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7"/>
  </p:handoutMasterIdLst>
  <p:sldIdLst>
    <p:sldId id="256" r:id="rId2"/>
    <p:sldId id="270" r:id="rId3"/>
    <p:sldId id="257" r:id="rId4"/>
    <p:sldId id="258" r:id="rId5"/>
    <p:sldId id="259" r:id="rId6"/>
    <p:sldId id="272" r:id="rId7"/>
    <p:sldId id="260" r:id="rId8"/>
    <p:sldId id="261" r:id="rId9"/>
    <p:sldId id="262" r:id="rId10"/>
    <p:sldId id="263" r:id="rId11"/>
    <p:sldId id="264" r:id="rId12"/>
    <p:sldId id="265" r:id="rId13"/>
    <p:sldId id="266" r:id="rId14"/>
    <p:sldId id="271" r:id="rId15"/>
    <p:sldId id="267" r:id="rId16"/>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FC91C55-92D8-45C5-A911-656FDE19D530}" type="datetimeFigureOut">
              <a:rPr lang="nl-NL" smtClean="0"/>
              <a:pPr/>
              <a:t>17-7-2019</a:t>
            </a:fld>
            <a:endParaRPr lang="nl-NL"/>
          </a:p>
        </p:txBody>
      </p:sp>
      <p:sp>
        <p:nvSpPr>
          <p:cNvPr id="4" name="Tijdelijke aanduiding voor voettekst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Tijdelijke aanduiding voor dianumm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40E8E96-BEC9-4D04-80E9-4E7E79CE810B}" type="slidenum">
              <a:rPr lang="nl-NL" smtClean="0"/>
              <a:pPr/>
              <a:t>‹nr.›</a:t>
            </a:fld>
            <a:endParaRPr lang="nl-NL"/>
          </a:p>
        </p:txBody>
      </p:sp>
    </p:spTree>
    <p:extLst>
      <p:ext uri="{BB962C8B-B14F-4D97-AF65-F5344CB8AC3E}">
        <p14:creationId xmlns:p14="http://schemas.microsoft.com/office/powerpoint/2010/main" val="100778353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nl-NL"/>
          </a:p>
        </p:txBody>
      </p:sp>
      <p:sp>
        <p:nvSpPr>
          <p:cNvPr id="4" name="Tijdelijke aanduiding voor datum 3"/>
          <p:cNvSpPr>
            <a:spLocks noGrp="1"/>
          </p:cNvSpPr>
          <p:nvPr>
            <p:ph type="dt" sz="half" idx="10"/>
          </p:nvPr>
        </p:nvSpPr>
        <p:spPr/>
        <p:txBody>
          <a:bodyPr/>
          <a:lstStyle/>
          <a:p>
            <a:fld id="{21DC32FB-EE4E-41DC-AB3B-3B561832C286}" type="datetimeFigureOut">
              <a:rPr lang="nl-NL" smtClean="0"/>
              <a:pPr/>
              <a:t>17-7-2019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21DC32FB-EE4E-41DC-AB3B-3B561832C286}" type="datetimeFigureOut">
              <a:rPr lang="nl-NL" smtClean="0"/>
              <a:pPr/>
              <a:t>17-7-2019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21DC32FB-EE4E-41DC-AB3B-3B561832C286}" type="datetimeFigureOut">
              <a:rPr lang="nl-NL" smtClean="0"/>
              <a:pPr/>
              <a:t>17-7-2019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21DC32FB-EE4E-41DC-AB3B-3B561832C286}" type="datetimeFigureOut">
              <a:rPr lang="nl-NL" smtClean="0"/>
              <a:pPr/>
              <a:t>17-7-2019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21DC32FB-EE4E-41DC-AB3B-3B561832C286}" type="datetimeFigureOut">
              <a:rPr lang="nl-NL" smtClean="0"/>
              <a:pPr/>
              <a:t>17-7-2019</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21DC32FB-EE4E-41DC-AB3B-3B561832C286}" type="datetimeFigureOut">
              <a:rPr lang="nl-NL" smtClean="0"/>
              <a:pPr/>
              <a:t>17-7-2019</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21DC32FB-EE4E-41DC-AB3B-3B561832C286}" type="datetimeFigureOut">
              <a:rPr lang="nl-NL" smtClean="0"/>
              <a:pPr/>
              <a:t>17-7-2019</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21DC32FB-EE4E-41DC-AB3B-3B561832C286}" type="datetimeFigureOut">
              <a:rPr lang="nl-NL" smtClean="0"/>
              <a:pPr/>
              <a:t>17-7-2019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21DC32FB-EE4E-41DC-AB3B-3B561832C286}" type="datetimeFigureOut">
              <a:rPr lang="nl-NL" smtClean="0"/>
              <a:pPr/>
              <a:t>17-7-2019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21DC32FB-EE4E-41DC-AB3B-3B561832C286}" type="datetimeFigureOut">
              <a:rPr lang="nl-NL" smtClean="0"/>
              <a:pPr/>
              <a:t>17-7-2019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21DC32FB-EE4E-41DC-AB3B-3B561832C286}" type="datetimeFigureOut">
              <a:rPr lang="nl-NL" smtClean="0"/>
              <a:pPr/>
              <a:t>17-7-2019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A5BFC1E0-5CFB-44F4-92D7-1BE5C9EF62E4}"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DC32FB-EE4E-41DC-AB3B-3B561832C286}" type="datetimeFigureOut">
              <a:rPr lang="nl-NL" smtClean="0"/>
              <a:pPr/>
              <a:t>17-7-2019</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BFC1E0-5CFB-44F4-92D7-1BE5C9EF62E4}"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Single zijn, bijbel en gemeente</a:t>
            </a:r>
            <a:endParaRPr lang="nl-NL" dirty="0"/>
          </a:p>
        </p:txBody>
      </p:sp>
      <p:sp>
        <p:nvSpPr>
          <p:cNvPr id="3" name="Ondertitel 2"/>
          <p:cNvSpPr>
            <a:spLocks noGrp="1"/>
          </p:cNvSpPr>
          <p:nvPr>
            <p:ph type="subTitle" idx="1"/>
          </p:nvPr>
        </p:nvSpPr>
        <p:spPr/>
        <p:txBody>
          <a:bodyPr/>
          <a:lstStyle/>
          <a:p>
            <a:endParaRPr lang="nl-N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Citaat </a:t>
            </a:r>
            <a:endParaRPr lang="nl-NL" dirty="0"/>
          </a:p>
        </p:txBody>
      </p:sp>
      <p:sp>
        <p:nvSpPr>
          <p:cNvPr id="3" name="Tijdelijke aanduiding voor inhoud 2"/>
          <p:cNvSpPr>
            <a:spLocks noGrp="1"/>
          </p:cNvSpPr>
          <p:nvPr>
            <p:ph idx="1"/>
          </p:nvPr>
        </p:nvSpPr>
        <p:spPr/>
        <p:txBody>
          <a:bodyPr/>
          <a:lstStyle/>
          <a:p>
            <a:pPr marL="0" indent="0">
              <a:buNone/>
            </a:pPr>
            <a:r>
              <a:rPr lang="nl-NL" i="1" dirty="0" smtClean="0"/>
              <a:t>‘Dominees moeten niet zo zielig doen over alleenstaanden. Als ze in een doopdienst gevoelig bidden voor alleenstaanden, denk ik: ‘Daar heb je het weer.’ Ik heb het prima als single. Mijn twee gescheiden zussen zijn ongelukkiger.’</a:t>
            </a:r>
            <a:endParaRPr lang="nl-NL" i="1" dirty="0"/>
          </a:p>
        </p:txBody>
      </p:sp>
    </p:spTree>
    <p:extLst>
      <p:ext uri="{BB962C8B-B14F-4D97-AF65-F5344CB8AC3E}">
        <p14:creationId xmlns:p14="http://schemas.microsoft.com/office/powerpoint/2010/main" val="472083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Oude Testament</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Huwelijk en kinderen zijn een zegen en een normale zaak (Gen. 2, Pred. 4). Alleen zijn is een last.</a:t>
            </a:r>
          </a:p>
          <a:p>
            <a:r>
              <a:rPr lang="nl-NL" dirty="0" smtClean="0"/>
              <a:t>Alleenstaanden: weduwen; </a:t>
            </a:r>
            <a:r>
              <a:rPr lang="nl-NL" dirty="0" err="1" smtClean="0"/>
              <a:t>gescheidenen</a:t>
            </a:r>
            <a:r>
              <a:rPr lang="nl-NL" dirty="0" smtClean="0"/>
              <a:t>; </a:t>
            </a:r>
            <a:r>
              <a:rPr lang="nl-NL" dirty="0" err="1" smtClean="0"/>
              <a:t>eunuchs</a:t>
            </a:r>
            <a:r>
              <a:rPr lang="nl-NL" dirty="0" smtClean="0"/>
              <a:t>; wie niet kon trouwen (door ziekte bijv.); wie door God geroepen was om alleen te blijven (alleen </a:t>
            </a:r>
            <a:r>
              <a:rPr lang="nl-NL" dirty="0" err="1" smtClean="0"/>
              <a:t>Jeremia</a:t>
            </a:r>
            <a:r>
              <a:rPr lang="nl-NL" dirty="0" smtClean="0"/>
              <a:t> 16).</a:t>
            </a:r>
          </a:p>
          <a:p>
            <a:r>
              <a:rPr lang="nl-NL" dirty="0" smtClean="0"/>
              <a:t>Er waren geen ‘gewone’ </a:t>
            </a:r>
            <a:r>
              <a:rPr lang="nl-NL" dirty="0" err="1" smtClean="0"/>
              <a:t>ongehuwden</a:t>
            </a:r>
            <a:r>
              <a:rPr lang="nl-NL" dirty="0" smtClean="0"/>
              <a:t>.</a:t>
            </a:r>
            <a:endParaRPr lang="nl-NL" dirty="0"/>
          </a:p>
          <a:p>
            <a:r>
              <a:rPr lang="nl-NL" dirty="0" smtClean="0"/>
              <a:t>Mensen trouwden ook al heel jong.</a:t>
            </a:r>
            <a:endParaRPr lang="nl-NL"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Nieuwe Testament</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Permanent ongehuwd zijn was ‘vreemd’.</a:t>
            </a:r>
          </a:p>
          <a:p>
            <a:r>
              <a:rPr lang="nl-NL" dirty="0" smtClean="0"/>
              <a:t>Toch waren Johannes de Doper, Jezus en Paulus ongehuwd.</a:t>
            </a:r>
          </a:p>
          <a:p>
            <a:r>
              <a:rPr lang="nl-NL" dirty="0" smtClean="0"/>
              <a:t>Matth. 19:12 Je kunt je vrijwillig ‘snijden’ omwille van het Koninkrijk.</a:t>
            </a:r>
          </a:p>
          <a:p>
            <a:r>
              <a:rPr lang="nl-NL" dirty="0" smtClean="0"/>
              <a:t>1 Cor. 7 Ongehuwd zijn als charisma van God (vers 7) en als toewijding aan Hem (vers 32).</a:t>
            </a:r>
          </a:p>
          <a:p>
            <a:r>
              <a:rPr lang="nl-NL" dirty="0" smtClean="0"/>
              <a:t>Trouwen is goed en niet trouwen is soms beter.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Kerkgeschiedenis</a:t>
            </a:r>
            <a:endParaRPr lang="nl-NL" dirty="0"/>
          </a:p>
        </p:txBody>
      </p:sp>
      <p:sp>
        <p:nvSpPr>
          <p:cNvPr id="3" name="Tijdelijke aanduiding voor inhoud 2"/>
          <p:cNvSpPr>
            <a:spLocks noGrp="1"/>
          </p:cNvSpPr>
          <p:nvPr>
            <p:ph idx="1"/>
          </p:nvPr>
        </p:nvSpPr>
        <p:spPr/>
        <p:txBody>
          <a:bodyPr>
            <a:normAutofit/>
          </a:bodyPr>
          <a:lstStyle/>
          <a:p>
            <a:r>
              <a:rPr lang="nl-NL" dirty="0" smtClean="0"/>
              <a:t>RK Kerk: alleen zijn als hoge roeping; niet trouwen is de norm voor geestelijken. </a:t>
            </a:r>
          </a:p>
          <a:p>
            <a:r>
              <a:rPr lang="nl-NL" dirty="0" smtClean="0"/>
              <a:t>Reformatie: Het huwelijk, lichamelijkheid horen bij Gods goede scheppingswerk. </a:t>
            </a:r>
          </a:p>
          <a:p>
            <a:r>
              <a:rPr lang="nl-NL" dirty="0" smtClean="0"/>
              <a:t>Het huwelijk is bedoeld als verbond, om kinderen te krijgen en om zonden tegen te gaan. Zo is het een geschenk van God.</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Protestantse kijk</a:t>
            </a:r>
            <a:endParaRPr lang="nl-NL" dirty="0"/>
          </a:p>
        </p:txBody>
      </p:sp>
      <p:sp>
        <p:nvSpPr>
          <p:cNvPr id="3" name="Tijdelijke aanduiding voor inhoud 2"/>
          <p:cNvSpPr>
            <a:spLocks noGrp="1"/>
          </p:cNvSpPr>
          <p:nvPr>
            <p:ph idx="1"/>
          </p:nvPr>
        </p:nvSpPr>
        <p:spPr/>
        <p:txBody>
          <a:bodyPr>
            <a:normAutofit/>
          </a:bodyPr>
          <a:lstStyle/>
          <a:p>
            <a:r>
              <a:rPr lang="nl-NL" dirty="0" smtClean="0"/>
              <a:t>Protestanten bekijken (dus) het single zijn vooral vanuit gemis: singles </a:t>
            </a:r>
            <a:r>
              <a:rPr lang="nl-NL" dirty="0"/>
              <a:t>missen </a:t>
            </a:r>
            <a:r>
              <a:rPr lang="nl-NL" dirty="0" smtClean="0"/>
              <a:t>een partner en kinderen. Ze </a:t>
            </a:r>
            <a:r>
              <a:rPr lang="nl-NL" dirty="0"/>
              <a:t>zijn sneller </a:t>
            </a:r>
            <a:r>
              <a:rPr lang="nl-NL" dirty="0" smtClean="0"/>
              <a:t>in verleiding</a:t>
            </a:r>
            <a:r>
              <a:rPr lang="nl-NL" dirty="0"/>
              <a:t>, ze hebben geen rem op de drukte, kunnen vreugde niet delen, hebben </a:t>
            </a:r>
            <a:r>
              <a:rPr lang="nl-NL" dirty="0" smtClean="0"/>
              <a:t>geen levensdoel </a:t>
            </a:r>
            <a:r>
              <a:rPr lang="nl-NL" dirty="0"/>
              <a:t>en staan overal alléén voor. Het </a:t>
            </a:r>
            <a:r>
              <a:rPr lang="nl-NL" dirty="0" smtClean="0"/>
              <a:t>moet dus wel een last zijn.</a:t>
            </a:r>
            <a:endParaRPr lang="nl-NL" dirty="0"/>
          </a:p>
          <a:p>
            <a:endParaRPr lang="nl-NL" dirty="0"/>
          </a:p>
        </p:txBody>
      </p:sp>
    </p:spTree>
    <p:extLst>
      <p:ext uri="{BB962C8B-B14F-4D97-AF65-F5344CB8AC3E}">
        <p14:creationId xmlns:p14="http://schemas.microsoft.com/office/powerpoint/2010/main" val="3802816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Single in de gemeente 1</a:t>
            </a:r>
            <a:endParaRPr lang="nl-NL" dirty="0"/>
          </a:p>
        </p:txBody>
      </p:sp>
      <p:sp>
        <p:nvSpPr>
          <p:cNvPr id="3" name="Tijdelijke aanduiding voor inhoud 2"/>
          <p:cNvSpPr>
            <a:spLocks noGrp="1"/>
          </p:cNvSpPr>
          <p:nvPr>
            <p:ph idx="1"/>
          </p:nvPr>
        </p:nvSpPr>
        <p:spPr/>
        <p:txBody>
          <a:bodyPr/>
          <a:lstStyle/>
          <a:p>
            <a:pPr>
              <a:buNone/>
            </a:pPr>
            <a:r>
              <a:rPr lang="nl-NL" dirty="0" smtClean="0"/>
              <a:t>	Citaat: </a:t>
            </a:r>
            <a:r>
              <a:rPr lang="nl-NL" i="1" dirty="0" smtClean="0"/>
              <a:t>‘In de kerk voel ik me een buitenstaander. Ik ga er alleen naar toe en kom alleen thuis. Ik heb mijn moeite met alleen zijn verteld aan de ouderling, maar ook hij zal niet een keertje extra langskomen. In de kerk zijn ze druk met huwelijk en gezin en tegenwoordig met </a:t>
            </a:r>
            <a:r>
              <a:rPr lang="nl-NL" i="1" dirty="0" smtClean="0"/>
              <a:t>homoseksualiteit. </a:t>
            </a:r>
            <a:r>
              <a:rPr lang="nl-NL" i="1" dirty="0" smtClean="0"/>
              <a:t>Ik word niet gezien.’</a:t>
            </a:r>
            <a:endParaRPr lang="nl-NL" i="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Single in de gemeente 2</a:t>
            </a:r>
            <a:endParaRPr lang="nl-NL" dirty="0"/>
          </a:p>
        </p:txBody>
      </p:sp>
      <p:sp>
        <p:nvSpPr>
          <p:cNvPr id="3" name="Tijdelijke aanduiding voor inhoud 2"/>
          <p:cNvSpPr>
            <a:spLocks noGrp="1"/>
          </p:cNvSpPr>
          <p:nvPr>
            <p:ph idx="1"/>
          </p:nvPr>
        </p:nvSpPr>
        <p:spPr/>
        <p:txBody>
          <a:bodyPr/>
          <a:lstStyle/>
          <a:p>
            <a:r>
              <a:rPr lang="nl-NL" dirty="0" smtClean="0"/>
              <a:t>Citaat: </a:t>
            </a:r>
            <a:r>
              <a:rPr lang="nl-NL" i="1" dirty="0" smtClean="0"/>
              <a:t>‘De gemeente is mijn alles. Ik heb er mijn geestelijk thuis maar ook het thuis met mijn broeders en zusters. Ik draai mee op een </a:t>
            </a:r>
            <a:r>
              <a:rPr lang="nl-NL" i="1" dirty="0" err="1" smtClean="0"/>
              <a:t>bijbelkring</a:t>
            </a:r>
            <a:r>
              <a:rPr lang="nl-NL" i="1" dirty="0" smtClean="0"/>
              <a:t> en zit in het verenigingswerk. Ik kom bij mensen thuis en zij komen bij mij over de vloer. Ik heb het zelfs naar mijn zin bij het koffiedrinken na de dienst. Ik ben sinds kort scriba van de kerkenraad.’</a:t>
            </a:r>
            <a:endParaRPr lang="nl-NL" i="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Single in de gemeente 3</a:t>
            </a:r>
            <a:endParaRPr lang="nl-NL" dirty="0"/>
          </a:p>
        </p:txBody>
      </p:sp>
      <p:sp>
        <p:nvSpPr>
          <p:cNvPr id="3" name="Tijdelijke aanduiding voor inhoud 2"/>
          <p:cNvSpPr>
            <a:spLocks noGrp="1"/>
          </p:cNvSpPr>
          <p:nvPr>
            <p:ph idx="1"/>
          </p:nvPr>
        </p:nvSpPr>
        <p:spPr/>
        <p:txBody>
          <a:bodyPr>
            <a:normAutofit/>
          </a:bodyPr>
          <a:lstStyle/>
          <a:p>
            <a:pPr marL="0" indent="0">
              <a:buNone/>
            </a:pPr>
            <a:r>
              <a:rPr lang="nl-NL" dirty="0" smtClean="0"/>
              <a:t>Een gemeente kan steken laten vallen. Er is geen pastoraal oog voor alleenstaanden, in het beleid wordt geen rekening met hen gehouden, vanaf de preekstoel is er geen woord voor hen, mensen zijn onderling niet uitnodigend naar alleenstaanden. Dat is pijnlijk als een alleenstaande zelf wel het contact zoekt.</a:t>
            </a:r>
            <a:endParaRPr lang="nl-NL"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Single in de gemeente 4</a:t>
            </a:r>
            <a:endParaRPr lang="nl-NL" dirty="0"/>
          </a:p>
        </p:txBody>
      </p:sp>
      <p:sp>
        <p:nvSpPr>
          <p:cNvPr id="3" name="Tijdelijke aanduiding voor inhoud 2"/>
          <p:cNvSpPr>
            <a:spLocks noGrp="1"/>
          </p:cNvSpPr>
          <p:nvPr>
            <p:ph idx="1"/>
          </p:nvPr>
        </p:nvSpPr>
        <p:spPr/>
        <p:txBody>
          <a:bodyPr/>
          <a:lstStyle/>
          <a:p>
            <a:pPr marL="0" indent="0">
              <a:buNone/>
            </a:pPr>
            <a:r>
              <a:rPr lang="nl-NL" dirty="0" smtClean="0"/>
              <a:t>Het kan ook aan de alleenstaande liggen: hij of zij is te afwachtend, doet te ‘stoer’ om niet zielig te lijken, nodigt zelf ook niemand uit, participeert nauwelijks bij activiteiten, trekt als er hulp nodig is niet aan de bel, is te veel op eigen leed gericht; kortom: de alleenstaande is zelf geen naaste voor de anderen. Dat kan dus ook.</a:t>
            </a:r>
            <a:endParaRPr lang="nl-NL"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Ideeën </a:t>
            </a:r>
            <a:r>
              <a:rPr lang="nl-NL" dirty="0" smtClean="0"/>
              <a:t>voor pastoraal beleid 1</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Alleenstaanden krijgen iets vaker (huis)bezoek dan gehuwden.</a:t>
            </a:r>
          </a:p>
          <a:p>
            <a:r>
              <a:rPr lang="nl-NL" dirty="0" smtClean="0"/>
              <a:t>In kerkdiensten wordt soms voor hen gebeden (dan wel alleen voor hen die het single zijn als een kruis ervaren!)</a:t>
            </a:r>
          </a:p>
          <a:p>
            <a:r>
              <a:rPr lang="nl-NL" dirty="0" smtClean="0"/>
              <a:t>Alleenstaanden krijgen extra aandacht als ze ouders of een broer of zus verliezen.</a:t>
            </a:r>
          </a:p>
          <a:p>
            <a:r>
              <a:rPr lang="nl-NL" dirty="0" smtClean="0"/>
              <a:t>Er wordt altijd gedankt bij huwelijksjubilea. Bij alleenstaanden wordt gedankt bij ‘kroonjaren’.</a:t>
            </a:r>
            <a:endParaRPr lang="nl-N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Ideeen</a:t>
            </a:r>
            <a:r>
              <a:rPr lang="nl-NL" dirty="0" smtClean="0"/>
              <a:t> voor pastoraal beleid 2</a:t>
            </a:r>
            <a:endParaRPr lang="nl-NL" dirty="0"/>
          </a:p>
        </p:txBody>
      </p:sp>
      <p:sp>
        <p:nvSpPr>
          <p:cNvPr id="3" name="Tijdelijke aanduiding voor inhoud 2"/>
          <p:cNvSpPr>
            <a:spLocks noGrp="1"/>
          </p:cNvSpPr>
          <p:nvPr>
            <p:ph idx="1"/>
          </p:nvPr>
        </p:nvSpPr>
        <p:spPr/>
        <p:txBody>
          <a:bodyPr/>
          <a:lstStyle/>
          <a:p>
            <a:r>
              <a:rPr lang="nl-NL" dirty="0" smtClean="0"/>
              <a:t>Er wordt bekeken of er rondom oudere alleenstaanden een netwerkje (mantel) nodig is.</a:t>
            </a:r>
          </a:p>
          <a:p>
            <a:r>
              <a:rPr lang="nl-NL" dirty="0" smtClean="0"/>
              <a:t>Als er behoefte aan is, kan er een lotgenotenkring draaien als pendant van huwelijks- en opvoedingskringen.</a:t>
            </a:r>
            <a:endParaRPr lang="nl-NL"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Wat kan de alleenstaande zelf doen?</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Participeren in het gemeenteleven</a:t>
            </a:r>
          </a:p>
          <a:p>
            <a:r>
              <a:rPr lang="nl-NL" dirty="0" smtClean="0"/>
              <a:t>Onderlinge pastorale zorg geven </a:t>
            </a:r>
            <a:r>
              <a:rPr lang="nl-NL" dirty="0" err="1" smtClean="0"/>
              <a:t>én</a:t>
            </a:r>
            <a:r>
              <a:rPr lang="nl-NL" dirty="0" smtClean="0"/>
              <a:t> vragen</a:t>
            </a:r>
          </a:p>
          <a:p>
            <a:r>
              <a:rPr lang="nl-NL" dirty="0" smtClean="0"/>
              <a:t>Anderen (ook gezinnen!) uitnodigen, bijv. op de maaltijd. Vriend(in) zijn in de eigen omgeving</a:t>
            </a:r>
          </a:p>
          <a:p>
            <a:r>
              <a:rPr lang="nl-NL" dirty="0" smtClean="0"/>
              <a:t>Feest vieren (geef een receptie als je 50 wordt!)</a:t>
            </a:r>
          </a:p>
          <a:p>
            <a:r>
              <a:rPr lang="nl-NL" dirty="0" smtClean="0"/>
              <a:t>Niet te kritisch zijn naar de gemeente als hij/ zij zelf aan de zijlijn blijft staan.</a:t>
            </a:r>
          </a:p>
          <a:p>
            <a:endParaRPr lang="nl-NL"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Nieuw idee</a:t>
            </a:r>
            <a:endParaRPr lang="nl-NL" dirty="0"/>
          </a:p>
        </p:txBody>
      </p:sp>
      <p:sp>
        <p:nvSpPr>
          <p:cNvPr id="3" name="Tijdelijke aanduiding voor inhoud 2"/>
          <p:cNvSpPr>
            <a:spLocks noGrp="1"/>
          </p:cNvSpPr>
          <p:nvPr>
            <p:ph idx="1"/>
          </p:nvPr>
        </p:nvSpPr>
        <p:spPr/>
        <p:txBody>
          <a:bodyPr/>
          <a:lstStyle/>
          <a:p>
            <a:r>
              <a:rPr lang="nl-NL" dirty="0" smtClean="0"/>
              <a:t>Stel nou dat de kerkelijke gemeente wordt ingedeeld in pastorale kringen, dan is het probleem van de alleenstaanden (ook de weduwen/ weduwnaars en gescheiden mensen) vanzelf opgelost….</a:t>
            </a:r>
            <a:endParaRPr lang="nl-NL" dirty="0"/>
          </a:p>
        </p:txBody>
      </p:sp>
    </p:spTree>
    <p:extLst>
      <p:ext uri="{BB962C8B-B14F-4D97-AF65-F5344CB8AC3E}">
        <p14:creationId xmlns:p14="http://schemas.microsoft.com/office/powerpoint/2010/main" val="2286657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Afsluitend</a:t>
            </a:r>
            <a:endParaRPr lang="nl-NL" dirty="0"/>
          </a:p>
        </p:txBody>
      </p:sp>
      <p:sp>
        <p:nvSpPr>
          <p:cNvPr id="3" name="Tijdelijke aanduiding voor inhoud 2"/>
          <p:cNvSpPr>
            <a:spLocks noGrp="1"/>
          </p:cNvSpPr>
          <p:nvPr>
            <p:ph idx="1"/>
          </p:nvPr>
        </p:nvSpPr>
        <p:spPr/>
        <p:txBody>
          <a:bodyPr/>
          <a:lstStyle/>
          <a:p>
            <a:r>
              <a:rPr lang="nl-NL" dirty="0" smtClean="0"/>
              <a:t>Single zijn is meestal niet je keuze, maar het is altijd je uitdaging.</a:t>
            </a:r>
          </a:p>
          <a:p>
            <a:r>
              <a:rPr lang="nl-NL" dirty="0" smtClean="0"/>
              <a:t>Single zijn heet in de bijbel nergens letterlijk een roeping, maar wel een gave. Je kunt van die gave (gaan) genieten. </a:t>
            </a:r>
          </a:p>
          <a:p>
            <a:r>
              <a:rPr lang="nl-NL" dirty="0" smtClean="0"/>
              <a:t>Single zijn kun je niet … in je eentje. Wees het met God en de gemeente / je vrienden.</a:t>
            </a:r>
            <a:endParaRPr lang="nl-NL"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152</TotalTime>
  <Words>794</Words>
  <Application>Microsoft Office PowerPoint</Application>
  <PresentationFormat>Diavoorstelling (4:3)</PresentationFormat>
  <Paragraphs>48</Paragraphs>
  <Slides>15</Slides>
  <Notes>0</Notes>
  <HiddenSlides>0</HiddenSlides>
  <MMClips>0</MMClips>
  <ScaleCrop>false</ScaleCrop>
  <HeadingPairs>
    <vt:vector size="6" baseType="variant">
      <vt:variant>
        <vt:lpstr>Gebruikte lettertypen</vt:lpstr>
      </vt:variant>
      <vt:variant>
        <vt:i4>2</vt:i4>
      </vt:variant>
      <vt:variant>
        <vt:lpstr>Thema</vt:lpstr>
      </vt:variant>
      <vt:variant>
        <vt:i4>1</vt:i4>
      </vt:variant>
      <vt:variant>
        <vt:lpstr>Diatitels</vt:lpstr>
      </vt:variant>
      <vt:variant>
        <vt:i4>15</vt:i4>
      </vt:variant>
    </vt:vector>
  </HeadingPairs>
  <TitlesOfParts>
    <vt:vector size="18" baseType="lpstr">
      <vt:lpstr>Arial</vt:lpstr>
      <vt:lpstr>Calibri</vt:lpstr>
      <vt:lpstr>Office-thema</vt:lpstr>
      <vt:lpstr>Single zijn, bijbel en gemeente</vt:lpstr>
      <vt:lpstr>Citaat </vt:lpstr>
      <vt:lpstr>Oude Testament</vt:lpstr>
      <vt:lpstr>Nieuwe Testament</vt:lpstr>
      <vt:lpstr>Kerkgeschiedenis</vt:lpstr>
      <vt:lpstr>Protestantse kijk</vt:lpstr>
      <vt:lpstr>Single in de gemeente 1</vt:lpstr>
      <vt:lpstr>Single in de gemeente 2</vt:lpstr>
      <vt:lpstr>Single in de gemeente 3</vt:lpstr>
      <vt:lpstr>Single in de gemeente 4</vt:lpstr>
      <vt:lpstr>Ideeën voor pastoraal beleid 1</vt:lpstr>
      <vt:lpstr>Ideeen voor pastoraal beleid 2</vt:lpstr>
      <vt:lpstr>Wat kan de alleenstaande zelf doen?</vt:lpstr>
      <vt:lpstr>Nieuw idee</vt:lpstr>
      <vt:lpstr>Afsluitend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Single zijn, bijbel en gemeente</dc:title>
  <dc:creator>N.C. van der Voet</dc:creator>
  <cp:lastModifiedBy>Nico van der Voet</cp:lastModifiedBy>
  <cp:revision>23</cp:revision>
  <dcterms:created xsi:type="dcterms:W3CDTF">2010-09-27T10:58:09Z</dcterms:created>
  <dcterms:modified xsi:type="dcterms:W3CDTF">2019-07-17T19:03:14Z</dcterms:modified>
</cp:coreProperties>
</file>