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handoutMasterIdLst>
    <p:handoutMasterId r:id="rId18"/>
  </p:handoutMasterIdLst>
  <p:sldIdLst>
    <p:sldId id="256" r:id="rId2"/>
    <p:sldId id="265" r:id="rId3"/>
    <p:sldId id="282" r:id="rId4"/>
    <p:sldId id="283" r:id="rId5"/>
    <p:sldId id="284" r:id="rId6"/>
    <p:sldId id="266" r:id="rId7"/>
    <p:sldId id="258" r:id="rId8"/>
    <p:sldId id="281" r:id="rId9"/>
    <p:sldId id="279" r:id="rId10"/>
    <p:sldId id="273" r:id="rId11"/>
    <p:sldId id="259" r:id="rId12"/>
    <p:sldId id="275" r:id="rId13"/>
    <p:sldId id="276" r:id="rId14"/>
    <p:sldId id="260" r:id="rId15"/>
    <p:sldId id="285"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E0D7B4-EB29-4DE9-826B-A7B6F9D58CAC}" v="4" dt="2022-05-09T09:39:00.3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46E0D7B4-EB29-4DE9-826B-A7B6F9D58CAC}"/>
    <pc:docChg chg="custSel addSld delSld modSld">
      <pc:chgData name="Nico van der Voet" userId="9e6fc3e6dead0faa" providerId="LiveId" clId="{46E0D7B4-EB29-4DE9-826B-A7B6F9D58CAC}" dt="2022-05-10T17:24:54.175" v="4964" actId="20577"/>
      <pc:docMkLst>
        <pc:docMk/>
      </pc:docMkLst>
      <pc:sldChg chg="modSp mod">
        <pc:chgData name="Nico van der Voet" userId="9e6fc3e6dead0faa" providerId="LiveId" clId="{46E0D7B4-EB29-4DE9-826B-A7B6F9D58CAC}" dt="2022-05-10T17:14:45.081" v="4055" actId="20577"/>
        <pc:sldMkLst>
          <pc:docMk/>
          <pc:sldMk cId="1942769320" sldId="256"/>
        </pc:sldMkLst>
        <pc:spChg chg="mod">
          <ac:chgData name="Nico van der Voet" userId="9e6fc3e6dead0faa" providerId="LiveId" clId="{46E0D7B4-EB29-4DE9-826B-A7B6F9D58CAC}" dt="2022-05-09T09:34:03.117" v="3840"/>
          <ac:spMkLst>
            <pc:docMk/>
            <pc:sldMk cId="1942769320" sldId="256"/>
            <ac:spMk id="2" creationId="{00000000-0000-0000-0000-000000000000}"/>
          </ac:spMkLst>
        </pc:spChg>
        <pc:spChg chg="mod">
          <ac:chgData name="Nico van der Voet" userId="9e6fc3e6dead0faa" providerId="LiveId" clId="{46E0D7B4-EB29-4DE9-826B-A7B6F9D58CAC}" dt="2022-05-10T17:14:45.081" v="4055" actId="20577"/>
          <ac:spMkLst>
            <pc:docMk/>
            <pc:sldMk cId="1942769320" sldId="256"/>
            <ac:spMk id="3" creationId="{00000000-0000-0000-0000-000000000000}"/>
          </ac:spMkLst>
        </pc:spChg>
      </pc:sldChg>
      <pc:sldChg chg="del">
        <pc:chgData name="Nico van der Voet" userId="9e6fc3e6dead0faa" providerId="LiveId" clId="{46E0D7B4-EB29-4DE9-826B-A7B6F9D58CAC}" dt="2022-05-07T11:36:20.684" v="49" actId="2696"/>
        <pc:sldMkLst>
          <pc:docMk/>
          <pc:sldMk cId="403553161" sldId="257"/>
        </pc:sldMkLst>
      </pc:sldChg>
      <pc:sldChg chg="modSp mod">
        <pc:chgData name="Nico van der Voet" userId="9e6fc3e6dead0faa" providerId="LiveId" clId="{46E0D7B4-EB29-4DE9-826B-A7B6F9D58CAC}" dt="2022-05-09T09:34:03.117" v="3840"/>
        <pc:sldMkLst>
          <pc:docMk/>
          <pc:sldMk cId="4171386724" sldId="258"/>
        </pc:sldMkLst>
        <pc:spChg chg="mod">
          <ac:chgData name="Nico van der Voet" userId="9e6fc3e6dead0faa" providerId="LiveId" clId="{46E0D7B4-EB29-4DE9-826B-A7B6F9D58CAC}" dt="2022-05-09T09:34:03.117" v="3840"/>
          <ac:spMkLst>
            <pc:docMk/>
            <pc:sldMk cId="4171386724" sldId="258"/>
            <ac:spMk id="2" creationId="{00000000-0000-0000-0000-000000000000}"/>
          </ac:spMkLst>
        </pc:spChg>
        <pc:spChg chg="mod">
          <ac:chgData name="Nico van der Voet" userId="9e6fc3e6dead0faa" providerId="LiveId" clId="{46E0D7B4-EB29-4DE9-826B-A7B6F9D58CAC}" dt="2022-05-09T09:34:03.117" v="3840"/>
          <ac:spMkLst>
            <pc:docMk/>
            <pc:sldMk cId="4171386724" sldId="258"/>
            <ac:spMk id="3" creationId="{00000000-0000-0000-0000-000000000000}"/>
          </ac:spMkLst>
        </pc:spChg>
      </pc:sldChg>
      <pc:sldChg chg="modSp mod">
        <pc:chgData name="Nico van der Voet" userId="9e6fc3e6dead0faa" providerId="LiveId" clId="{46E0D7B4-EB29-4DE9-826B-A7B6F9D58CAC}" dt="2022-05-09T09:34:03.117" v="3840"/>
        <pc:sldMkLst>
          <pc:docMk/>
          <pc:sldMk cId="1357298792" sldId="259"/>
        </pc:sldMkLst>
        <pc:spChg chg="mod">
          <ac:chgData name="Nico van der Voet" userId="9e6fc3e6dead0faa" providerId="LiveId" clId="{46E0D7B4-EB29-4DE9-826B-A7B6F9D58CAC}" dt="2022-05-09T09:34:03.117" v="3840"/>
          <ac:spMkLst>
            <pc:docMk/>
            <pc:sldMk cId="1357298792" sldId="259"/>
            <ac:spMk id="2" creationId="{00000000-0000-0000-0000-000000000000}"/>
          </ac:spMkLst>
        </pc:spChg>
        <pc:spChg chg="mod">
          <ac:chgData name="Nico van der Voet" userId="9e6fc3e6dead0faa" providerId="LiveId" clId="{46E0D7B4-EB29-4DE9-826B-A7B6F9D58CAC}" dt="2022-05-09T09:34:03.117" v="3840"/>
          <ac:spMkLst>
            <pc:docMk/>
            <pc:sldMk cId="1357298792" sldId="259"/>
            <ac:spMk id="3" creationId="{00000000-0000-0000-0000-000000000000}"/>
          </ac:spMkLst>
        </pc:spChg>
      </pc:sldChg>
      <pc:sldChg chg="modSp mod">
        <pc:chgData name="Nico van der Voet" userId="9e6fc3e6dead0faa" providerId="LiveId" clId="{46E0D7B4-EB29-4DE9-826B-A7B6F9D58CAC}" dt="2022-05-09T09:36:21.620" v="3941" actId="20577"/>
        <pc:sldMkLst>
          <pc:docMk/>
          <pc:sldMk cId="3875583475" sldId="260"/>
        </pc:sldMkLst>
        <pc:spChg chg="mod">
          <ac:chgData name="Nico van der Voet" userId="9e6fc3e6dead0faa" providerId="LiveId" clId="{46E0D7B4-EB29-4DE9-826B-A7B6F9D58CAC}" dt="2022-05-09T09:34:03.117" v="3840"/>
          <ac:spMkLst>
            <pc:docMk/>
            <pc:sldMk cId="3875583475" sldId="260"/>
            <ac:spMk id="2" creationId="{00000000-0000-0000-0000-000000000000}"/>
          </ac:spMkLst>
        </pc:spChg>
        <pc:spChg chg="mod">
          <ac:chgData name="Nico van der Voet" userId="9e6fc3e6dead0faa" providerId="LiveId" clId="{46E0D7B4-EB29-4DE9-826B-A7B6F9D58CAC}" dt="2022-05-09T09:36:21.620" v="3941" actId="20577"/>
          <ac:spMkLst>
            <pc:docMk/>
            <pc:sldMk cId="3875583475" sldId="260"/>
            <ac:spMk id="3" creationId="{00000000-0000-0000-0000-000000000000}"/>
          </ac:spMkLst>
        </pc:spChg>
      </pc:sldChg>
      <pc:sldChg chg="del">
        <pc:chgData name="Nico van der Voet" userId="9e6fc3e6dead0faa" providerId="LiveId" clId="{46E0D7B4-EB29-4DE9-826B-A7B6F9D58CAC}" dt="2022-05-09T09:13:11.854" v="2961" actId="47"/>
        <pc:sldMkLst>
          <pc:docMk/>
          <pc:sldMk cId="2646096093" sldId="261"/>
        </pc:sldMkLst>
      </pc:sldChg>
      <pc:sldChg chg="modSp mod">
        <pc:chgData name="Nico van der Voet" userId="9e6fc3e6dead0faa" providerId="LiveId" clId="{46E0D7B4-EB29-4DE9-826B-A7B6F9D58CAC}" dt="2022-05-09T09:34:03.117" v="3840"/>
        <pc:sldMkLst>
          <pc:docMk/>
          <pc:sldMk cId="750205959" sldId="265"/>
        </pc:sldMkLst>
        <pc:spChg chg="mod">
          <ac:chgData name="Nico van der Voet" userId="9e6fc3e6dead0faa" providerId="LiveId" clId="{46E0D7B4-EB29-4DE9-826B-A7B6F9D58CAC}" dt="2022-05-09T09:34:03.117" v="3840"/>
          <ac:spMkLst>
            <pc:docMk/>
            <pc:sldMk cId="750205959" sldId="265"/>
            <ac:spMk id="2" creationId="{00000000-0000-0000-0000-000000000000}"/>
          </ac:spMkLst>
        </pc:spChg>
        <pc:spChg chg="mod">
          <ac:chgData name="Nico van der Voet" userId="9e6fc3e6dead0faa" providerId="LiveId" clId="{46E0D7B4-EB29-4DE9-826B-A7B6F9D58CAC}" dt="2022-05-09T09:34:03.117" v="3840"/>
          <ac:spMkLst>
            <pc:docMk/>
            <pc:sldMk cId="750205959" sldId="265"/>
            <ac:spMk id="3" creationId="{00000000-0000-0000-0000-000000000000}"/>
          </ac:spMkLst>
        </pc:spChg>
      </pc:sldChg>
      <pc:sldChg chg="modSp mod">
        <pc:chgData name="Nico van der Voet" userId="9e6fc3e6dead0faa" providerId="LiveId" clId="{46E0D7B4-EB29-4DE9-826B-A7B6F9D58CAC}" dt="2022-05-09T09:39:00.362" v="4022" actId="20577"/>
        <pc:sldMkLst>
          <pc:docMk/>
          <pc:sldMk cId="2476487035" sldId="266"/>
        </pc:sldMkLst>
        <pc:spChg chg="mod">
          <ac:chgData name="Nico van der Voet" userId="9e6fc3e6dead0faa" providerId="LiveId" clId="{46E0D7B4-EB29-4DE9-826B-A7B6F9D58CAC}" dt="2022-05-09T09:34:03.117" v="3840"/>
          <ac:spMkLst>
            <pc:docMk/>
            <pc:sldMk cId="2476487035" sldId="266"/>
            <ac:spMk id="2" creationId="{00000000-0000-0000-0000-000000000000}"/>
          </ac:spMkLst>
        </pc:spChg>
        <pc:spChg chg="mod">
          <ac:chgData name="Nico van der Voet" userId="9e6fc3e6dead0faa" providerId="LiveId" clId="{46E0D7B4-EB29-4DE9-826B-A7B6F9D58CAC}" dt="2022-05-09T09:39:00.362" v="4022" actId="20577"/>
          <ac:spMkLst>
            <pc:docMk/>
            <pc:sldMk cId="2476487035" sldId="266"/>
            <ac:spMk id="3" creationId="{00000000-0000-0000-0000-000000000000}"/>
          </ac:spMkLst>
        </pc:spChg>
      </pc:sldChg>
      <pc:sldChg chg="modSp mod">
        <pc:chgData name="Nico van der Voet" userId="9e6fc3e6dead0faa" providerId="LiveId" clId="{46E0D7B4-EB29-4DE9-826B-A7B6F9D58CAC}" dt="2022-05-10T17:24:54.175" v="4964" actId="20577"/>
        <pc:sldMkLst>
          <pc:docMk/>
          <pc:sldMk cId="1978095063" sldId="269"/>
        </pc:sldMkLst>
        <pc:spChg chg="mod">
          <ac:chgData name="Nico van der Voet" userId="9e6fc3e6dead0faa" providerId="LiveId" clId="{46E0D7B4-EB29-4DE9-826B-A7B6F9D58CAC}" dt="2022-05-09T09:34:03.117" v="3840"/>
          <ac:spMkLst>
            <pc:docMk/>
            <pc:sldMk cId="1978095063" sldId="269"/>
            <ac:spMk id="2" creationId="{00000000-0000-0000-0000-000000000000}"/>
          </ac:spMkLst>
        </pc:spChg>
        <pc:spChg chg="mod">
          <ac:chgData name="Nico van der Voet" userId="9e6fc3e6dead0faa" providerId="LiveId" clId="{46E0D7B4-EB29-4DE9-826B-A7B6F9D58CAC}" dt="2022-05-10T17:24:54.175" v="4964" actId="20577"/>
          <ac:spMkLst>
            <pc:docMk/>
            <pc:sldMk cId="1978095063" sldId="269"/>
            <ac:spMk id="3" creationId="{00000000-0000-0000-0000-000000000000}"/>
          </ac:spMkLst>
        </pc:spChg>
      </pc:sldChg>
      <pc:sldChg chg="modSp del mod">
        <pc:chgData name="Nico van der Voet" userId="9e6fc3e6dead0faa" providerId="LiveId" clId="{46E0D7B4-EB29-4DE9-826B-A7B6F9D58CAC}" dt="2022-05-09T09:12:26.389" v="2948" actId="47"/>
        <pc:sldMkLst>
          <pc:docMk/>
          <pc:sldMk cId="457423084" sldId="270"/>
        </pc:sldMkLst>
        <pc:spChg chg="mod">
          <ac:chgData name="Nico van der Voet" userId="9e6fc3e6dead0faa" providerId="LiveId" clId="{46E0D7B4-EB29-4DE9-826B-A7B6F9D58CAC}" dt="2022-05-07T19:52:58.833" v="2299" actId="6549"/>
          <ac:spMkLst>
            <pc:docMk/>
            <pc:sldMk cId="457423084" sldId="270"/>
            <ac:spMk id="2" creationId="{00000000-0000-0000-0000-000000000000}"/>
          </ac:spMkLst>
        </pc:spChg>
      </pc:sldChg>
      <pc:sldChg chg="del">
        <pc:chgData name="Nico van der Voet" userId="9e6fc3e6dead0faa" providerId="LiveId" clId="{46E0D7B4-EB29-4DE9-826B-A7B6F9D58CAC}" dt="2022-05-09T09:14:25.552" v="2973" actId="47"/>
        <pc:sldMkLst>
          <pc:docMk/>
          <pc:sldMk cId="1027292741" sldId="271"/>
        </pc:sldMkLst>
      </pc:sldChg>
      <pc:sldChg chg="del">
        <pc:chgData name="Nico van der Voet" userId="9e6fc3e6dead0faa" providerId="LiveId" clId="{46E0D7B4-EB29-4DE9-826B-A7B6F9D58CAC}" dt="2022-05-07T19:42:33.680" v="1621" actId="2696"/>
        <pc:sldMkLst>
          <pc:docMk/>
          <pc:sldMk cId="2971677744" sldId="272"/>
        </pc:sldMkLst>
      </pc:sldChg>
      <pc:sldChg chg="modSp mod">
        <pc:chgData name="Nico van der Voet" userId="9e6fc3e6dead0faa" providerId="LiveId" clId="{46E0D7B4-EB29-4DE9-826B-A7B6F9D58CAC}" dt="2022-05-10T12:22:51.915" v="4023" actId="20577"/>
        <pc:sldMkLst>
          <pc:docMk/>
          <pc:sldMk cId="3549311776" sldId="273"/>
        </pc:sldMkLst>
        <pc:spChg chg="mod">
          <ac:chgData name="Nico van der Voet" userId="9e6fc3e6dead0faa" providerId="LiveId" clId="{46E0D7B4-EB29-4DE9-826B-A7B6F9D58CAC}" dt="2022-05-10T12:22:51.915" v="4023" actId="20577"/>
          <ac:spMkLst>
            <pc:docMk/>
            <pc:sldMk cId="3549311776" sldId="273"/>
            <ac:spMk id="2" creationId="{00000000-0000-0000-0000-000000000000}"/>
          </ac:spMkLst>
        </pc:spChg>
        <pc:spChg chg="mod">
          <ac:chgData name="Nico van der Voet" userId="9e6fc3e6dead0faa" providerId="LiveId" clId="{46E0D7B4-EB29-4DE9-826B-A7B6F9D58CAC}" dt="2022-05-09T09:34:03.117" v="3840"/>
          <ac:spMkLst>
            <pc:docMk/>
            <pc:sldMk cId="3549311776" sldId="273"/>
            <ac:spMk id="3" creationId="{00000000-0000-0000-0000-000000000000}"/>
          </ac:spMkLst>
        </pc:spChg>
      </pc:sldChg>
      <pc:sldChg chg="modSp del mod">
        <pc:chgData name="Nico van der Voet" userId="9e6fc3e6dead0faa" providerId="LiveId" clId="{46E0D7B4-EB29-4DE9-826B-A7B6F9D58CAC}" dt="2022-05-09T09:06:48.537" v="2734" actId="47"/>
        <pc:sldMkLst>
          <pc:docMk/>
          <pc:sldMk cId="3613735461" sldId="274"/>
        </pc:sldMkLst>
        <pc:spChg chg="mod">
          <ac:chgData name="Nico van der Voet" userId="9e6fc3e6dead0faa" providerId="LiveId" clId="{46E0D7B4-EB29-4DE9-826B-A7B6F9D58CAC}" dt="2022-05-07T19:46:24.652" v="1949" actId="20577"/>
          <ac:spMkLst>
            <pc:docMk/>
            <pc:sldMk cId="3613735461" sldId="274"/>
            <ac:spMk id="2" creationId="{00000000-0000-0000-0000-000000000000}"/>
          </ac:spMkLst>
        </pc:spChg>
      </pc:sldChg>
      <pc:sldChg chg="modSp mod">
        <pc:chgData name="Nico van der Voet" userId="9e6fc3e6dead0faa" providerId="LiveId" clId="{46E0D7B4-EB29-4DE9-826B-A7B6F9D58CAC}" dt="2022-05-09T09:34:03.117" v="3840"/>
        <pc:sldMkLst>
          <pc:docMk/>
          <pc:sldMk cId="1532568978" sldId="275"/>
        </pc:sldMkLst>
        <pc:spChg chg="mod">
          <ac:chgData name="Nico van der Voet" userId="9e6fc3e6dead0faa" providerId="LiveId" clId="{46E0D7B4-EB29-4DE9-826B-A7B6F9D58CAC}" dt="2022-05-09T09:34:03.117" v="3840"/>
          <ac:spMkLst>
            <pc:docMk/>
            <pc:sldMk cId="1532568978" sldId="275"/>
            <ac:spMk id="2" creationId="{00000000-0000-0000-0000-000000000000}"/>
          </ac:spMkLst>
        </pc:spChg>
        <pc:spChg chg="mod">
          <ac:chgData name="Nico van der Voet" userId="9e6fc3e6dead0faa" providerId="LiveId" clId="{46E0D7B4-EB29-4DE9-826B-A7B6F9D58CAC}" dt="2022-05-09T09:34:03.117" v="3840"/>
          <ac:spMkLst>
            <pc:docMk/>
            <pc:sldMk cId="1532568978" sldId="275"/>
            <ac:spMk id="3" creationId="{00000000-0000-0000-0000-000000000000}"/>
          </ac:spMkLst>
        </pc:spChg>
      </pc:sldChg>
      <pc:sldChg chg="modSp mod">
        <pc:chgData name="Nico van der Voet" userId="9e6fc3e6dead0faa" providerId="LiveId" clId="{46E0D7B4-EB29-4DE9-826B-A7B6F9D58CAC}" dt="2022-05-09T09:34:03.117" v="3840"/>
        <pc:sldMkLst>
          <pc:docMk/>
          <pc:sldMk cId="3896971700" sldId="276"/>
        </pc:sldMkLst>
        <pc:spChg chg="mod">
          <ac:chgData name="Nico van der Voet" userId="9e6fc3e6dead0faa" providerId="LiveId" clId="{46E0D7B4-EB29-4DE9-826B-A7B6F9D58CAC}" dt="2022-05-09T09:34:03.117" v="3840"/>
          <ac:spMkLst>
            <pc:docMk/>
            <pc:sldMk cId="3896971700" sldId="276"/>
            <ac:spMk id="2" creationId="{00000000-0000-0000-0000-000000000000}"/>
          </ac:spMkLst>
        </pc:spChg>
        <pc:spChg chg="mod">
          <ac:chgData name="Nico van der Voet" userId="9e6fc3e6dead0faa" providerId="LiveId" clId="{46E0D7B4-EB29-4DE9-826B-A7B6F9D58CAC}" dt="2022-05-09T09:34:03.117" v="3840"/>
          <ac:spMkLst>
            <pc:docMk/>
            <pc:sldMk cId="3896971700" sldId="276"/>
            <ac:spMk id="3" creationId="{00000000-0000-0000-0000-000000000000}"/>
          </ac:spMkLst>
        </pc:spChg>
      </pc:sldChg>
      <pc:sldChg chg="del">
        <pc:chgData name="Nico van der Voet" userId="9e6fc3e6dead0faa" providerId="LiveId" clId="{46E0D7B4-EB29-4DE9-826B-A7B6F9D58CAC}" dt="2022-05-09T09:13:17.634" v="2962" actId="47"/>
        <pc:sldMkLst>
          <pc:docMk/>
          <pc:sldMk cId="2754323872" sldId="277"/>
        </pc:sldMkLst>
      </pc:sldChg>
      <pc:sldChg chg="modSp mod">
        <pc:chgData name="Nico van der Voet" userId="9e6fc3e6dead0faa" providerId="LiveId" clId="{46E0D7B4-EB29-4DE9-826B-A7B6F9D58CAC}" dt="2022-05-09T09:34:03.117" v="3840"/>
        <pc:sldMkLst>
          <pc:docMk/>
          <pc:sldMk cId="3043688654" sldId="279"/>
        </pc:sldMkLst>
        <pc:spChg chg="mod">
          <ac:chgData name="Nico van der Voet" userId="9e6fc3e6dead0faa" providerId="LiveId" clId="{46E0D7B4-EB29-4DE9-826B-A7B6F9D58CAC}" dt="2022-05-09T09:34:03.117" v="3840"/>
          <ac:spMkLst>
            <pc:docMk/>
            <pc:sldMk cId="3043688654" sldId="279"/>
            <ac:spMk id="2" creationId="{0539EA3F-8557-4FA5-B437-6405582642B2}"/>
          </ac:spMkLst>
        </pc:spChg>
        <pc:spChg chg="mod">
          <ac:chgData name="Nico van der Voet" userId="9e6fc3e6dead0faa" providerId="LiveId" clId="{46E0D7B4-EB29-4DE9-826B-A7B6F9D58CAC}" dt="2022-05-09T09:34:03.117" v="3840"/>
          <ac:spMkLst>
            <pc:docMk/>
            <pc:sldMk cId="3043688654" sldId="279"/>
            <ac:spMk id="3" creationId="{39161901-B329-4F34-A719-38DE601781CD}"/>
          </ac:spMkLst>
        </pc:spChg>
      </pc:sldChg>
      <pc:sldChg chg="del">
        <pc:chgData name="Nico van der Voet" userId="9e6fc3e6dead0faa" providerId="LiveId" clId="{46E0D7B4-EB29-4DE9-826B-A7B6F9D58CAC}" dt="2022-05-07T19:51:28.285" v="2225" actId="2696"/>
        <pc:sldMkLst>
          <pc:docMk/>
          <pc:sldMk cId="1306594445" sldId="280"/>
        </pc:sldMkLst>
      </pc:sldChg>
      <pc:sldChg chg="modSp mod">
        <pc:chgData name="Nico van der Voet" userId="9e6fc3e6dead0faa" providerId="LiveId" clId="{46E0D7B4-EB29-4DE9-826B-A7B6F9D58CAC}" dt="2022-05-09T09:34:03.117" v="3840"/>
        <pc:sldMkLst>
          <pc:docMk/>
          <pc:sldMk cId="1535650220" sldId="281"/>
        </pc:sldMkLst>
        <pc:spChg chg="mod">
          <ac:chgData name="Nico van der Voet" userId="9e6fc3e6dead0faa" providerId="LiveId" clId="{46E0D7B4-EB29-4DE9-826B-A7B6F9D58CAC}" dt="2022-05-09T09:34:03.117" v="3840"/>
          <ac:spMkLst>
            <pc:docMk/>
            <pc:sldMk cId="1535650220" sldId="281"/>
            <ac:spMk id="2" creationId="{FD31B98E-47E4-41E9-86B9-A5793C6FD5CC}"/>
          </ac:spMkLst>
        </pc:spChg>
        <pc:spChg chg="mod">
          <ac:chgData name="Nico van der Voet" userId="9e6fc3e6dead0faa" providerId="LiveId" clId="{46E0D7B4-EB29-4DE9-826B-A7B6F9D58CAC}" dt="2022-05-09T09:34:03.117" v="3840"/>
          <ac:spMkLst>
            <pc:docMk/>
            <pc:sldMk cId="1535650220" sldId="281"/>
            <ac:spMk id="3" creationId="{CA89597D-2B26-4419-BE16-1053A2E8624E}"/>
          </ac:spMkLst>
        </pc:spChg>
      </pc:sldChg>
      <pc:sldChg chg="modSp new mod">
        <pc:chgData name="Nico van der Voet" userId="9e6fc3e6dead0faa" providerId="LiveId" clId="{46E0D7B4-EB29-4DE9-826B-A7B6F9D58CAC}" dt="2022-05-09T09:34:03.117" v="3840"/>
        <pc:sldMkLst>
          <pc:docMk/>
          <pc:sldMk cId="590653090" sldId="282"/>
        </pc:sldMkLst>
        <pc:spChg chg="mod">
          <ac:chgData name="Nico van der Voet" userId="9e6fc3e6dead0faa" providerId="LiveId" clId="{46E0D7B4-EB29-4DE9-826B-A7B6F9D58CAC}" dt="2022-05-09T09:34:03.117" v="3840"/>
          <ac:spMkLst>
            <pc:docMk/>
            <pc:sldMk cId="590653090" sldId="282"/>
            <ac:spMk id="2" creationId="{69D0682B-C2D1-6AF8-5514-96E5D4477F64}"/>
          </ac:spMkLst>
        </pc:spChg>
        <pc:spChg chg="mod">
          <ac:chgData name="Nico van der Voet" userId="9e6fc3e6dead0faa" providerId="LiveId" clId="{46E0D7B4-EB29-4DE9-826B-A7B6F9D58CAC}" dt="2022-05-09T09:34:03.117" v="3840"/>
          <ac:spMkLst>
            <pc:docMk/>
            <pc:sldMk cId="590653090" sldId="282"/>
            <ac:spMk id="3" creationId="{7823B521-9BE8-BF26-AA42-80BF66530459}"/>
          </ac:spMkLst>
        </pc:spChg>
      </pc:sldChg>
      <pc:sldChg chg="modSp new mod">
        <pc:chgData name="Nico van der Voet" userId="9e6fc3e6dead0faa" providerId="LiveId" clId="{46E0D7B4-EB29-4DE9-826B-A7B6F9D58CAC}" dt="2022-05-09T09:34:03.117" v="3840"/>
        <pc:sldMkLst>
          <pc:docMk/>
          <pc:sldMk cId="1525666921" sldId="283"/>
        </pc:sldMkLst>
        <pc:spChg chg="mod">
          <ac:chgData name="Nico van der Voet" userId="9e6fc3e6dead0faa" providerId="LiveId" clId="{46E0D7B4-EB29-4DE9-826B-A7B6F9D58CAC}" dt="2022-05-09T09:34:03.117" v="3840"/>
          <ac:spMkLst>
            <pc:docMk/>
            <pc:sldMk cId="1525666921" sldId="283"/>
            <ac:spMk id="2" creationId="{6C3F9ED7-5DBE-A468-95E9-DC9DC1667703}"/>
          </ac:spMkLst>
        </pc:spChg>
        <pc:spChg chg="mod">
          <ac:chgData name="Nico van der Voet" userId="9e6fc3e6dead0faa" providerId="LiveId" clId="{46E0D7B4-EB29-4DE9-826B-A7B6F9D58CAC}" dt="2022-05-09T09:34:03.117" v="3840"/>
          <ac:spMkLst>
            <pc:docMk/>
            <pc:sldMk cId="1525666921" sldId="283"/>
            <ac:spMk id="3" creationId="{F1FD4D51-FBD3-44B9-3F94-C4B6DB60E11D}"/>
          </ac:spMkLst>
        </pc:spChg>
      </pc:sldChg>
      <pc:sldChg chg="modSp new mod">
        <pc:chgData name="Nico van der Voet" userId="9e6fc3e6dead0faa" providerId="LiveId" clId="{46E0D7B4-EB29-4DE9-826B-A7B6F9D58CAC}" dt="2022-05-09T09:34:03.117" v="3840"/>
        <pc:sldMkLst>
          <pc:docMk/>
          <pc:sldMk cId="965731153" sldId="284"/>
        </pc:sldMkLst>
        <pc:spChg chg="mod">
          <ac:chgData name="Nico van der Voet" userId="9e6fc3e6dead0faa" providerId="LiveId" clId="{46E0D7B4-EB29-4DE9-826B-A7B6F9D58CAC}" dt="2022-05-09T09:34:03.117" v="3840"/>
          <ac:spMkLst>
            <pc:docMk/>
            <pc:sldMk cId="965731153" sldId="284"/>
            <ac:spMk id="2" creationId="{7A68EA2E-CD19-60D0-9C99-04BF969253FE}"/>
          </ac:spMkLst>
        </pc:spChg>
        <pc:spChg chg="mod">
          <ac:chgData name="Nico van der Voet" userId="9e6fc3e6dead0faa" providerId="LiveId" clId="{46E0D7B4-EB29-4DE9-826B-A7B6F9D58CAC}" dt="2022-05-09T09:34:03.117" v="3840"/>
          <ac:spMkLst>
            <pc:docMk/>
            <pc:sldMk cId="965731153" sldId="284"/>
            <ac:spMk id="3" creationId="{BE5F562E-AD19-B8C4-DE39-1C442E6FC087}"/>
          </ac:spMkLst>
        </pc:spChg>
      </pc:sldChg>
      <pc:sldChg chg="modSp new mod">
        <pc:chgData name="Nico van der Voet" userId="9e6fc3e6dead0faa" providerId="LiveId" clId="{46E0D7B4-EB29-4DE9-826B-A7B6F9D58CAC}" dt="2022-05-10T17:23:21.491" v="4832" actId="20577"/>
        <pc:sldMkLst>
          <pc:docMk/>
          <pc:sldMk cId="764983548" sldId="285"/>
        </pc:sldMkLst>
        <pc:spChg chg="mod">
          <ac:chgData name="Nico van der Voet" userId="9e6fc3e6dead0faa" providerId="LiveId" clId="{46E0D7B4-EB29-4DE9-826B-A7B6F9D58CAC}" dt="2022-05-10T17:17:15.262" v="4062" actId="20577"/>
          <ac:spMkLst>
            <pc:docMk/>
            <pc:sldMk cId="764983548" sldId="285"/>
            <ac:spMk id="2" creationId="{04D3413C-D5DC-3E97-36BA-F13B97D33D7F}"/>
          </ac:spMkLst>
        </pc:spChg>
        <pc:spChg chg="mod">
          <ac:chgData name="Nico van der Voet" userId="9e6fc3e6dead0faa" providerId="LiveId" clId="{46E0D7B4-EB29-4DE9-826B-A7B6F9D58CAC}" dt="2022-05-10T17:23:21.491" v="4832" actId="20577"/>
          <ac:spMkLst>
            <pc:docMk/>
            <pc:sldMk cId="764983548" sldId="285"/>
            <ac:spMk id="3" creationId="{DD8DE073-15B4-BDD6-FB9E-A73141C66CF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991EBCD-6496-45FC-B709-7CCE784FFEBE}" type="datetimeFigureOut">
              <a:rPr lang="nl-NL" smtClean="0"/>
              <a:t>10-5-2022</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F587530-4EF1-4160-BBF7-94912319EDAD}" type="slidenum">
              <a:rPr lang="nl-NL" smtClean="0"/>
              <a:t>‹nr.›</a:t>
            </a:fld>
            <a:endParaRPr lang="nl-NL"/>
          </a:p>
        </p:txBody>
      </p:sp>
    </p:spTree>
    <p:extLst>
      <p:ext uri="{BB962C8B-B14F-4D97-AF65-F5344CB8AC3E}">
        <p14:creationId xmlns:p14="http://schemas.microsoft.com/office/powerpoint/2010/main" val="372502663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nl-NL"/>
              <a:t>Klik om stijl te bewerken</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2465153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345520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3756094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nl-NL"/>
              <a:t>Klik om stijl te bewerken</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FD61BD42-9D94-4A9E-9F6C-21E2A5F115A3}" type="datetimeFigureOut">
              <a:rPr lang="nl-NL" smtClean="0"/>
              <a:t>10-5-2022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875732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FD61BD42-9D94-4A9E-9F6C-21E2A5F115A3}" type="datetimeFigureOut">
              <a:rPr lang="nl-NL" smtClean="0"/>
              <a:t>10-5-2022</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3410968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FD61BD42-9D94-4A9E-9F6C-21E2A5F115A3}" type="datetimeFigureOut">
              <a:rPr lang="nl-NL" smtClean="0"/>
              <a:t>10-5-2022</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1187881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1BD42-9D94-4A9E-9F6C-21E2A5F115A3}" type="datetimeFigureOut">
              <a:rPr lang="nl-NL" smtClean="0"/>
              <a:t>10-5-2022</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2359753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nl-NL"/>
              <a:t>Klik om stijl te bewerken</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D61BD42-9D94-4A9E-9F6C-21E2A5F115A3}" type="datetimeFigureOut">
              <a:rPr lang="nl-NL" smtClean="0"/>
              <a:t>10-5-2022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1266644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D61BD42-9D94-4A9E-9F6C-21E2A5F115A3}" type="datetimeFigureOut">
              <a:rPr lang="nl-NL" smtClean="0"/>
              <a:t>10-5-2022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2441506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1900449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34819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1968338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376130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4081158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2260542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D61BD42-9D94-4A9E-9F6C-21E2A5F115A3}" type="datetimeFigureOut">
              <a:rPr lang="nl-NL" smtClean="0"/>
              <a:t>10-5-2022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7B8F43FE-017E-441B-A826-CD7CA24ACF4E}" type="slidenum">
              <a:rPr lang="nl-NL" smtClean="0"/>
              <a:t>‹nr.›</a:t>
            </a:fld>
            <a:endParaRPr lang="nl-NL"/>
          </a:p>
        </p:txBody>
      </p:sp>
    </p:spTree>
    <p:extLst>
      <p:ext uri="{BB962C8B-B14F-4D97-AF65-F5344CB8AC3E}">
        <p14:creationId xmlns:p14="http://schemas.microsoft.com/office/powerpoint/2010/main" val="2189452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D61BD42-9D94-4A9E-9F6C-21E2A5F115A3}" type="datetimeFigureOut">
              <a:rPr lang="nl-NL" smtClean="0"/>
              <a:t>10-5-2022</a:t>
            </a:fld>
            <a:endParaRPr lang="nl-NL"/>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B8F43FE-017E-441B-A826-CD7CA24ACF4E}" type="slidenum">
              <a:rPr lang="nl-NL" smtClean="0"/>
              <a:t>‹nr.›</a:t>
            </a:fld>
            <a:endParaRPr lang="nl-NL"/>
          </a:p>
        </p:txBody>
      </p:sp>
    </p:spTree>
    <p:extLst>
      <p:ext uri="{BB962C8B-B14F-4D97-AF65-F5344CB8AC3E}">
        <p14:creationId xmlns:p14="http://schemas.microsoft.com/office/powerpoint/2010/main" val="435151059"/>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CDprY-6IMG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nl-NL" dirty="0"/>
              <a:t>Rouw en studenten</a:t>
            </a:r>
          </a:p>
        </p:txBody>
      </p:sp>
      <p:sp>
        <p:nvSpPr>
          <p:cNvPr id="3" name="Ondertitel 2"/>
          <p:cNvSpPr>
            <a:spLocks noGrp="1"/>
          </p:cNvSpPr>
          <p:nvPr>
            <p:ph type="subTitle" idx="1"/>
          </p:nvPr>
        </p:nvSpPr>
        <p:spPr/>
        <p:txBody>
          <a:bodyPr/>
          <a:lstStyle/>
          <a:p>
            <a:r>
              <a:rPr lang="nl-NL" dirty="0"/>
              <a:t>Een ppp voor studentbegeleiders</a:t>
            </a:r>
          </a:p>
        </p:txBody>
      </p:sp>
    </p:spTree>
    <p:extLst>
      <p:ext uri="{BB962C8B-B14F-4D97-AF65-F5344CB8AC3E}">
        <p14:creationId xmlns:p14="http://schemas.microsoft.com/office/powerpoint/2010/main" val="1942769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Afscheid nemen</a:t>
            </a:r>
          </a:p>
        </p:txBody>
      </p:sp>
      <p:sp>
        <p:nvSpPr>
          <p:cNvPr id="3" name="Tijdelijke aanduiding voor inhoud 2"/>
          <p:cNvSpPr>
            <a:spLocks noGrp="1"/>
          </p:cNvSpPr>
          <p:nvPr>
            <p:ph idx="1"/>
          </p:nvPr>
        </p:nvSpPr>
        <p:spPr/>
        <p:txBody>
          <a:bodyPr>
            <a:normAutofit/>
          </a:bodyPr>
          <a:lstStyle/>
          <a:p>
            <a:r>
              <a:rPr lang="nl-NL" dirty="0"/>
              <a:t>Elke verlies of afscheid – klein of groot - levert voor studenten gevoelens van rouw op. Zoals:</a:t>
            </a:r>
          </a:p>
          <a:p>
            <a:pPr>
              <a:buFontTx/>
              <a:buChar char="-"/>
            </a:pPr>
            <a:r>
              <a:rPr lang="nl-NL" dirty="0"/>
              <a:t>Verlies van gezondheid (long covid!)</a:t>
            </a:r>
          </a:p>
          <a:p>
            <a:pPr>
              <a:buFontTx/>
              <a:buChar char="-"/>
            </a:pPr>
            <a:r>
              <a:rPr lang="nl-NL" dirty="0"/>
              <a:t>Echtscheiding van ouders</a:t>
            </a:r>
          </a:p>
          <a:p>
            <a:pPr>
              <a:buFontTx/>
              <a:buChar char="-"/>
            </a:pPr>
            <a:r>
              <a:rPr lang="nl-NL" dirty="0"/>
              <a:t>Mislukken van de studie</a:t>
            </a:r>
          </a:p>
          <a:p>
            <a:pPr>
              <a:buFontTx/>
              <a:buChar char="-"/>
            </a:pPr>
            <a:r>
              <a:rPr lang="nl-NL" dirty="0"/>
              <a:t>Verbreken van een relatie (liefdesverdriet dus)</a:t>
            </a:r>
          </a:p>
          <a:p>
            <a:pPr>
              <a:buFontTx/>
              <a:buChar char="-"/>
            </a:pPr>
            <a:r>
              <a:rPr lang="nl-NL" dirty="0"/>
              <a:t>Een overlijden</a:t>
            </a:r>
          </a:p>
          <a:p>
            <a:pPr marL="0" indent="0">
              <a:buNone/>
            </a:pPr>
            <a:endParaRPr lang="nl-NL" dirty="0"/>
          </a:p>
          <a:p>
            <a:endParaRPr lang="nl-NL" dirty="0"/>
          </a:p>
        </p:txBody>
      </p:sp>
    </p:spTree>
    <p:extLst>
      <p:ext uri="{BB962C8B-B14F-4D97-AF65-F5344CB8AC3E}">
        <p14:creationId xmlns:p14="http://schemas.microsoft.com/office/powerpoint/2010/main" val="750205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7823B521-9BE8-BF26-AA42-80BF66530459}"/>
              </a:ext>
            </a:extLst>
          </p:cNvPr>
          <p:cNvSpPr>
            <a:spLocks noGrp="1"/>
          </p:cNvSpPr>
          <p:nvPr>
            <p:ph type="title"/>
          </p:nvPr>
        </p:nvSpPr>
        <p:spPr/>
        <p:txBody>
          <a:bodyPr/>
          <a:lstStyle/>
          <a:p>
            <a:r>
              <a:rPr lang="nl-NL" dirty="0"/>
              <a:t>Uitgestelde rouw</a:t>
            </a:r>
          </a:p>
        </p:txBody>
      </p:sp>
      <p:sp>
        <p:nvSpPr>
          <p:cNvPr id="2" name="Tijdelijke aanduiding voor inhoud 1">
            <a:extLst>
              <a:ext uri="{FF2B5EF4-FFF2-40B4-BE49-F238E27FC236}">
                <a16:creationId xmlns:a16="http://schemas.microsoft.com/office/drawing/2014/main" id="{69D0682B-C2D1-6AF8-5514-96E5D4477F64}"/>
              </a:ext>
            </a:extLst>
          </p:cNvPr>
          <p:cNvSpPr>
            <a:spLocks noGrp="1"/>
          </p:cNvSpPr>
          <p:nvPr>
            <p:ph idx="1"/>
          </p:nvPr>
        </p:nvSpPr>
        <p:spPr/>
        <p:txBody>
          <a:bodyPr/>
          <a:lstStyle/>
          <a:p>
            <a:r>
              <a:rPr lang="nl-NL" dirty="0"/>
              <a:t>Studenten kunnen </a:t>
            </a:r>
            <a:r>
              <a:rPr lang="nl-NL" i="1" dirty="0"/>
              <a:t>tijdens</a:t>
            </a:r>
            <a:r>
              <a:rPr lang="nl-NL" dirty="0"/>
              <a:t> de studie een geliefde (familie, vriend) verliezen.</a:t>
            </a:r>
          </a:p>
          <a:p>
            <a:r>
              <a:rPr lang="nl-NL" dirty="0"/>
              <a:t>Dat kan ook een medestudent zijn (soms door suïcide).</a:t>
            </a:r>
          </a:p>
          <a:p>
            <a:r>
              <a:rPr lang="nl-NL" dirty="0"/>
              <a:t>Ze kunnen ook </a:t>
            </a:r>
            <a:r>
              <a:rPr lang="nl-NL" i="1" dirty="0"/>
              <a:t>eerder</a:t>
            </a:r>
            <a:r>
              <a:rPr lang="nl-NL" dirty="0"/>
              <a:t> een geliefde verloren hebben. Kinderen en pubers stellen het rouwen uit. Dan kan die juist in de studietijd boven komen (alleen op een kamer… identiteitsontwikkeling…)</a:t>
            </a:r>
          </a:p>
        </p:txBody>
      </p:sp>
    </p:spTree>
    <p:extLst>
      <p:ext uri="{BB962C8B-B14F-4D97-AF65-F5344CB8AC3E}">
        <p14:creationId xmlns:p14="http://schemas.microsoft.com/office/powerpoint/2010/main" val="590653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F1FD4D51-FBD3-44B9-3F94-C4B6DB60E11D}"/>
              </a:ext>
            </a:extLst>
          </p:cNvPr>
          <p:cNvSpPr>
            <a:spLocks noGrp="1"/>
          </p:cNvSpPr>
          <p:nvPr>
            <p:ph type="title"/>
          </p:nvPr>
        </p:nvSpPr>
        <p:spPr/>
        <p:txBody>
          <a:bodyPr/>
          <a:lstStyle/>
          <a:p>
            <a:r>
              <a:rPr lang="nl-NL" dirty="0"/>
              <a:t>Onwetendheid</a:t>
            </a:r>
          </a:p>
        </p:txBody>
      </p:sp>
      <p:sp>
        <p:nvSpPr>
          <p:cNvPr id="2" name="Tijdelijke aanduiding voor inhoud 1">
            <a:extLst>
              <a:ext uri="{FF2B5EF4-FFF2-40B4-BE49-F238E27FC236}">
                <a16:creationId xmlns:a16="http://schemas.microsoft.com/office/drawing/2014/main" id="{6C3F9ED7-5DBE-A468-95E9-DC9DC1667703}"/>
              </a:ext>
            </a:extLst>
          </p:cNvPr>
          <p:cNvSpPr>
            <a:spLocks noGrp="1"/>
          </p:cNvSpPr>
          <p:nvPr>
            <p:ph idx="1"/>
          </p:nvPr>
        </p:nvSpPr>
        <p:spPr/>
        <p:txBody>
          <a:bodyPr/>
          <a:lstStyle/>
          <a:p>
            <a:r>
              <a:rPr lang="nl-NL" dirty="0"/>
              <a:t>Studenten zijn meestal onwetend over een rouwproces. Daardoor hebben sommigen het moeilijker dan nodig is. Ze vinden zichzelf ‘niet normaal’.’ Ze weten bijv. niet dat rouwen zeer vermoeiend is en concentratie wegneemt.</a:t>
            </a:r>
          </a:p>
          <a:p>
            <a:r>
              <a:rPr lang="nl-NL" dirty="0"/>
              <a:t>‘Mijn moeder is drie maanden geleden gestorven. Ik heb een psycholoog nodig, want het verdriet duurt zo lang…’</a:t>
            </a:r>
          </a:p>
          <a:p>
            <a:endParaRPr lang="nl-NL" dirty="0"/>
          </a:p>
        </p:txBody>
      </p:sp>
    </p:spTree>
    <p:extLst>
      <p:ext uri="{BB962C8B-B14F-4D97-AF65-F5344CB8AC3E}">
        <p14:creationId xmlns:p14="http://schemas.microsoft.com/office/powerpoint/2010/main" val="1525666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BE5F562E-AD19-B8C4-DE39-1C442E6FC087}"/>
              </a:ext>
            </a:extLst>
          </p:cNvPr>
          <p:cNvSpPr>
            <a:spLocks noGrp="1"/>
          </p:cNvSpPr>
          <p:nvPr>
            <p:ph type="title"/>
          </p:nvPr>
        </p:nvSpPr>
        <p:spPr/>
        <p:txBody>
          <a:bodyPr/>
          <a:lstStyle/>
          <a:p>
            <a:r>
              <a:rPr lang="nl-NL" dirty="0"/>
              <a:t>Mantelzorg</a:t>
            </a:r>
          </a:p>
        </p:txBody>
      </p:sp>
      <p:sp>
        <p:nvSpPr>
          <p:cNvPr id="2" name="Tijdelijke aanduiding voor inhoud 1">
            <a:extLst>
              <a:ext uri="{FF2B5EF4-FFF2-40B4-BE49-F238E27FC236}">
                <a16:creationId xmlns:a16="http://schemas.microsoft.com/office/drawing/2014/main" id="{7A68EA2E-CD19-60D0-9C99-04BF969253FE}"/>
              </a:ext>
            </a:extLst>
          </p:cNvPr>
          <p:cNvSpPr>
            <a:spLocks noGrp="1"/>
          </p:cNvSpPr>
          <p:nvPr>
            <p:ph idx="1"/>
          </p:nvPr>
        </p:nvSpPr>
        <p:spPr/>
        <p:txBody>
          <a:bodyPr>
            <a:normAutofit/>
          </a:bodyPr>
          <a:lstStyle/>
          <a:p>
            <a:r>
              <a:rPr lang="nl-NL" dirty="0"/>
              <a:t>Studenten die een ouder missen of verliezen, voelen zich soms mantelzorger van de overgebleven ouder (die soms ook nog ziek is). Ze voelen zich co-ouder voor broertjes of zusjes.</a:t>
            </a:r>
          </a:p>
          <a:p>
            <a:r>
              <a:rPr lang="nl-NL" dirty="0"/>
              <a:t>Dat geeft gevoel van verplichting (niet op kamers gaan, of veel naar huis gaan) en schuldgevoel. Ouder op de schouder.</a:t>
            </a:r>
          </a:p>
          <a:p>
            <a:r>
              <a:rPr lang="nl-NL" dirty="0"/>
              <a:t>Omstanders vragen vaak: ‘Hoe is het met je vader/moeder’ en vergeten te vragen ‘Hoe is het met jou?’</a:t>
            </a:r>
          </a:p>
        </p:txBody>
      </p:sp>
    </p:spTree>
    <p:extLst>
      <p:ext uri="{BB962C8B-B14F-4D97-AF65-F5344CB8AC3E}">
        <p14:creationId xmlns:p14="http://schemas.microsoft.com/office/powerpoint/2010/main" val="965731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Prijs</a:t>
            </a:r>
          </a:p>
        </p:txBody>
      </p:sp>
      <p:sp>
        <p:nvSpPr>
          <p:cNvPr id="3" name="Tijdelijke aanduiding voor inhoud 2"/>
          <p:cNvSpPr>
            <a:spLocks noGrp="1"/>
          </p:cNvSpPr>
          <p:nvPr>
            <p:ph idx="1"/>
          </p:nvPr>
        </p:nvSpPr>
        <p:spPr/>
        <p:txBody>
          <a:bodyPr/>
          <a:lstStyle/>
          <a:p>
            <a:r>
              <a:rPr lang="nl-NL" dirty="0"/>
              <a:t>Rouw is rauw.</a:t>
            </a:r>
          </a:p>
          <a:p>
            <a:r>
              <a:rPr lang="nl-NL" dirty="0"/>
              <a:t>Rouw is geen ziekte of psychische stoornis, al kan een student wél in zijn verdriet vastlopen.</a:t>
            </a:r>
          </a:p>
          <a:p>
            <a:r>
              <a:rPr lang="nl-NL" dirty="0"/>
              <a:t>Rouw is de prijs van liefde. (Dus klasgenoten kunnen geschokt zijn als iemand uit de klas sterft, maar ze gaan alleen een rouwproces in als ze van die persoon gehouden hebben.)</a:t>
            </a:r>
          </a:p>
          <a:p>
            <a:r>
              <a:rPr lang="nl-NL" dirty="0"/>
              <a:t>Rouw duurt in zeker opzicht levenslang (zie ‘</a:t>
            </a:r>
            <a:r>
              <a:rPr lang="nl-NL" dirty="0" err="1"/>
              <a:t>Father</a:t>
            </a:r>
            <a:r>
              <a:rPr lang="nl-NL" dirty="0"/>
              <a:t> </a:t>
            </a:r>
            <a:r>
              <a:rPr lang="nl-NL" dirty="0" err="1"/>
              <a:t>and</a:t>
            </a:r>
            <a:r>
              <a:rPr lang="nl-NL" dirty="0"/>
              <a:t> </a:t>
            </a:r>
            <a:r>
              <a:rPr lang="nl-NL" dirty="0" err="1"/>
              <a:t>daughter</a:t>
            </a:r>
            <a:r>
              <a:rPr lang="nl-NL"/>
              <a:t>’ </a:t>
            </a:r>
            <a:r>
              <a:rPr lang="nl-NL">
                <a:hlinkClick r:id="rId2"/>
              </a:rPr>
              <a:t>https://www.youtube.com/watch?v=CDprY-6IMG4</a:t>
            </a:r>
            <a:endParaRPr lang="nl-NL"/>
          </a:p>
          <a:p>
            <a:endParaRPr lang="nl-NL" dirty="0"/>
          </a:p>
        </p:txBody>
      </p:sp>
    </p:spTree>
    <p:extLst>
      <p:ext uri="{BB962C8B-B14F-4D97-AF65-F5344CB8AC3E}">
        <p14:creationId xmlns:p14="http://schemas.microsoft.com/office/powerpoint/2010/main" val="2476487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Van rouwen wordt je </a:t>
            </a:r>
            <a:r>
              <a:rPr lang="nl-NL" dirty="0" err="1"/>
              <a:t>dood-op</a:t>
            </a:r>
            <a:endParaRPr lang="nl-NL" dirty="0"/>
          </a:p>
        </p:txBody>
      </p:sp>
      <p:sp>
        <p:nvSpPr>
          <p:cNvPr id="3" name="Tijdelijke aanduiding voor inhoud 2"/>
          <p:cNvSpPr>
            <a:spLocks noGrp="1"/>
          </p:cNvSpPr>
          <p:nvPr>
            <p:ph idx="1"/>
          </p:nvPr>
        </p:nvSpPr>
        <p:spPr/>
        <p:txBody>
          <a:bodyPr>
            <a:normAutofit fontScale="92500" lnSpcReduction="10000"/>
          </a:bodyPr>
          <a:lstStyle/>
          <a:p>
            <a:pPr marL="0" indent="0">
              <a:buNone/>
            </a:pPr>
            <a:r>
              <a:rPr lang="nl-NL" dirty="0"/>
              <a:t>1. schok en ontreddering </a:t>
            </a:r>
          </a:p>
          <a:p>
            <a:pPr marL="0" indent="0">
              <a:buNone/>
            </a:pPr>
            <a:r>
              <a:rPr lang="nl-NL" dirty="0"/>
              <a:t>2. zoeken naar nieuw evenwicht</a:t>
            </a:r>
            <a:br>
              <a:rPr lang="nl-NL" dirty="0"/>
            </a:br>
            <a:r>
              <a:rPr lang="nl-NL" dirty="0"/>
              <a:t>	a) zichzelf voor de gek houden </a:t>
            </a:r>
          </a:p>
          <a:p>
            <a:pPr marL="0" indent="0">
              <a:buNone/>
            </a:pPr>
            <a:r>
              <a:rPr lang="nl-NL" dirty="0"/>
              <a:t>	b) depressiviteit (slapeloosheid, angst, 	vermoeidheid, concentratieverlies) </a:t>
            </a:r>
          </a:p>
          <a:p>
            <a:pPr marL="0" indent="0">
              <a:buNone/>
            </a:pPr>
            <a:r>
              <a:rPr lang="nl-NL" dirty="0"/>
              <a:t>	c) schaamte </a:t>
            </a:r>
          </a:p>
          <a:p>
            <a:pPr marL="0" indent="0">
              <a:buNone/>
            </a:pPr>
            <a:r>
              <a:rPr lang="nl-NL" dirty="0"/>
              <a:t>	d) opstandigheid </a:t>
            </a:r>
          </a:p>
          <a:p>
            <a:pPr marL="0" indent="0">
              <a:buNone/>
            </a:pPr>
            <a:r>
              <a:rPr lang="nl-NL" dirty="0"/>
              <a:t>	e) zich groot houden </a:t>
            </a:r>
          </a:p>
          <a:p>
            <a:pPr marL="0" indent="0">
              <a:buNone/>
            </a:pPr>
            <a:r>
              <a:rPr lang="nl-NL" dirty="0"/>
              <a:t>	f) kwetsbaarheid t.o.v. medemensen </a:t>
            </a:r>
          </a:p>
          <a:p>
            <a:pPr marL="0" indent="0">
              <a:buNone/>
            </a:pPr>
            <a:r>
              <a:rPr lang="nl-NL" dirty="0"/>
              <a:t>	g) berusting </a:t>
            </a:r>
          </a:p>
          <a:p>
            <a:pPr marL="0" indent="0">
              <a:buNone/>
            </a:pPr>
            <a:r>
              <a:rPr lang="nl-NL" dirty="0"/>
              <a:t>3. vinden van nieuw evenwicht </a:t>
            </a:r>
          </a:p>
          <a:p>
            <a:endParaRPr lang="nl-NL" dirty="0"/>
          </a:p>
        </p:txBody>
      </p:sp>
    </p:spTree>
    <p:extLst>
      <p:ext uri="{BB962C8B-B14F-4D97-AF65-F5344CB8AC3E}">
        <p14:creationId xmlns:p14="http://schemas.microsoft.com/office/powerpoint/2010/main" val="4171386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CA89597D-2B26-4419-BE16-1053A2E8624E}"/>
              </a:ext>
            </a:extLst>
          </p:cNvPr>
          <p:cNvSpPr>
            <a:spLocks noGrp="1"/>
          </p:cNvSpPr>
          <p:nvPr>
            <p:ph type="title"/>
          </p:nvPr>
        </p:nvSpPr>
        <p:spPr/>
        <p:txBody>
          <a:bodyPr/>
          <a:lstStyle/>
          <a:p>
            <a:r>
              <a:rPr lang="nl-NL" dirty="0"/>
              <a:t>Uniek</a:t>
            </a:r>
          </a:p>
        </p:txBody>
      </p:sp>
      <p:sp>
        <p:nvSpPr>
          <p:cNvPr id="2" name="Tijdelijke aanduiding voor inhoud 1">
            <a:extLst>
              <a:ext uri="{FF2B5EF4-FFF2-40B4-BE49-F238E27FC236}">
                <a16:creationId xmlns:a16="http://schemas.microsoft.com/office/drawing/2014/main" id="{FD31B98E-47E4-41E9-86B9-A5793C6FD5CC}"/>
              </a:ext>
            </a:extLst>
          </p:cNvPr>
          <p:cNvSpPr>
            <a:spLocks noGrp="1"/>
          </p:cNvSpPr>
          <p:nvPr>
            <p:ph idx="1"/>
          </p:nvPr>
        </p:nvSpPr>
        <p:spPr/>
        <p:txBody>
          <a:bodyPr/>
          <a:lstStyle/>
          <a:p>
            <a:r>
              <a:rPr lang="nl-NL" dirty="0"/>
              <a:t>Rouwen is als wandelen in een doolhof. Waar is het einde? Je komt vele malen op dezelfde plek.</a:t>
            </a:r>
          </a:p>
          <a:p>
            <a:r>
              <a:rPr lang="nl-NL" dirty="0"/>
              <a:t>Ieders rouwproces is uniek, qua beleving en qua tempo. </a:t>
            </a:r>
          </a:p>
          <a:p>
            <a:r>
              <a:rPr lang="nl-NL" dirty="0"/>
              <a:t>Alle gevoelens mogen. Klagen mag ook (al richt dat zich op het eigen ik; verdriet richt zich op de overledene).</a:t>
            </a:r>
          </a:p>
          <a:p>
            <a:pPr marL="109728" indent="0">
              <a:buNone/>
            </a:pPr>
            <a:endParaRPr lang="nl-NL" dirty="0"/>
          </a:p>
        </p:txBody>
      </p:sp>
    </p:spTree>
    <p:extLst>
      <p:ext uri="{BB962C8B-B14F-4D97-AF65-F5344CB8AC3E}">
        <p14:creationId xmlns:p14="http://schemas.microsoft.com/office/powerpoint/2010/main" val="1535650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39161901-B329-4F34-A719-38DE601781CD}"/>
              </a:ext>
            </a:extLst>
          </p:cNvPr>
          <p:cNvSpPr>
            <a:spLocks noGrp="1"/>
          </p:cNvSpPr>
          <p:nvPr>
            <p:ph type="title"/>
          </p:nvPr>
        </p:nvSpPr>
        <p:spPr/>
        <p:txBody>
          <a:bodyPr/>
          <a:lstStyle/>
          <a:p>
            <a:r>
              <a:rPr lang="nl-NL" dirty="0"/>
              <a:t>Geloof</a:t>
            </a:r>
          </a:p>
        </p:txBody>
      </p:sp>
      <p:sp>
        <p:nvSpPr>
          <p:cNvPr id="2" name="Tijdelijke aanduiding voor inhoud 1">
            <a:extLst>
              <a:ext uri="{FF2B5EF4-FFF2-40B4-BE49-F238E27FC236}">
                <a16:creationId xmlns:a16="http://schemas.microsoft.com/office/drawing/2014/main" id="{0539EA3F-8557-4FA5-B437-6405582642B2}"/>
              </a:ext>
            </a:extLst>
          </p:cNvPr>
          <p:cNvSpPr>
            <a:spLocks noGrp="1"/>
          </p:cNvSpPr>
          <p:nvPr>
            <p:ph idx="1"/>
          </p:nvPr>
        </p:nvSpPr>
        <p:spPr/>
        <p:txBody>
          <a:bodyPr>
            <a:normAutofit fontScale="85000" lnSpcReduction="10000"/>
          </a:bodyPr>
          <a:lstStyle/>
          <a:p>
            <a:r>
              <a:rPr lang="nl-NL" sz="2400" b="0" i="0" dirty="0">
                <a:solidFill>
                  <a:srgbClr val="000000"/>
                </a:solidFill>
                <a:effectLst/>
              </a:rPr>
              <a:t>Het geloof </a:t>
            </a:r>
            <a:r>
              <a:rPr lang="nl-NL" sz="2400" dirty="0">
                <a:solidFill>
                  <a:srgbClr val="000000"/>
                </a:solidFill>
              </a:rPr>
              <a:t>werkt twee kanten op. Beide kanten horen bij het rouwproces.</a:t>
            </a:r>
          </a:p>
          <a:p>
            <a:r>
              <a:rPr lang="nl-NL" sz="2400" dirty="0">
                <a:solidFill>
                  <a:srgbClr val="000000"/>
                </a:solidFill>
              </a:rPr>
              <a:t>Het biedt </a:t>
            </a:r>
            <a:r>
              <a:rPr lang="nl-NL" sz="2400" i="1" dirty="0">
                <a:solidFill>
                  <a:srgbClr val="000000"/>
                </a:solidFill>
              </a:rPr>
              <a:t>houvast</a:t>
            </a:r>
            <a:r>
              <a:rPr lang="nl-NL" sz="2400" dirty="0">
                <a:solidFill>
                  <a:srgbClr val="000000"/>
                </a:solidFill>
              </a:rPr>
              <a:t> te midden van de vele gevoelens (soms bijzonder in de eerste dagen van de rouw)</a:t>
            </a:r>
          </a:p>
          <a:p>
            <a:r>
              <a:rPr lang="nl-NL" sz="2400" dirty="0">
                <a:solidFill>
                  <a:srgbClr val="000000"/>
                </a:solidFill>
              </a:rPr>
              <a:t>Het roept ook </a:t>
            </a:r>
            <a:r>
              <a:rPr lang="nl-NL" sz="2400" i="1" dirty="0">
                <a:solidFill>
                  <a:srgbClr val="000000"/>
                </a:solidFill>
              </a:rPr>
              <a:t>vragen</a:t>
            </a:r>
            <a:r>
              <a:rPr lang="nl-NL" sz="2400" dirty="0">
                <a:solidFill>
                  <a:srgbClr val="000000"/>
                </a:solidFill>
              </a:rPr>
              <a:t> op. </a:t>
            </a:r>
            <a:r>
              <a:rPr lang="nl-NL" sz="2400" b="0" i="0" dirty="0">
                <a:solidFill>
                  <a:srgbClr val="000000"/>
                </a:solidFill>
                <a:effectLst/>
              </a:rPr>
              <a:t>‘Waarom wordt mij dit aangedaan’. ‘Bestaat er wel een liefdevolle God, het is niet eerlijk wat wij meemaken!’</a:t>
            </a:r>
          </a:p>
          <a:p>
            <a:r>
              <a:rPr lang="nl-NL" sz="2400" dirty="0">
                <a:solidFill>
                  <a:srgbClr val="000000"/>
                </a:solidFill>
              </a:rPr>
              <a:t>Zowel de ene kant als de andere kant, kan bij studenten sterk aanwezig zijn omdat ze ook nog bezig zijn met hun identiteitsontwikkeling.</a:t>
            </a:r>
            <a:endParaRPr lang="nl-NL" sz="2400" b="0" i="0" dirty="0">
              <a:solidFill>
                <a:srgbClr val="000000"/>
              </a:solidFill>
              <a:effectLst/>
            </a:endParaRPr>
          </a:p>
        </p:txBody>
      </p:sp>
    </p:spTree>
    <p:extLst>
      <p:ext uri="{BB962C8B-B14F-4D97-AF65-F5344CB8AC3E}">
        <p14:creationId xmlns:p14="http://schemas.microsoft.com/office/powerpoint/2010/main" val="3043688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NL" dirty="0"/>
              <a:t>Verlies is gestapeld</a:t>
            </a:r>
          </a:p>
        </p:txBody>
      </p:sp>
      <p:sp>
        <p:nvSpPr>
          <p:cNvPr id="2" name="Tijdelijke aanduiding voor inhoud 1"/>
          <p:cNvSpPr>
            <a:spLocks noGrp="1"/>
          </p:cNvSpPr>
          <p:nvPr>
            <p:ph idx="1"/>
          </p:nvPr>
        </p:nvSpPr>
        <p:spPr/>
        <p:txBody>
          <a:bodyPr/>
          <a:lstStyle/>
          <a:p>
            <a:r>
              <a:rPr lang="nl-NL" dirty="0"/>
              <a:t>Verlies komt nooit alleen. Een student die een gezinslid of vriend(in) verliest, verliest altijd meer bijv.:</a:t>
            </a:r>
          </a:p>
          <a:p>
            <a:pPr lvl="1"/>
            <a:r>
              <a:rPr lang="nl-NL" dirty="0"/>
              <a:t>Zorg en raad van vader/moeder</a:t>
            </a:r>
          </a:p>
          <a:p>
            <a:pPr lvl="1"/>
            <a:r>
              <a:rPr lang="nl-NL" dirty="0"/>
              <a:t>Een stabiel gezin</a:t>
            </a:r>
          </a:p>
          <a:p>
            <a:pPr lvl="1"/>
            <a:r>
              <a:rPr lang="nl-NL" dirty="0"/>
              <a:t>De gezellige activiteiten met de overleden vriend(in)</a:t>
            </a:r>
          </a:p>
          <a:p>
            <a:pPr lvl="1"/>
            <a:r>
              <a:rPr lang="nl-NL" dirty="0"/>
              <a:t>Een onbezorgde studietijd</a:t>
            </a:r>
          </a:p>
          <a:p>
            <a:pPr lvl="1"/>
            <a:r>
              <a:rPr lang="nl-NL" dirty="0"/>
              <a:t>Financiële zekerheid</a:t>
            </a:r>
          </a:p>
          <a:p>
            <a:pPr lvl="1"/>
            <a:r>
              <a:rPr lang="nl-NL" dirty="0"/>
              <a:t>Levens-stabiliteit</a:t>
            </a:r>
          </a:p>
          <a:p>
            <a:pPr lvl="1"/>
            <a:r>
              <a:rPr lang="nl-NL"/>
              <a:t>Godsvertrouwen</a:t>
            </a:r>
            <a:endParaRPr lang="nl-NL" dirty="0"/>
          </a:p>
        </p:txBody>
      </p:sp>
    </p:spTree>
    <p:extLst>
      <p:ext uri="{BB962C8B-B14F-4D97-AF65-F5344CB8AC3E}">
        <p14:creationId xmlns:p14="http://schemas.microsoft.com/office/powerpoint/2010/main" val="3549311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Gevaren voor studenten met verdriet</a:t>
            </a:r>
          </a:p>
        </p:txBody>
      </p:sp>
      <p:sp>
        <p:nvSpPr>
          <p:cNvPr id="3" name="Tijdelijke aanduiding voor inhoud 2"/>
          <p:cNvSpPr>
            <a:spLocks noGrp="1"/>
          </p:cNvSpPr>
          <p:nvPr>
            <p:ph idx="1"/>
          </p:nvPr>
        </p:nvSpPr>
        <p:spPr/>
        <p:txBody>
          <a:bodyPr>
            <a:normAutofit/>
          </a:bodyPr>
          <a:lstStyle/>
          <a:p>
            <a:r>
              <a:rPr lang="nl-NL" dirty="0"/>
              <a:t>het nemen van te grote beslissingen (stoppen met de studie bijv.)</a:t>
            </a:r>
          </a:p>
          <a:p>
            <a:r>
              <a:rPr lang="nl-NL" dirty="0"/>
              <a:t>te veel of te weinig steunen op anderen </a:t>
            </a:r>
          </a:p>
          <a:p>
            <a:pPr lvl="0"/>
            <a:r>
              <a:rPr lang="nl-NL" dirty="0"/>
              <a:t>wegvluchten in namaak-troost (alcohol, werk, shoppen, sociale media, seks e.d.)</a:t>
            </a:r>
          </a:p>
          <a:p>
            <a:pPr lvl="0"/>
            <a:r>
              <a:rPr lang="nl-NL" dirty="0"/>
              <a:t>te snel pillen (willen) slikken</a:t>
            </a:r>
          </a:p>
        </p:txBody>
      </p:sp>
    </p:spTree>
    <p:extLst>
      <p:ext uri="{BB962C8B-B14F-4D97-AF65-F5344CB8AC3E}">
        <p14:creationId xmlns:p14="http://schemas.microsoft.com/office/powerpoint/2010/main" val="135729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NL" dirty="0"/>
              <a:t>Weerbaarheid</a:t>
            </a:r>
          </a:p>
        </p:txBody>
      </p:sp>
      <p:sp>
        <p:nvSpPr>
          <p:cNvPr id="2" name="Tijdelijke aanduiding voor inhoud 1"/>
          <p:cNvSpPr>
            <a:spLocks noGrp="1"/>
          </p:cNvSpPr>
          <p:nvPr>
            <p:ph idx="1"/>
          </p:nvPr>
        </p:nvSpPr>
        <p:spPr/>
        <p:txBody>
          <a:bodyPr/>
          <a:lstStyle/>
          <a:p>
            <a:r>
              <a:rPr lang="nl-NL" dirty="0"/>
              <a:t>Is een rouwende student weerbaar, blijft hij overeind? Dat heeft te maken met:</a:t>
            </a:r>
          </a:p>
          <a:p>
            <a:pPr marL="109728" indent="0">
              <a:buNone/>
            </a:pPr>
            <a:r>
              <a:rPr lang="nl-NL" dirty="0"/>
              <a:t>- de impact van het verlies</a:t>
            </a:r>
          </a:p>
          <a:p>
            <a:pPr marL="109728" indent="0">
              <a:buNone/>
            </a:pPr>
            <a:r>
              <a:rPr lang="nl-NL" dirty="0"/>
              <a:t>- de steun die iemand krijgt</a:t>
            </a:r>
          </a:p>
          <a:p>
            <a:pPr marL="109728" indent="0">
              <a:buNone/>
            </a:pPr>
            <a:r>
              <a:rPr lang="nl-NL" dirty="0"/>
              <a:t>- de persoonlijkheid van de student</a:t>
            </a:r>
          </a:p>
          <a:p>
            <a:pPr marL="109728" indent="0">
              <a:buNone/>
            </a:pPr>
            <a:r>
              <a:rPr lang="nl-NL" dirty="0"/>
              <a:t>- de wijze waarop hij zelf reageert op de rouw (coping)</a:t>
            </a:r>
          </a:p>
          <a:p>
            <a:pPr marL="109728" indent="0">
              <a:buNone/>
            </a:pPr>
            <a:r>
              <a:rPr lang="nl-NL" dirty="0"/>
              <a:t>- hoe was de relatie met de overledene?</a:t>
            </a:r>
          </a:p>
        </p:txBody>
      </p:sp>
    </p:spTree>
    <p:extLst>
      <p:ext uri="{BB962C8B-B14F-4D97-AF65-F5344CB8AC3E}">
        <p14:creationId xmlns:p14="http://schemas.microsoft.com/office/powerpoint/2010/main" val="1532568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normAutofit/>
          </a:bodyPr>
          <a:lstStyle/>
          <a:p>
            <a:r>
              <a:rPr lang="nl-NL" dirty="0"/>
              <a:t>Wat staat de rouwende student te doen?</a:t>
            </a:r>
          </a:p>
        </p:txBody>
      </p:sp>
      <p:sp>
        <p:nvSpPr>
          <p:cNvPr id="2" name="Tijdelijke aanduiding voor inhoud 1"/>
          <p:cNvSpPr>
            <a:spLocks noGrp="1"/>
          </p:cNvSpPr>
          <p:nvPr>
            <p:ph idx="1"/>
          </p:nvPr>
        </p:nvSpPr>
        <p:spPr/>
        <p:txBody>
          <a:bodyPr>
            <a:normAutofit/>
          </a:bodyPr>
          <a:lstStyle/>
          <a:p>
            <a:pPr lvl="0"/>
            <a:r>
              <a:rPr lang="nl-NL" dirty="0"/>
              <a:t>De </a:t>
            </a:r>
            <a:r>
              <a:rPr lang="nl-NL" i="1" dirty="0"/>
              <a:t>aanvaardingstaak </a:t>
            </a:r>
            <a:r>
              <a:rPr lang="nl-NL" dirty="0"/>
              <a:t>(bewust erkennen en accepteren van het verlies en de nieuwe situatie. ‘Dit is nu mijn leven.’) </a:t>
            </a:r>
          </a:p>
          <a:p>
            <a:pPr lvl="0"/>
            <a:r>
              <a:rPr lang="nl-NL" dirty="0"/>
              <a:t>De </a:t>
            </a:r>
            <a:r>
              <a:rPr lang="nl-NL" i="1" dirty="0"/>
              <a:t>afscheidstaak</a:t>
            </a:r>
            <a:r>
              <a:rPr lang="nl-NL" dirty="0"/>
              <a:t> (bewust afscheid nemen van het verlorene met alle emoties die daarbij horen; de pijn doorleven)</a:t>
            </a:r>
          </a:p>
          <a:p>
            <a:pPr lvl="0"/>
            <a:r>
              <a:rPr lang="nl-NL" dirty="0"/>
              <a:t>De </a:t>
            </a:r>
            <a:r>
              <a:rPr lang="nl-NL" i="1" dirty="0"/>
              <a:t>opbouwtaak</a:t>
            </a:r>
            <a:r>
              <a:rPr lang="nl-NL" dirty="0"/>
              <a:t> (bewust een nieuw levenshoofdstuk beginnen; weer durven genieten; heden en verleden met elkaar verbinden; herinneringen bewaren; loslaten is: anders vasthouden)</a:t>
            </a:r>
          </a:p>
          <a:p>
            <a:endParaRPr lang="nl-NL" dirty="0"/>
          </a:p>
        </p:txBody>
      </p:sp>
    </p:spTree>
    <p:extLst>
      <p:ext uri="{BB962C8B-B14F-4D97-AF65-F5344CB8AC3E}">
        <p14:creationId xmlns:p14="http://schemas.microsoft.com/office/powerpoint/2010/main" val="3896971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Onze opdracht als SLB-er</a:t>
            </a:r>
          </a:p>
        </p:txBody>
      </p:sp>
      <p:sp>
        <p:nvSpPr>
          <p:cNvPr id="3" name="Tijdelijke aanduiding voor inhoud 2"/>
          <p:cNvSpPr>
            <a:spLocks noGrp="1"/>
          </p:cNvSpPr>
          <p:nvPr>
            <p:ph idx="1"/>
          </p:nvPr>
        </p:nvSpPr>
        <p:spPr/>
        <p:txBody>
          <a:bodyPr>
            <a:normAutofit lnSpcReduction="10000"/>
          </a:bodyPr>
          <a:lstStyle/>
          <a:p>
            <a:pPr lvl="0"/>
            <a:r>
              <a:rPr lang="nl-NL" dirty="0"/>
              <a:t>Luisteren naar het verhaal van de student met verdriet (geen gevoelens ‘wegpraten’). </a:t>
            </a:r>
          </a:p>
          <a:p>
            <a:pPr lvl="0"/>
            <a:r>
              <a:rPr lang="nl-NL" dirty="0"/>
              <a:t>Rom.12:15 Joh. 11:35: het gevoel delen. Dát is troostend.</a:t>
            </a:r>
          </a:p>
          <a:p>
            <a:r>
              <a:rPr lang="nl-NL" dirty="0"/>
              <a:t>Omstanders (medestudenten!) zijn na drie weken gewend aan de nieuwe situatie, rouwenden dan nog láng niet. Blijf daarom als SLB-er regelmatig vragen hoe het gaat.</a:t>
            </a:r>
          </a:p>
          <a:p>
            <a:r>
              <a:rPr lang="nl-NL" dirty="0"/>
              <a:t>De student door de korte of lange dip in de studie heen helpen.</a:t>
            </a:r>
          </a:p>
          <a:p>
            <a:r>
              <a:rPr lang="nl-NL" dirty="0"/>
              <a:t>Vraag ook door op oud verdriet omdat dat nog storend kan zijn voor de ontwikkeling van een student.</a:t>
            </a:r>
          </a:p>
          <a:p>
            <a:pPr lvl="0"/>
            <a:endParaRPr lang="nl-NL" dirty="0"/>
          </a:p>
          <a:p>
            <a:endParaRPr lang="nl-NL" dirty="0"/>
          </a:p>
        </p:txBody>
      </p:sp>
    </p:spTree>
    <p:extLst>
      <p:ext uri="{BB962C8B-B14F-4D97-AF65-F5344CB8AC3E}">
        <p14:creationId xmlns:p14="http://schemas.microsoft.com/office/powerpoint/2010/main" val="3875583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D3413C-D5DC-3E97-36BA-F13B97D33D7F}"/>
              </a:ext>
            </a:extLst>
          </p:cNvPr>
          <p:cNvSpPr>
            <a:spLocks noGrp="1"/>
          </p:cNvSpPr>
          <p:nvPr>
            <p:ph type="title"/>
          </p:nvPr>
        </p:nvSpPr>
        <p:spPr/>
        <p:txBody>
          <a:bodyPr/>
          <a:lstStyle/>
          <a:p>
            <a:r>
              <a:rPr lang="nl-NL" dirty="0"/>
              <a:t>Let op</a:t>
            </a:r>
          </a:p>
        </p:txBody>
      </p:sp>
      <p:sp>
        <p:nvSpPr>
          <p:cNvPr id="3" name="Tijdelijke aanduiding voor inhoud 2">
            <a:extLst>
              <a:ext uri="{FF2B5EF4-FFF2-40B4-BE49-F238E27FC236}">
                <a16:creationId xmlns:a16="http://schemas.microsoft.com/office/drawing/2014/main" id="{DD8DE073-15B4-BDD6-FB9E-A73141C66CFC}"/>
              </a:ext>
            </a:extLst>
          </p:cNvPr>
          <p:cNvSpPr>
            <a:spLocks noGrp="1"/>
          </p:cNvSpPr>
          <p:nvPr>
            <p:ph idx="1"/>
          </p:nvPr>
        </p:nvSpPr>
        <p:spPr/>
        <p:txBody>
          <a:bodyPr/>
          <a:lstStyle/>
          <a:p>
            <a:r>
              <a:rPr lang="nl-NL" dirty="0"/>
              <a:t>Pubers vinden het vervelend als een docent in de klas (goedbedoeld) refereert naar hun situatie van rouw. Ze willen niet opvallen in de groep.</a:t>
            </a:r>
          </a:p>
          <a:p>
            <a:r>
              <a:rPr lang="nl-NL" dirty="0"/>
              <a:t>Studenten kúnnen dat ook nog hebben. Dus confronteer studenten in een groep niet onverwachts met hun rouw. Je kunt zoiets wel vragen. ‘Ik ga het nu hebben over rouw – in een </a:t>
            </a:r>
            <a:r>
              <a:rPr lang="nl-NL" dirty="0" err="1"/>
              <a:t>slb</a:t>
            </a:r>
            <a:r>
              <a:rPr lang="nl-NL" dirty="0"/>
              <a:t>-groep of in een les – wie van jullie wil vooraf daarover iets zeggen vanuit zijn eigen situatie?’</a:t>
            </a:r>
          </a:p>
          <a:p>
            <a:r>
              <a:rPr lang="nl-NL" dirty="0"/>
              <a:t>Soms zijn studenten dan ook weer heel openhartig in een groep, mits die als veilig ervaren wordt.</a:t>
            </a:r>
          </a:p>
        </p:txBody>
      </p:sp>
    </p:spTree>
    <p:extLst>
      <p:ext uri="{BB962C8B-B14F-4D97-AF65-F5344CB8AC3E}">
        <p14:creationId xmlns:p14="http://schemas.microsoft.com/office/powerpoint/2010/main" val="764983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Lotgenoten</a:t>
            </a:r>
          </a:p>
        </p:txBody>
      </p:sp>
      <p:sp>
        <p:nvSpPr>
          <p:cNvPr id="3" name="Tijdelijke aanduiding voor inhoud 2"/>
          <p:cNvSpPr>
            <a:spLocks noGrp="1"/>
          </p:cNvSpPr>
          <p:nvPr>
            <p:ph idx="1"/>
          </p:nvPr>
        </p:nvSpPr>
        <p:spPr/>
        <p:txBody>
          <a:bodyPr/>
          <a:lstStyle/>
          <a:p>
            <a:r>
              <a:rPr lang="nl-NL" dirty="0"/>
              <a:t>Omstanders worden soms verdriet-moe of troost-moe.</a:t>
            </a:r>
          </a:p>
          <a:p>
            <a:r>
              <a:rPr lang="nl-NL" dirty="0"/>
              <a:t>Medestudenten zijn soms bang dat ze het verdriet aanwakkeren door erover te praten, dus zwijgen ze.</a:t>
            </a:r>
          </a:p>
          <a:p>
            <a:r>
              <a:rPr lang="nl-NL" dirty="0"/>
              <a:t>Tussen lotgenoten gaat dat juist goed. Daarom is een </a:t>
            </a:r>
            <a:r>
              <a:rPr lang="nl-NL"/>
              <a:t>(pastorale) gespreksgroep </a:t>
            </a:r>
            <a:r>
              <a:rPr lang="nl-NL" dirty="0"/>
              <a:t>voor rouwende studenten belangrijk.</a:t>
            </a:r>
          </a:p>
          <a:p>
            <a:r>
              <a:rPr lang="nl-NL" dirty="0"/>
              <a:t> Zo’n groep kan jaarlijks één of twee maal gaan draaien. Studieloopbaanbegeleiders kunnen daar dan ook naar verwijzen.</a:t>
            </a:r>
          </a:p>
        </p:txBody>
      </p:sp>
    </p:spTree>
    <p:extLst>
      <p:ext uri="{BB962C8B-B14F-4D97-AF65-F5344CB8AC3E}">
        <p14:creationId xmlns:p14="http://schemas.microsoft.com/office/powerpoint/2010/main" val="197809506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296</TotalTime>
  <Words>1067</Words>
  <Application>Microsoft Office PowerPoint</Application>
  <PresentationFormat>Diavoorstelling (4:3)</PresentationFormat>
  <Paragraphs>84</Paragraphs>
  <Slides>16</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16</vt:i4>
      </vt:variant>
    </vt:vector>
  </HeadingPairs>
  <TitlesOfParts>
    <vt:vector size="21" baseType="lpstr">
      <vt:lpstr>Arial</vt:lpstr>
      <vt:lpstr>Calibri</vt:lpstr>
      <vt:lpstr>Trebuchet MS</vt:lpstr>
      <vt:lpstr>Wingdings 3</vt:lpstr>
      <vt:lpstr>Facet</vt:lpstr>
      <vt:lpstr>Rouw en studenten</vt:lpstr>
      <vt:lpstr>Afscheid nemen</vt:lpstr>
      <vt:lpstr>Uitgestelde rouw</vt:lpstr>
      <vt:lpstr>Onwetendheid</vt:lpstr>
      <vt:lpstr>Mantelzorg</vt:lpstr>
      <vt:lpstr>Prijs</vt:lpstr>
      <vt:lpstr>Van rouwen wordt je dood-op</vt:lpstr>
      <vt:lpstr>Uniek</vt:lpstr>
      <vt:lpstr>Geloof</vt:lpstr>
      <vt:lpstr>Verlies is gestapeld</vt:lpstr>
      <vt:lpstr>Gevaren voor studenten met verdriet</vt:lpstr>
      <vt:lpstr>Weerbaarheid</vt:lpstr>
      <vt:lpstr>Wat staat de rouwende student te doen?</vt:lpstr>
      <vt:lpstr>Onze opdracht als SLB-er</vt:lpstr>
      <vt:lpstr>Let op</vt:lpstr>
      <vt:lpstr>Lotgenoten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Rauw- verwerking</dc:title>
  <dc:creator>N.C. van der Voet</dc:creator>
  <cp:lastModifiedBy>Nico Voet van der</cp:lastModifiedBy>
  <cp:revision>19</cp:revision>
  <cp:lastPrinted>2014-10-07T18:41:16Z</cp:lastPrinted>
  <dcterms:created xsi:type="dcterms:W3CDTF">2014-03-17T20:53:58Z</dcterms:created>
  <dcterms:modified xsi:type="dcterms:W3CDTF">2022-05-10T17:25:00Z</dcterms:modified>
</cp:coreProperties>
</file>