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6" r:id="rId4"/>
    <p:sldId id="260" r:id="rId5"/>
    <p:sldId id="257" r:id="rId6"/>
    <p:sldId id="277" r:id="rId7"/>
    <p:sldId id="261" r:id="rId8"/>
    <p:sldId id="278" r:id="rId9"/>
    <p:sldId id="263" r:id="rId10"/>
    <p:sldId id="258" r:id="rId11"/>
    <p:sldId id="264" r:id="rId12"/>
    <p:sldId id="279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62" r:id="rId21"/>
    <p:sldId id="280" r:id="rId22"/>
    <p:sldId id="273" r:id="rId23"/>
    <p:sldId id="274" r:id="rId24"/>
    <p:sldId id="281" r:id="rId2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D05F117A-90F9-4307-8749-CBC455DF47A2}"/>
    <pc:docChg chg="modSld">
      <pc:chgData name="Nico van der Voet" userId="9e6fc3e6dead0faa" providerId="LiveId" clId="{D05F117A-90F9-4307-8749-CBC455DF47A2}" dt="2026-06-16T15:22:29.501" v="39" actId="6549"/>
      <pc:docMkLst>
        <pc:docMk/>
      </pc:docMkLst>
      <pc:sldChg chg="modSp mod">
        <pc:chgData name="Nico van der Voet" userId="9e6fc3e6dead0faa" providerId="LiveId" clId="{D05F117A-90F9-4307-8749-CBC455DF47A2}" dt="2026-06-16T15:22:06.876" v="19" actId="20577"/>
        <pc:sldMkLst>
          <pc:docMk/>
          <pc:sldMk cId="4012108355" sldId="259"/>
        </pc:sldMkLst>
        <pc:spChg chg="mod">
          <ac:chgData name="Nico van der Voet" userId="9e6fc3e6dead0faa" providerId="LiveId" clId="{D05F117A-90F9-4307-8749-CBC455DF47A2}" dt="2026-06-16T15:22:06.876" v="19" actId="20577"/>
          <ac:spMkLst>
            <pc:docMk/>
            <pc:sldMk cId="4012108355" sldId="259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D05F117A-90F9-4307-8749-CBC455DF47A2}" dt="2026-06-16T15:22:29.501" v="39" actId="6549"/>
        <pc:sldMkLst>
          <pc:docMk/>
          <pc:sldMk cId="2439951174" sldId="260"/>
        </pc:sldMkLst>
        <pc:spChg chg="mod">
          <ac:chgData name="Nico van der Voet" userId="9e6fc3e6dead0faa" providerId="LiveId" clId="{D05F117A-90F9-4307-8749-CBC455DF47A2}" dt="2026-06-16T15:22:29.501" v="39" actId="6549"/>
          <ac:spMkLst>
            <pc:docMk/>
            <pc:sldMk cId="2439951174" sldId="260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5883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0969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8183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8535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8307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104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2297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932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465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596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4751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5C9BF-25DC-47A2-B028-C6347E58ABA8}" type="datetimeFigureOut">
              <a:rPr lang="nl-NL" smtClean="0"/>
              <a:t>16-6-2026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1CE65-4B8B-475C-A722-9BB938D1BE4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50244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b/bb/2010-09-11_om_oij_mauritius_silvolde_14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1584175"/>
          </a:xfrm>
        </p:spPr>
        <p:txBody>
          <a:bodyPr/>
          <a:lstStyle/>
          <a:p>
            <a:r>
              <a:rPr lang="nl-NL" dirty="0"/>
              <a:t>De Tien Geboden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Een inleiding</a:t>
            </a:r>
          </a:p>
        </p:txBody>
      </p:sp>
      <p:pic>
        <p:nvPicPr>
          <p:cNvPr id="4" name="Picture 2" descr="http://www.hansjanroosenbrand.nl/wp-content/uploads/2012/06/tien-gebo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12976"/>
            <a:ext cx="496073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361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Tien Geboden zijn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Een weg door het moeras van de zonde.</a:t>
            </a:r>
          </a:p>
          <a:p>
            <a:r>
              <a:rPr lang="nl-NL" dirty="0"/>
              <a:t>Een vangrail langs de rand van het ravijn: ons leven wordt erdoor beveiligd.</a:t>
            </a:r>
          </a:p>
          <a:p>
            <a:r>
              <a:rPr lang="nl-NL" dirty="0"/>
              <a:t>Lastig en prettig als verkeerslichten en autogordels: ze zorgen ervoor dat het verkeer op straat veilig verloopt.</a:t>
            </a:r>
          </a:p>
          <a:p>
            <a:r>
              <a:rPr lang="nl-NL" dirty="0"/>
              <a:t>Een aquarium / sloot: buiten het water gaat de vis dood. Erin voelt hij zich volkomen vrij.</a:t>
            </a:r>
          </a:p>
        </p:txBody>
      </p:sp>
    </p:spTree>
    <p:extLst>
      <p:ext uri="{BB962C8B-B14F-4D97-AF65-F5344CB8AC3E}">
        <p14:creationId xmlns:p14="http://schemas.microsoft.com/office/powerpoint/2010/main" val="4012108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offiemetappelgebak.files.wordpress.com/2013/09/img_2393.jpg?w=6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6238875" cy="467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101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Tien Geboden zijn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/>
              <a:t>Een </a:t>
            </a:r>
            <a:r>
              <a:rPr lang="nl-NL" dirty="0" err="1"/>
              <a:t>blindengeleidestok</a:t>
            </a:r>
            <a:r>
              <a:rPr lang="nl-NL" dirty="0"/>
              <a:t>: je tast er je route mee af om niet te struikelen.</a:t>
            </a:r>
          </a:p>
          <a:p>
            <a:r>
              <a:rPr lang="nl-NL" dirty="0"/>
              <a:t>De rails van de trein: alleen als die erop blijft kan hij lekker rijden.</a:t>
            </a:r>
          </a:p>
          <a:p>
            <a:r>
              <a:rPr lang="nl-NL" dirty="0"/>
              <a:t>De regels van het trouwboekje van God en </a:t>
            </a:r>
            <a:r>
              <a:rPr lang="nl-NL" dirty="0" err="1"/>
              <a:t>Israel</a:t>
            </a:r>
            <a:r>
              <a:rPr lang="nl-NL" dirty="0"/>
              <a:t>.</a:t>
            </a:r>
          </a:p>
          <a:p>
            <a:r>
              <a:rPr lang="nl-NL" dirty="0"/>
              <a:t>Woorden van God als lamp voor onze voet (Ps. 119)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Welk beeld spreekt jou / u aan?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39951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zeer belangrijke tekst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De enige tekst in de bijbel die God schreef.</a:t>
            </a:r>
          </a:p>
          <a:p>
            <a:r>
              <a:rPr lang="nl-NL" dirty="0"/>
              <a:t>De stenen tafels met de wet lagen in de ark, de verbondskist: centraal in Joodse godsdienst (centraal in de tempel, centraal in Jeruzalem, centraal in </a:t>
            </a:r>
            <a:r>
              <a:rPr lang="nl-NL" dirty="0" err="1"/>
              <a:t>Israel</a:t>
            </a:r>
            <a:r>
              <a:rPr lang="nl-NL" dirty="0"/>
              <a:t>!)</a:t>
            </a:r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</a:t>
            </a:r>
            <a:r>
              <a:rPr lang="nl-NL" dirty="0"/>
              <a:t>Vraag: zijn de geboden goed omdat ze van God komen of gebood God dingen die (toen) goed waren?</a:t>
            </a:r>
          </a:p>
        </p:txBody>
      </p:sp>
    </p:spTree>
    <p:extLst>
      <p:ext uri="{BB962C8B-B14F-4D97-AF65-F5344CB8AC3E}">
        <p14:creationId xmlns:p14="http://schemas.microsoft.com/office/powerpoint/2010/main" val="1218480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kuijken.be/PhpGedView/media/Trouwboekje%20voorkant%20Cornelis%20Johannes%20Kuijk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6672"/>
            <a:ext cx="3672408" cy="583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06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cultus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De </a:t>
            </a:r>
            <a:r>
              <a:rPr lang="nl-NL" dirty="0" err="1"/>
              <a:t>zedewet</a:t>
            </a:r>
            <a:r>
              <a:rPr lang="nl-NL" dirty="0"/>
              <a:t> is het centrum van de cultus.</a:t>
            </a:r>
          </a:p>
          <a:p>
            <a:r>
              <a:rPr lang="nl-NL" dirty="0"/>
              <a:t>Dit is typisch Joods. Bij ons is dat de persoonlijke geloofsbeleving. In </a:t>
            </a:r>
            <a:r>
              <a:rPr lang="nl-NL" dirty="0" err="1"/>
              <a:t>Israel</a:t>
            </a:r>
            <a:r>
              <a:rPr lang="nl-NL" dirty="0"/>
              <a:t> gaat het om de levenswandel. Zie bijv. Psalm 1.</a:t>
            </a:r>
          </a:p>
          <a:p>
            <a:r>
              <a:rPr lang="nl-NL" dirty="0" err="1"/>
              <a:t>Israel</a:t>
            </a:r>
            <a:r>
              <a:rPr lang="nl-NL" dirty="0"/>
              <a:t> vergat het trouwens zelf dikwijls! (Denk maar aan de gelijkenis van de Barmhartige Samaritaan)</a:t>
            </a:r>
          </a:p>
          <a:p>
            <a:r>
              <a:rPr lang="nl-NL" dirty="0"/>
              <a:t>De wet wordt nooit hard: ze ligt onder het verzoendeksel!</a:t>
            </a:r>
          </a:p>
        </p:txBody>
      </p:sp>
    </p:spTree>
    <p:extLst>
      <p:ext uri="{BB962C8B-B14F-4D97-AF65-F5344CB8AC3E}">
        <p14:creationId xmlns:p14="http://schemas.microsoft.com/office/powerpoint/2010/main" val="3401961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thumb/6/63/R%C3%A9plica_del_Arca_de_la_Alianza--3.JPG/640px-R%C3%A9plica_del_Arca_de_la_Alianza-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919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Misverstand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geboden zijn de regels van het verbond tussen God en </a:t>
            </a:r>
            <a:r>
              <a:rPr lang="nl-NL" dirty="0" err="1"/>
              <a:t>Israel</a:t>
            </a:r>
            <a:r>
              <a:rPr lang="nl-NL" dirty="0"/>
              <a:t>, wie ze houdt blijft daarbij.</a:t>
            </a:r>
          </a:p>
          <a:p>
            <a:r>
              <a:rPr lang="nl-NL" dirty="0"/>
              <a:t>Ze zijn niet zozeer regels om de hemel mee te verdienen (wat vaak gezegd wordt). Dat is niet zo voor christenen maar ook niet voor Joden.</a:t>
            </a:r>
          </a:p>
          <a:p>
            <a:r>
              <a:rPr lang="nl-NL" dirty="0"/>
              <a:t>Kernachtig: de wet is geen </a:t>
            </a:r>
            <a:r>
              <a:rPr lang="nl-NL" dirty="0" err="1"/>
              <a:t>heilsweg</a:t>
            </a:r>
            <a:r>
              <a:rPr lang="nl-NL" dirty="0"/>
              <a:t> maar levensnorm. Dat zegt ook het NT.</a:t>
            </a:r>
          </a:p>
        </p:txBody>
      </p:sp>
    </p:spTree>
    <p:extLst>
      <p:ext uri="{BB962C8B-B14F-4D97-AF65-F5344CB8AC3E}">
        <p14:creationId xmlns:p14="http://schemas.microsoft.com/office/powerpoint/2010/main" val="3082554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Twee versies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God openbaarde de kerngeboden en die zijn uitgewerkt in Exodus 20 en Deuteronomium 5.</a:t>
            </a:r>
          </a:p>
          <a:p>
            <a:r>
              <a:rPr lang="nl-NL" dirty="0"/>
              <a:t>Er zijn kleine verschillen (zie bijv. het vierde en vijfde gebod)</a:t>
            </a:r>
          </a:p>
          <a:p>
            <a:r>
              <a:rPr lang="nl-NL" dirty="0"/>
              <a:t>In Deuteronomium wordt heel duidelijk dat het de regels van Gods verbond (blijvende vriendschap / huwelijk) met </a:t>
            </a:r>
            <a:r>
              <a:rPr lang="nl-NL" dirty="0" err="1"/>
              <a:t>Israel</a:t>
            </a:r>
            <a:r>
              <a:rPr lang="nl-NL" dirty="0"/>
              <a:t> zijn</a:t>
            </a:r>
          </a:p>
        </p:txBody>
      </p:sp>
    </p:spTree>
    <p:extLst>
      <p:ext uri="{BB962C8B-B14F-4D97-AF65-F5344CB8AC3E}">
        <p14:creationId xmlns:p14="http://schemas.microsoft.com/office/powerpoint/2010/main" val="2324472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Diefstal??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Hebben wij de Tien Geboden van </a:t>
            </a:r>
            <a:r>
              <a:rPr lang="nl-NL" dirty="0" err="1"/>
              <a:t>Israel</a:t>
            </a:r>
            <a:r>
              <a:rPr lang="nl-NL" dirty="0"/>
              <a:t> gestolen en zijn alleen de </a:t>
            </a:r>
            <a:r>
              <a:rPr lang="nl-NL" dirty="0" err="1"/>
              <a:t>Noachitische</a:t>
            </a:r>
            <a:r>
              <a:rPr lang="nl-NL" dirty="0"/>
              <a:t> geboden (Gen.9) voor ons?</a:t>
            </a:r>
          </a:p>
          <a:p>
            <a:r>
              <a:rPr lang="nl-NL" dirty="0"/>
              <a:t>En </a:t>
            </a:r>
            <a:r>
              <a:rPr lang="nl-NL" dirty="0" err="1"/>
              <a:t>midrasj</a:t>
            </a:r>
            <a:r>
              <a:rPr lang="nl-NL" dirty="0"/>
              <a:t> zegt dat God ze in 70 talen voor de volken op aarde bekend maakte, maar dat helaas alleen </a:t>
            </a:r>
            <a:r>
              <a:rPr lang="nl-NL" dirty="0" err="1"/>
              <a:t>Israel</a:t>
            </a:r>
            <a:r>
              <a:rPr lang="nl-NL" dirty="0"/>
              <a:t> er naar luisterde.</a:t>
            </a:r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leg eens een verbinding met het Pinksterfeest (dat als Wekenfeest o.a. de ontvangst van de Wet vierde)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51020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rendlandman.nl/wp-content/uploads/2012/05/Pinksteren-kleurplaa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511228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75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Twee stenen tafels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Bij een verbond tussen koningen werden altijd twee kleitabletten gemaakt: voor elk één. Dus op twee tabletten stond twee keer dezelfde tekst.</a:t>
            </a:r>
          </a:p>
          <a:p>
            <a:r>
              <a:rPr lang="nl-NL" dirty="0"/>
              <a:t>Dat was waarschijnlijk ook zo met de twee stenen tafels.</a:t>
            </a:r>
          </a:p>
          <a:p>
            <a:r>
              <a:rPr lang="nl-NL" dirty="0"/>
              <a:t>Discussie over wat er op de aparte tafels stond, is dus zinloos.</a:t>
            </a:r>
          </a:p>
        </p:txBody>
      </p:sp>
    </p:spTree>
    <p:extLst>
      <p:ext uri="{BB962C8B-B14F-4D97-AF65-F5344CB8AC3E}">
        <p14:creationId xmlns:p14="http://schemas.microsoft.com/office/powerpoint/2010/main" val="3107137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Tellen is lastig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Joden noemen het Opschrift ook een gebod en nemen gebod 1 en 2 samen.</a:t>
            </a:r>
          </a:p>
          <a:p>
            <a:r>
              <a:rPr lang="nl-NL" dirty="0"/>
              <a:t>Rome telt de geboden anders dan de Reformatie. Rome neemt gebod 1 en 2 samen (om de eigen beelden te redden..) en splitst 10.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</a:t>
            </a:r>
            <a:r>
              <a:rPr lang="nl-NL" dirty="0"/>
              <a:t>Dus wat is het zevende gebod bij de RKK?</a:t>
            </a:r>
          </a:p>
        </p:txBody>
      </p:sp>
    </p:spTree>
    <p:extLst>
      <p:ext uri="{BB962C8B-B14F-4D97-AF65-F5344CB8AC3E}">
        <p14:creationId xmlns:p14="http://schemas.microsoft.com/office/powerpoint/2010/main" val="1759474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Uitlegregels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dirty="0"/>
              <a:t>Elk gebod is pars pro toto: er wordt één aspect genoemd van veel aspecten.</a:t>
            </a:r>
          </a:p>
          <a:p>
            <a:r>
              <a:rPr lang="nl-NL" dirty="0"/>
              <a:t>In de negatieve geboden liggen positieve opgesloten en andersom.</a:t>
            </a:r>
          </a:p>
          <a:p>
            <a:r>
              <a:rPr lang="nl-NL" dirty="0"/>
              <a:t>Het opschrift is de sleutel voor de uitleg van de geboden (dat sluit aan bij Gal. 5 en de wet der vrijheid van Jacobus)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Wat beperkt de vrijheid meer: een verbod of een gebod?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99782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Christus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Begin en einde van de geboden is de liefde. </a:t>
            </a:r>
          </a:p>
          <a:p>
            <a:r>
              <a:rPr lang="nl-NL" dirty="0"/>
              <a:t>Liefde is de vervulling van de wet (Rom. 13:10)</a:t>
            </a:r>
          </a:p>
          <a:p>
            <a:r>
              <a:rPr lang="nl-NL" dirty="0"/>
              <a:t>Vervullen is niet afschaffen maar volmaken, op hoger plan brengen. Het gaat daarbij om het hart en de kwaliteit. </a:t>
            </a:r>
          </a:p>
          <a:p>
            <a:r>
              <a:rPr lang="nl-NL" dirty="0"/>
              <a:t>Die liefde leren wij van Christus. Hij heeft de wet vervuld (</a:t>
            </a:r>
            <a:r>
              <a:rPr lang="nl-NL" dirty="0" err="1"/>
              <a:t>Ef</a:t>
            </a:r>
            <a:r>
              <a:rPr lang="nl-NL" dirty="0"/>
              <a:t>. 5:2).</a:t>
            </a:r>
          </a:p>
        </p:txBody>
      </p:sp>
    </p:spTree>
    <p:extLst>
      <p:ext uri="{BB962C8B-B14F-4D97-AF65-F5344CB8AC3E}">
        <p14:creationId xmlns:p14="http://schemas.microsoft.com/office/powerpoint/2010/main" val="719353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Drie functies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Van de Schepper: de politieke of burgerlijke functie (betreft alle mensen)</a:t>
            </a:r>
          </a:p>
          <a:p>
            <a:r>
              <a:rPr lang="nl-NL" dirty="0"/>
              <a:t>Van de Zoon: de ontdekkende functie (betreft de gemeente)</a:t>
            </a:r>
          </a:p>
          <a:p>
            <a:r>
              <a:rPr lang="nl-NL" dirty="0"/>
              <a:t>Van de Heilige Geest: de heiligingsfunctie (betreft iedere gelovige persoonlijk)</a:t>
            </a:r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Hoe kondigt een predikant de voorlezing van de Tien Geboden aan?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9394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Botsing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eerste functie van de wet leidt tot botsingen tussen gelovigen en ongelovigen.</a:t>
            </a:r>
          </a:p>
          <a:p>
            <a:pPr marL="0" indent="0">
              <a:buNone/>
            </a:pPr>
            <a:endParaRPr lang="nl-NL" dirty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wat wilt u / jij? De geboden iedereen </a:t>
            </a:r>
            <a:r>
              <a:rPr lang="nl-NL" i="1" dirty="0">
                <a:sym typeface="Wingdings" pitchFamily="2" charset="2"/>
              </a:rPr>
              <a:t>aanbevelen</a:t>
            </a:r>
            <a:r>
              <a:rPr lang="nl-NL" dirty="0">
                <a:sym typeface="Wingdings" pitchFamily="2" charset="2"/>
              </a:rPr>
              <a:t> of </a:t>
            </a:r>
            <a:r>
              <a:rPr lang="nl-NL" i="1" dirty="0">
                <a:sym typeface="Wingdings" pitchFamily="2" charset="2"/>
              </a:rPr>
              <a:t>opleggen</a:t>
            </a:r>
            <a:r>
              <a:rPr lang="nl-NL" dirty="0">
                <a:sym typeface="Wingdings" pitchFamily="2" charset="2"/>
              </a:rPr>
              <a:t> (als dat zou kunnen)? En dan alle geboden of een deel?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 Wat is het ‘enge’ en wat de ‘bevrijdende droom’ van de eerste functie?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73454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Heidelbergse</a:t>
            </a:r>
            <a:r>
              <a:rPr lang="nl-NL" dirty="0"/>
              <a:t> Catechismus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De geboden staan niet in het deel van de ellende (wel de samenvatting ervan!).</a:t>
            </a:r>
          </a:p>
          <a:p>
            <a:r>
              <a:rPr lang="nl-NL" dirty="0"/>
              <a:t>Ze staan beslist niet in het deel van de verlossing.</a:t>
            </a:r>
          </a:p>
          <a:p>
            <a:r>
              <a:rPr lang="nl-NL" dirty="0"/>
              <a:t>Ze staan in het deel van de dankbaarheid.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Verdedig deze keuze eens!</a:t>
            </a:r>
          </a:p>
          <a:p>
            <a:r>
              <a:rPr lang="nl-NL" dirty="0">
                <a:sym typeface="Wingdings" pitchFamily="2" charset="2"/>
              </a:rPr>
              <a:t>De HC vergeet wonderlijk genoeg het opschrift te bespreken, dat daar zo goed bij past!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675131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samenvatting van de wet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‘hoofdsom’ van de wet is…. Matth. 22:34-40, Marc. 12:28-34, Luc. 10:25-28</a:t>
            </a:r>
          </a:p>
          <a:p>
            <a:r>
              <a:rPr lang="nl-NL" dirty="0"/>
              <a:t>Samenvatten is niet afschaffen en de geboden inruilen voor alleen liefhebben.</a:t>
            </a:r>
          </a:p>
          <a:p>
            <a:r>
              <a:rPr lang="nl-NL" dirty="0"/>
              <a:t>De geboden zijn de ontvouwing van de liefde.</a:t>
            </a:r>
          </a:p>
          <a:p>
            <a:r>
              <a:rPr lang="nl-NL" dirty="0"/>
              <a:t>De samenvatting komt uit Deut. 6:4 en Lev. 19:18</a:t>
            </a:r>
          </a:p>
        </p:txBody>
      </p:sp>
    </p:spTree>
    <p:extLst>
      <p:ext uri="{BB962C8B-B14F-4D97-AF65-F5344CB8AC3E}">
        <p14:creationId xmlns:p14="http://schemas.microsoft.com/office/powerpoint/2010/main" val="35475915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tatic.skynetblogs.be/media/11765/dyn006_original_1005_713_gif_2577949_b92625f5f035ce7cd1290e7dd3a9372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7256" cy="567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578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Foutje??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Paulus en Jacobus geven als samenvatting van de wet alleen: de naaste liefhebben als jezelf (Rom. 13:9, Gal. 5:14, Jak. 2:8)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Is dat een fout? Hoezo wel of niet?</a:t>
            </a:r>
          </a:p>
          <a:p>
            <a:pPr marL="0" indent="0">
              <a:buNone/>
            </a:pPr>
            <a:endParaRPr lang="nl-NL" dirty="0">
              <a:sym typeface="Wingdings" pitchFamily="2" charset="2"/>
            </a:endParaRPr>
          </a:p>
          <a:p>
            <a:pPr>
              <a:buFont typeface="Wingdings"/>
              <a:buChar char="à"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83093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Andere samenvattingen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Een predikant mag in een kerkdienst ook andere gebodsteksten lezen.</a:t>
            </a:r>
          </a:p>
          <a:p>
            <a:r>
              <a:rPr lang="nl-NL" dirty="0"/>
              <a:t>En ook andere samenvattingen, zoals: Micha 6:8   Amos 5:4,14,15,24   Rom. 13:8-10  1 Joh. 2:3-6 3:23,24 4:7-11.</a:t>
            </a:r>
          </a:p>
          <a:p>
            <a:pPr marL="0" indent="0">
              <a:buNone/>
            </a:pPr>
            <a:r>
              <a:rPr lang="nl-NL" dirty="0">
                <a:sym typeface="Wingdings" pitchFamily="2" charset="2"/>
              </a:rPr>
              <a:t> Hoe wijs is het om in elke zondagmorgenkerkdienst de Tien Geboden en de samenvatting daarvan voor te lezen?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24144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2010-09-11 om oij mauritius silvolde 1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049" y="620688"/>
            <a:ext cx="412432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18585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1031</Words>
  <Application>Microsoft Office PowerPoint</Application>
  <PresentationFormat>Diavoorstelling (4:3)</PresentationFormat>
  <Paragraphs>83</Paragraphs>
  <Slides>24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Kantoorthema</vt:lpstr>
      <vt:lpstr>De Tien Geboden</vt:lpstr>
      <vt:lpstr>De Tien Geboden zijn</vt:lpstr>
      <vt:lpstr>PowerPoint-presentatie</vt:lpstr>
      <vt:lpstr>De Tien Geboden zijn</vt:lpstr>
      <vt:lpstr>Een zeer belangrijke tekst</vt:lpstr>
      <vt:lpstr>PowerPoint-presentatie</vt:lpstr>
      <vt:lpstr>De cultus</vt:lpstr>
      <vt:lpstr>PowerPoint-presentatie</vt:lpstr>
      <vt:lpstr>Misverstand</vt:lpstr>
      <vt:lpstr>Twee versies</vt:lpstr>
      <vt:lpstr>Diefstal??</vt:lpstr>
      <vt:lpstr>PowerPoint-presentatie</vt:lpstr>
      <vt:lpstr>Twee stenen tafels</vt:lpstr>
      <vt:lpstr>Tellen is lastig</vt:lpstr>
      <vt:lpstr>Uitlegregels</vt:lpstr>
      <vt:lpstr>Christus</vt:lpstr>
      <vt:lpstr>Drie functies</vt:lpstr>
      <vt:lpstr>Botsing</vt:lpstr>
      <vt:lpstr>Heidelbergse Catechismus</vt:lpstr>
      <vt:lpstr>De samenvatting van de wet</vt:lpstr>
      <vt:lpstr>PowerPoint-presentatie</vt:lpstr>
      <vt:lpstr>Foutje??</vt:lpstr>
      <vt:lpstr>Andere samenvattingen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Tien Geboden</dc:title>
  <dc:creator>N.C. van der Voet</dc:creator>
  <cp:lastModifiedBy>Nico van der Voet</cp:lastModifiedBy>
  <cp:revision>16</cp:revision>
  <dcterms:created xsi:type="dcterms:W3CDTF">2014-12-31T12:06:01Z</dcterms:created>
  <dcterms:modified xsi:type="dcterms:W3CDTF">2026-06-16T15:23:46Z</dcterms:modified>
</cp:coreProperties>
</file>