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70" r:id="rId4"/>
    <p:sldId id="257" r:id="rId5"/>
    <p:sldId id="259" r:id="rId6"/>
    <p:sldId id="260" r:id="rId7"/>
    <p:sldId id="261" r:id="rId8"/>
    <p:sldId id="273" r:id="rId9"/>
    <p:sldId id="262" r:id="rId10"/>
    <p:sldId id="266" r:id="rId11"/>
    <p:sldId id="267" r:id="rId12"/>
    <p:sldId id="268" r:id="rId13"/>
    <p:sldId id="269" r:id="rId14"/>
    <p:sldId id="271" r:id="rId15"/>
    <p:sldId id="272" r:id="rId16"/>
    <p:sldId id="264" r:id="rId17"/>
  </p:sldIdLst>
  <p:sldSz cx="12192000" cy="6858000"/>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8" d="100"/>
          <a:sy n="78" d="100"/>
        </p:scale>
        <p:origin x="878"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co van der Voet" userId="9e6fc3e6dead0faa" providerId="LiveId" clId="{D05F117A-90F9-4307-8749-CBC455DF47A2}"/>
    <pc:docChg chg="undo custSel addSld delSld modSld sldOrd">
      <pc:chgData name="Nico van der Voet" userId="9e6fc3e6dead0faa" providerId="LiveId" clId="{D05F117A-90F9-4307-8749-CBC455DF47A2}" dt="2026-05-19T05:55:05.657" v="4093"/>
      <pc:docMkLst>
        <pc:docMk/>
      </pc:docMkLst>
      <pc:sldChg chg="modSp mod">
        <pc:chgData name="Nico van der Voet" userId="9e6fc3e6dead0faa" providerId="LiveId" clId="{D05F117A-90F9-4307-8749-CBC455DF47A2}" dt="2026-05-19T05:41:46.825" v="3054" actId="6549"/>
        <pc:sldMkLst>
          <pc:docMk/>
          <pc:sldMk cId="3040597087" sldId="256"/>
        </pc:sldMkLst>
        <pc:spChg chg="mod">
          <ac:chgData name="Nico van der Voet" userId="9e6fc3e6dead0faa" providerId="LiveId" clId="{D05F117A-90F9-4307-8749-CBC455DF47A2}" dt="2026-05-19T05:41:46.825" v="3054" actId="6549"/>
          <ac:spMkLst>
            <pc:docMk/>
            <pc:sldMk cId="3040597087" sldId="256"/>
            <ac:spMk id="3" creationId="{4F91536B-7C27-FEB6-B552-9FF23A2D4A86}"/>
          </ac:spMkLst>
        </pc:spChg>
      </pc:sldChg>
      <pc:sldChg chg="modSp mod">
        <pc:chgData name="Nico van der Voet" userId="9e6fc3e6dead0faa" providerId="LiveId" clId="{D05F117A-90F9-4307-8749-CBC455DF47A2}" dt="2026-05-19T05:43:28.472" v="3176" actId="20577"/>
        <pc:sldMkLst>
          <pc:docMk/>
          <pc:sldMk cId="3172772689" sldId="257"/>
        </pc:sldMkLst>
        <pc:spChg chg="mod">
          <ac:chgData name="Nico van der Voet" userId="9e6fc3e6dead0faa" providerId="LiveId" clId="{D05F117A-90F9-4307-8749-CBC455DF47A2}" dt="2026-05-19T05:43:28.472" v="3176" actId="20577"/>
          <ac:spMkLst>
            <pc:docMk/>
            <pc:sldMk cId="3172772689" sldId="257"/>
            <ac:spMk id="3" creationId="{DE05B2FF-E4F7-3851-86CD-4B59A04731D9}"/>
          </ac:spMkLst>
        </pc:spChg>
      </pc:sldChg>
      <pc:sldChg chg="modSp mod">
        <pc:chgData name="Nico van der Voet" userId="9e6fc3e6dead0faa" providerId="LiveId" clId="{D05F117A-90F9-4307-8749-CBC455DF47A2}" dt="2026-05-19T05:45:55.133" v="3429" actId="6549"/>
        <pc:sldMkLst>
          <pc:docMk/>
          <pc:sldMk cId="603604294" sldId="259"/>
        </pc:sldMkLst>
        <pc:spChg chg="mod">
          <ac:chgData name="Nico van der Voet" userId="9e6fc3e6dead0faa" providerId="LiveId" clId="{D05F117A-90F9-4307-8749-CBC455DF47A2}" dt="2026-05-19T05:45:55.133" v="3429" actId="6549"/>
          <ac:spMkLst>
            <pc:docMk/>
            <pc:sldMk cId="603604294" sldId="259"/>
            <ac:spMk id="3" creationId="{BC357E41-81D4-04B5-DCFC-BBC8EC434E36}"/>
          </ac:spMkLst>
        </pc:spChg>
      </pc:sldChg>
      <pc:sldChg chg="modSp mod">
        <pc:chgData name="Nico van der Voet" userId="9e6fc3e6dead0faa" providerId="LiveId" clId="{D05F117A-90F9-4307-8749-CBC455DF47A2}" dt="2026-05-15T12:18:16.313" v="83" actId="6549"/>
        <pc:sldMkLst>
          <pc:docMk/>
          <pc:sldMk cId="313218080" sldId="260"/>
        </pc:sldMkLst>
        <pc:spChg chg="mod">
          <ac:chgData name="Nico van der Voet" userId="9e6fc3e6dead0faa" providerId="LiveId" clId="{D05F117A-90F9-4307-8749-CBC455DF47A2}" dt="2026-05-15T12:18:16.313" v="83" actId="6549"/>
          <ac:spMkLst>
            <pc:docMk/>
            <pc:sldMk cId="313218080" sldId="260"/>
            <ac:spMk id="3" creationId="{8387DF39-CF96-54C5-F52C-4DEFE722E567}"/>
          </ac:spMkLst>
        </pc:spChg>
      </pc:sldChg>
      <pc:sldChg chg="modSp mod">
        <pc:chgData name="Nico van der Voet" userId="9e6fc3e6dead0faa" providerId="LiveId" clId="{D05F117A-90F9-4307-8749-CBC455DF47A2}" dt="2026-05-15T13:03:35.758" v="3031" actId="20577"/>
        <pc:sldMkLst>
          <pc:docMk/>
          <pc:sldMk cId="3561815821" sldId="261"/>
        </pc:sldMkLst>
        <pc:spChg chg="mod">
          <ac:chgData name="Nico van der Voet" userId="9e6fc3e6dead0faa" providerId="LiveId" clId="{D05F117A-90F9-4307-8749-CBC455DF47A2}" dt="2026-05-15T13:03:35.758" v="3031" actId="20577"/>
          <ac:spMkLst>
            <pc:docMk/>
            <pc:sldMk cId="3561815821" sldId="261"/>
            <ac:spMk id="3" creationId="{CDED828F-4A0B-9706-FE5D-33D55A488B23}"/>
          </ac:spMkLst>
        </pc:spChg>
      </pc:sldChg>
      <pc:sldChg chg="modSp new mod">
        <pc:chgData name="Nico van der Voet" userId="9e6fc3e6dead0faa" providerId="LiveId" clId="{D05F117A-90F9-4307-8749-CBC455DF47A2}" dt="2026-05-15T13:03:56.739" v="3032" actId="113"/>
        <pc:sldMkLst>
          <pc:docMk/>
          <pc:sldMk cId="923715404" sldId="262"/>
        </pc:sldMkLst>
        <pc:spChg chg="mod">
          <ac:chgData name="Nico van der Voet" userId="9e6fc3e6dead0faa" providerId="LiveId" clId="{D05F117A-90F9-4307-8749-CBC455DF47A2}" dt="2026-05-15T12:16:41.522" v="19" actId="20577"/>
          <ac:spMkLst>
            <pc:docMk/>
            <pc:sldMk cId="923715404" sldId="262"/>
            <ac:spMk id="2" creationId="{2266C11E-4C11-578C-0D56-D68596C69B5D}"/>
          </ac:spMkLst>
        </pc:spChg>
        <pc:spChg chg="mod">
          <ac:chgData name="Nico van der Voet" userId="9e6fc3e6dead0faa" providerId="LiveId" clId="{D05F117A-90F9-4307-8749-CBC455DF47A2}" dt="2026-05-15T13:03:56.739" v="3032" actId="113"/>
          <ac:spMkLst>
            <pc:docMk/>
            <pc:sldMk cId="923715404" sldId="262"/>
            <ac:spMk id="3" creationId="{81D38C9E-FAB5-2B8E-CAC3-7A7B773F4B35}"/>
          </ac:spMkLst>
        </pc:spChg>
      </pc:sldChg>
      <pc:sldChg chg="modSp new mod">
        <pc:chgData name="Nico van der Voet" userId="9e6fc3e6dead0faa" providerId="LiveId" clId="{D05F117A-90F9-4307-8749-CBC455DF47A2}" dt="2026-05-15T12:30:03.867" v="946" actId="6549"/>
        <pc:sldMkLst>
          <pc:docMk/>
          <pc:sldMk cId="502199156" sldId="264"/>
        </pc:sldMkLst>
        <pc:spChg chg="mod">
          <ac:chgData name="Nico van der Voet" userId="9e6fc3e6dead0faa" providerId="LiveId" clId="{D05F117A-90F9-4307-8749-CBC455DF47A2}" dt="2026-05-15T12:25:35.569" v="394" actId="20577"/>
          <ac:spMkLst>
            <pc:docMk/>
            <pc:sldMk cId="502199156" sldId="264"/>
            <ac:spMk id="2" creationId="{3BC33CC2-DC2A-B7C8-8526-B19AC4F6B894}"/>
          </ac:spMkLst>
        </pc:spChg>
        <pc:spChg chg="mod">
          <ac:chgData name="Nico van der Voet" userId="9e6fc3e6dead0faa" providerId="LiveId" clId="{D05F117A-90F9-4307-8749-CBC455DF47A2}" dt="2026-05-15T12:30:03.867" v="946" actId="6549"/>
          <ac:spMkLst>
            <pc:docMk/>
            <pc:sldMk cId="502199156" sldId="264"/>
            <ac:spMk id="3" creationId="{160344C0-BE00-6C36-D4B6-593BD9B78A4D}"/>
          </ac:spMkLst>
        </pc:spChg>
      </pc:sldChg>
      <pc:sldChg chg="modSp new mod">
        <pc:chgData name="Nico van der Voet" userId="9e6fc3e6dead0faa" providerId="LiveId" clId="{D05F117A-90F9-4307-8749-CBC455DF47A2}" dt="2026-05-19T05:52:38.567" v="4009" actId="20577"/>
        <pc:sldMkLst>
          <pc:docMk/>
          <pc:sldMk cId="2417153209" sldId="266"/>
        </pc:sldMkLst>
        <pc:spChg chg="mod">
          <ac:chgData name="Nico van der Voet" userId="9e6fc3e6dead0faa" providerId="LiveId" clId="{D05F117A-90F9-4307-8749-CBC455DF47A2}" dt="2026-05-15T12:33:40.860" v="981" actId="20577"/>
          <ac:spMkLst>
            <pc:docMk/>
            <pc:sldMk cId="2417153209" sldId="266"/>
            <ac:spMk id="2" creationId="{B395AC51-93D8-D714-F1F1-6A72DDA6F8F4}"/>
          </ac:spMkLst>
        </pc:spChg>
        <pc:spChg chg="mod">
          <ac:chgData name="Nico van der Voet" userId="9e6fc3e6dead0faa" providerId="LiveId" clId="{D05F117A-90F9-4307-8749-CBC455DF47A2}" dt="2026-05-19T05:52:38.567" v="4009" actId="20577"/>
          <ac:spMkLst>
            <pc:docMk/>
            <pc:sldMk cId="2417153209" sldId="266"/>
            <ac:spMk id="3" creationId="{D890F901-764B-0E27-6F70-7F79ABCF3DC2}"/>
          </ac:spMkLst>
        </pc:spChg>
      </pc:sldChg>
      <pc:sldChg chg="modSp new mod">
        <pc:chgData name="Nico van der Voet" userId="9e6fc3e6dead0faa" providerId="LiveId" clId="{D05F117A-90F9-4307-8749-CBC455DF47A2}" dt="2026-05-19T05:52:54.282" v="4026" actId="20577"/>
        <pc:sldMkLst>
          <pc:docMk/>
          <pc:sldMk cId="865765470" sldId="267"/>
        </pc:sldMkLst>
        <pc:spChg chg="mod">
          <ac:chgData name="Nico van der Voet" userId="9e6fc3e6dead0faa" providerId="LiveId" clId="{D05F117A-90F9-4307-8749-CBC455DF47A2}" dt="2026-05-15T12:34:29.373" v="1013" actId="20577"/>
          <ac:spMkLst>
            <pc:docMk/>
            <pc:sldMk cId="865765470" sldId="267"/>
            <ac:spMk id="2" creationId="{C2302C73-5807-B6D7-FCA9-E653A05D5BFC}"/>
          </ac:spMkLst>
        </pc:spChg>
        <pc:spChg chg="mod">
          <ac:chgData name="Nico van der Voet" userId="9e6fc3e6dead0faa" providerId="LiveId" clId="{D05F117A-90F9-4307-8749-CBC455DF47A2}" dt="2026-05-19T05:52:54.282" v="4026" actId="20577"/>
          <ac:spMkLst>
            <pc:docMk/>
            <pc:sldMk cId="865765470" sldId="267"/>
            <ac:spMk id="3" creationId="{5050ACF9-3D6B-97CD-CA05-946ACE28D26B}"/>
          </ac:spMkLst>
        </pc:spChg>
      </pc:sldChg>
      <pc:sldChg chg="modSp new mod">
        <pc:chgData name="Nico van der Voet" userId="9e6fc3e6dead0faa" providerId="LiveId" clId="{D05F117A-90F9-4307-8749-CBC455DF47A2}" dt="2026-05-19T05:53:45.935" v="4067" actId="20577"/>
        <pc:sldMkLst>
          <pc:docMk/>
          <pc:sldMk cId="1653932759" sldId="268"/>
        </pc:sldMkLst>
        <pc:spChg chg="mod">
          <ac:chgData name="Nico van der Voet" userId="9e6fc3e6dead0faa" providerId="LiveId" clId="{D05F117A-90F9-4307-8749-CBC455DF47A2}" dt="2026-05-15T12:37:03.100" v="1160" actId="20577"/>
          <ac:spMkLst>
            <pc:docMk/>
            <pc:sldMk cId="1653932759" sldId="268"/>
            <ac:spMk id="2" creationId="{8A1DA4EC-3AD2-9296-17CF-2714E31ABCDD}"/>
          </ac:spMkLst>
        </pc:spChg>
        <pc:spChg chg="mod">
          <ac:chgData name="Nico van der Voet" userId="9e6fc3e6dead0faa" providerId="LiveId" clId="{D05F117A-90F9-4307-8749-CBC455DF47A2}" dt="2026-05-19T05:53:45.935" v="4067" actId="20577"/>
          <ac:spMkLst>
            <pc:docMk/>
            <pc:sldMk cId="1653932759" sldId="268"/>
            <ac:spMk id="3" creationId="{E7C8DFA3-BC22-3E60-11FC-4198148BD51F}"/>
          </ac:spMkLst>
        </pc:spChg>
      </pc:sldChg>
      <pc:sldChg chg="modSp new mod">
        <pc:chgData name="Nico van der Voet" userId="9e6fc3e6dead0faa" providerId="LiveId" clId="{D05F117A-90F9-4307-8749-CBC455DF47A2}" dt="2026-05-15T12:46:08.384" v="1930" actId="20577"/>
        <pc:sldMkLst>
          <pc:docMk/>
          <pc:sldMk cId="1168833966" sldId="269"/>
        </pc:sldMkLst>
        <pc:spChg chg="mod">
          <ac:chgData name="Nico van der Voet" userId="9e6fc3e6dead0faa" providerId="LiveId" clId="{D05F117A-90F9-4307-8749-CBC455DF47A2}" dt="2026-05-15T12:40:12.791" v="1478" actId="20577"/>
          <ac:spMkLst>
            <pc:docMk/>
            <pc:sldMk cId="1168833966" sldId="269"/>
            <ac:spMk id="2" creationId="{CBF4D31C-62A8-671B-4EAA-858C257D84EA}"/>
          </ac:spMkLst>
        </pc:spChg>
        <pc:spChg chg="mod">
          <ac:chgData name="Nico van der Voet" userId="9e6fc3e6dead0faa" providerId="LiveId" clId="{D05F117A-90F9-4307-8749-CBC455DF47A2}" dt="2026-05-15T12:46:08.384" v="1930" actId="20577"/>
          <ac:spMkLst>
            <pc:docMk/>
            <pc:sldMk cId="1168833966" sldId="269"/>
            <ac:spMk id="3" creationId="{14193750-8171-37FE-C3C0-3879994A2730}"/>
          </ac:spMkLst>
        </pc:spChg>
      </pc:sldChg>
      <pc:sldChg chg="modSp new mod ord">
        <pc:chgData name="Nico van der Voet" userId="9e6fc3e6dead0faa" providerId="LiveId" clId="{D05F117A-90F9-4307-8749-CBC455DF47A2}" dt="2026-05-19T05:55:05.657" v="4093"/>
        <pc:sldMkLst>
          <pc:docMk/>
          <pc:sldMk cId="3451927063" sldId="270"/>
        </pc:sldMkLst>
        <pc:spChg chg="mod">
          <ac:chgData name="Nico van der Voet" userId="9e6fc3e6dead0faa" providerId="LiveId" clId="{D05F117A-90F9-4307-8749-CBC455DF47A2}" dt="2026-05-15T12:47:47.881" v="1963" actId="20577"/>
          <ac:spMkLst>
            <pc:docMk/>
            <pc:sldMk cId="3451927063" sldId="270"/>
            <ac:spMk id="2" creationId="{7F14DD46-29E8-687D-5C1A-184244465683}"/>
          </ac:spMkLst>
        </pc:spChg>
        <pc:spChg chg="mod">
          <ac:chgData name="Nico van der Voet" userId="9e6fc3e6dead0faa" providerId="LiveId" clId="{D05F117A-90F9-4307-8749-CBC455DF47A2}" dt="2026-05-19T05:54:42.949" v="4091" actId="20577"/>
          <ac:spMkLst>
            <pc:docMk/>
            <pc:sldMk cId="3451927063" sldId="270"/>
            <ac:spMk id="3" creationId="{FC3BDCC9-A0BE-C7E4-9840-BF33BD935649}"/>
          </ac:spMkLst>
        </pc:spChg>
      </pc:sldChg>
      <pc:sldChg chg="modSp new mod">
        <pc:chgData name="Nico van der Voet" userId="9e6fc3e6dead0faa" providerId="LiveId" clId="{D05F117A-90F9-4307-8749-CBC455DF47A2}" dt="2026-05-15T13:06:52.277" v="3053" actId="20577"/>
        <pc:sldMkLst>
          <pc:docMk/>
          <pc:sldMk cId="1263126555" sldId="271"/>
        </pc:sldMkLst>
        <pc:spChg chg="mod">
          <ac:chgData name="Nico van der Voet" userId="9e6fc3e6dead0faa" providerId="LiveId" clId="{D05F117A-90F9-4307-8749-CBC455DF47A2}" dt="2026-05-15T13:06:52.277" v="3053" actId="20577"/>
          <ac:spMkLst>
            <pc:docMk/>
            <pc:sldMk cId="1263126555" sldId="271"/>
            <ac:spMk id="2" creationId="{502FB879-6E23-4B85-B59B-ABBD4D35A7D0}"/>
          </ac:spMkLst>
        </pc:spChg>
        <pc:spChg chg="mod">
          <ac:chgData name="Nico van der Voet" userId="9e6fc3e6dead0faa" providerId="LiveId" clId="{D05F117A-90F9-4307-8749-CBC455DF47A2}" dt="2026-05-15T12:58:36.283" v="2929" actId="20577"/>
          <ac:spMkLst>
            <pc:docMk/>
            <pc:sldMk cId="1263126555" sldId="271"/>
            <ac:spMk id="3" creationId="{EBB74FCE-8817-2BFE-CD07-FBD162C7CE09}"/>
          </ac:spMkLst>
        </pc:spChg>
      </pc:sldChg>
      <pc:sldChg chg="addSp delSp modSp new mod ord">
        <pc:chgData name="Nico van der Voet" userId="9e6fc3e6dead0faa" providerId="LiveId" clId="{D05F117A-90F9-4307-8749-CBC455DF47A2}" dt="2026-05-15T13:02:34.148" v="3026"/>
        <pc:sldMkLst>
          <pc:docMk/>
          <pc:sldMk cId="4036146683" sldId="272"/>
        </pc:sldMkLst>
        <pc:spChg chg="mod">
          <ac:chgData name="Nico van der Voet" userId="9e6fc3e6dead0faa" providerId="LiveId" clId="{D05F117A-90F9-4307-8749-CBC455DF47A2}" dt="2026-05-15T13:01:48.721" v="3022" actId="20577"/>
          <ac:spMkLst>
            <pc:docMk/>
            <pc:sldMk cId="4036146683" sldId="272"/>
            <ac:spMk id="2" creationId="{B3617E57-9F40-8A1F-D5BE-B035EF6FDC89}"/>
          </ac:spMkLst>
        </pc:spChg>
        <pc:picChg chg="add mod">
          <ac:chgData name="Nico van der Voet" userId="9e6fc3e6dead0faa" providerId="LiveId" clId="{D05F117A-90F9-4307-8749-CBC455DF47A2}" dt="2026-05-15T13:00:44.158" v="2969" actId="14100"/>
          <ac:picMkLst>
            <pc:docMk/>
            <pc:sldMk cId="4036146683" sldId="272"/>
            <ac:picMk id="4" creationId="{DA4E19EF-C21A-34A6-EA49-4A7B85ECABF7}"/>
          </ac:picMkLst>
        </pc:picChg>
        <pc:picChg chg="add mod">
          <ac:chgData name="Nico van der Voet" userId="9e6fc3e6dead0faa" providerId="LiveId" clId="{D05F117A-90F9-4307-8749-CBC455DF47A2}" dt="2026-05-15T13:00:39.338" v="2968" actId="1076"/>
          <ac:picMkLst>
            <pc:docMk/>
            <pc:sldMk cId="4036146683" sldId="272"/>
            <ac:picMk id="6" creationId="{F0876AB8-3590-E8DD-C2C8-3FCB531C5D14}"/>
          </ac:picMkLst>
        </pc:picChg>
      </pc:sldChg>
      <pc:sldChg chg="modSp new mod">
        <pc:chgData name="Nico van der Voet" userId="9e6fc3e6dead0faa" providerId="LiveId" clId="{D05F117A-90F9-4307-8749-CBC455DF47A2}" dt="2026-05-19T05:49:35.218" v="3829" actId="113"/>
        <pc:sldMkLst>
          <pc:docMk/>
          <pc:sldMk cId="2828717571" sldId="273"/>
        </pc:sldMkLst>
        <pc:spChg chg="mod">
          <ac:chgData name="Nico van der Voet" userId="9e6fc3e6dead0faa" providerId="LiveId" clId="{D05F117A-90F9-4307-8749-CBC455DF47A2}" dt="2026-05-19T05:46:29.188" v="3452" actId="20577"/>
          <ac:spMkLst>
            <pc:docMk/>
            <pc:sldMk cId="2828717571" sldId="273"/>
            <ac:spMk id="2" creationId="{DD238038-D60E-4CF5-3214-A04F2EE73EA3}"/>
          </ac:spMkLst>
        </pc:spChg>
        <pc:spChg chg="mod">
          <ac:chgData name="Nico van der Voet" userId="9e6fc3e6dead0faa" providerId="LiveId" clId="{D05F117A-90F9-4307-8749-CBC455DF47A2}" dt="2026-05-19T05:49:35.218" v="3829" actId="113"/>
          <ac:spMkLst>
            <pc:docMk/>
            <pc:sldMk cId="2828717571" sldId="273"/>
            <ac:spMk id="3" creationId="{0387A27C-AD02-C3D3-D862-4C74665EA80C}"/>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1F3125D-4C0F-CC0B-E36A-0FE81305BABD}"/>
              </a:ext>
            </a:extLst>
          </p:cNvPr>
          <p:cNvSpPr>
            <a:spLocks noGrp="1"/>
          </p:cNvSpPr>
          <p:nvPr>
            <p:ph type="ctrTitle"/>
          </p:nvPr>
        </p:nvSpPr>
        <p:spPr>
          <a:xfrm>
            <a:off x="1524000" y="1122363"/>
            <a:ext cx="9144000" cy="2387600"/>
          </a:xfrm>
        </p:spPr>
        <p:txBody>
          <a:bodyPr anchor="b"/>
          <a:lstStyle>
            <a:lvl1pPr algn="ctr">
              <a:defRPr sz="6000"/>
            </a:lvl1pPr>
          </a:lstStyle>
          <a:p>
            <a:r>
              <a:rPr lang="nl-NL"/>
              <a:t>Klik om stijl te bewerken</a:t>
            </a:r>
          </a:p>
        </p:txBody>
      </p:sp>
      <p:sp>
        <p:nvSpPr>
          <p:cNvPr id="3" name="Ondertitel 2">
            <a:extLst>
              <a:ext uri="{FF2B5EF4-FFF2-40B4-BE49-F238E27FC236}">
                <a16:creationId xmlns:a16="http://schemas.microsoft.com/office/drawing/2014/main" id="{A6DF125A-4E16-5ACF-CB42-150AF2E4017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Klikken om de ondertitelstijl van het model te bewerken</a:t>
            </a:r>
          </a:p>
        </p:txBody>
      </p:sp>
      <p:sp>
        <p:nvSpPr>
          <p:cNvPr id="4" name="Tijdelijke aanduiding voor datum 3">
            <a:extLst>
              <a:ext uri="{FF2B5EF4-FFF2-40B4-BE49-F238E27FC236}">
                <a16:creationId xmlns:a16="http://schemas.microsoft.com/office/drawing/2014/main" id="{3F7D95D1-9F8A-9927-BDC4-DE9F4421AE6D}"/>
              </a:ext>
            </a:extLst>
          </p:cNvPr>
          <p:cNvSpPr>
            <a:spLocks noGrp="1"/>
          </p:cNvSpPr>
          <p:nvPr>
            <p:ph type="dt" sz="half" idx="10"/>
          </p:nvPr>
        </p:nvSpPr>
        <p:spPr/>
        <p:txBody>
          <a:bodyPr/>
          <a:lstStyle/>
          <a:p>
            <a:fld id="{F8EC63C6-B627-4131-B4F5-866952214DB7}" type="datetimeFigureOut">
              <a:rPr lang="nl-NL" smtClean="0"/>
              <a:t>19-5-2026</a:t>
            </a:fld>
            <a:endParaRPr lang="nl-NL"/>
          </a:p>
        </p:txBody>
      </p:sp>
      <p:sp>
        <p:nvSpPr>
          <p:cNvPr id="5" name="Tijdelijke aanduiding voor voettekst 4">
            <a:extLst>
              <a:ext uri="{FF2B5EF4-FFF2-40B4-BE49-F238E27FC236}">
                <a16:creationId xmlns:a16="http://schemas.microsoft.com/office/drawing/2014/main" id="{73F3C4B2-7744-7343-5925-13546B850AB1}"/>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D9B57E28-76CE-AD22-9C4F-E40B3EA9E0E0}"/>
              </a:ext>
            </a:extLst>
          </p:cNvPr>
          <p:cNvSpPr>
            <a:spLocks noGrp="1"/>
          </p:cNvSpPr>
          <p:nvPr>
            <p:ph type="sldNum" sz="quarter" idx="12"/>
          </p:nvPr>
        </p:nvSpPr>
        <p:spPr/>
        <p:txBody>
          <a:bodyPr/>
          <a:lstStyle/>
          <a:p>
            <a:fld id="{50AAB8BF-7876-412C-8B28-64A5B4D00BB9}" type="slidenum">
              <a:rPr lang="nl-NL" smtClean="0"/>
              <a:t>‹nr.›</a:t>
            </a:fld>
            <a:endParaRPr lang="nl-NL"/>
          </a:p>
        </p:txBody>
      </p:sp>
    </p:spTree>
    <p:extLst>
      <p:ext uri="{BB962C8B-B14F-4D97-AF65-F5344CB8AC3E}">
        <p14:creationId xmlns:p14="http://schemas.microsoft.com/office/powerpoint/2010/main" val="31480109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13F3007-CCD5-B08F-6763-EDC6D690713E}"/>
              </a:ext>
            </a:extLst>
          </p:cNvPr>
          <p:cNvSpPr>
            <a:spLocks noGrp="1"/>
          </p:cNvSpPr>
          <p:nvPr>
            <p:ph type="title"/>
          </p:nvPr>
        </p:nvSpPr>
        <p:spPr/>
        <p:txBody>
          <a:bodyPr/>
          <a:lstStyle/>
          <a:p>
            <a:r>
              <a:rPr lang="nl-NL"/>
              <a:t>Klik om stijl te bewerken</a:t>
            </a:r>
          </a:p>
        </p:txBody>
      </p:sp>
      <p:sp>
        <p:nvSpPr>
          <p:cNvPr id="3" name="Tijdelijke aanduiding voor inhoud 2">
            <a:extLst>
              <a:ext uri="{FF2B5EF4-FFF2-40B4-BE49-F238E27FC236}">
                <a16:creationId xmlns:a16="http://schemas.microsoft.com/office/drawing/2014/main" id="{50DFBDE5-7761-925C-B85F-5C5C716DDCEB}"/>
              </a:ext>
            </a:extLst>
          </p:cNvPr>
          <p:cNvSpPr>
            <a:spLocks noGrp="1"/>
          </p:cNvSpPr>
          <p:nvPr>
            <p:ph idx="1"/>
          </p:nvPr>
        </p:nvSpPr>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8BAFCFB6-1D51-401E-ED79-7B3ED635A59D}"/>
              </a:ext>
            </a:extLst>
          </p:cNvPr>
          <p:cNvSpPr>
            <a:spLocks noGrp="1"/>
          </p:cNvSpPr>
          <p:nvPr>
            <p:ph type="dt" sz="half" idx="10"/>
          </p:nvPr>
        </p:nvSpPr>
        <p:spPr/>
        <p:txBody>
          <a:bodyPr/>
          <a:lstStyle/>
          <a:p>
            <a:fld id="{F8EC63C6-B627-4131-B4F5-866952214DB7}" type="datetimeFigureOut">
              <a:rPr lang="nl-NL" smtClean="0"/>
              <a:t>19-5-2026</a:t>
            </a:fld>
            <a:endParaRPr lang="nl-NL"/>
          </a:p>
        </p:txBody>
      </p:sp>
      <p:sp>
        <p:nvSpPr>
          <p:cNvPr id="5" name="Tijdelijke aanduiding voor voettekst 4">
            <a:extLst>
              <a:ext uri="{FF2B5EF4-FFF2-40B4-BE49-F238E27FC236}">
                <a16:creationId xmlns:a16="http://schemas.microsoft.com/office/drawing/2014/main" id="{4A7F2B67-E7B8-C87A-EAF3-9BCB69BC3FC9}"/>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4D8833FE-73F8-6D1B-1470-03DE37734F44}"/>
              </a:ext>
            </a:extLst>
          </p:cNvPr>
          <p:cNvSpPr>
            <a:spLocks noGrp="1"/>
          </p:cNvSpPr>
          <p:nvPr>
            <p:ph type="sldNum" sz="quarter" idx="12"/>
          </p:nvPr>
        </p:nvSpPr>
        <p:spPr/>
        <p:txBody>
          <a:bodyPr/>
          <a:lstStyle/>
          <a:p>
            <a:fld id="{50AAB8BF-7876-412C-8B28-64A5B4D00BB9}" type="slidenum">
              <a:rPr lang="nl-NL" smtClean="0"/>
              <a:t>‹nr.›</a:t>
            </a:fld>
            <a:endParaRPr lang="nl-NL"/>
          </a:p>
        </p:txBody>
      </p:sp>
    </p:spTree>
    <p:extLst>
      <p:ext uri="{BB962C8B-B14F-4D97-AF65-F5344CB8AC3E}">
        <p14:creationId xmlns:p14="http://schemas.microsoft.com/office/powerpoint/2010/main" val="39143181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FBCE94D-4A2C-A77A-1647-9A70F1D07258}"/>
              </a:ext>
            </a:extLst>
          </p:cNvPr>
          <p:cNvSpPr>
            <a:spLocks noGrp="1"/>
          </p:cNvSpPr>
          <p:nvPr>
            <p:ph type="title"/>
          </p:nvPr>
        </p:nvSpPr>
        <p:spPr>
          <a:xfrm>
            <a:off x="831850" y="1709738"/>
            <a:ext cx="10515600" cy="2852737"/>
          </a:xfrm>
        </p:spPr>
        <p:txBody>
          <a:bodyPr anchor="b"/>
          <a:lstStyle>
            <a:lvl1pPr>
              <a:defRPr sz="6000"/>
            </a:lvl1pPr>
          </a:lstStyle>
          <a:p>
            <a:r>
              <a:rPr lang="nl-NL"/>
              <a:t>Klik om stijl te bewerken</a:t>
            </a:r>
          </a:p>
        </p:txBody>
      </p:sp>
      <p:sp>
        <p:nvSpPr>
          <p:cNvPr id="3" name="Tijdelijke aanduiding voor tekst 2">
            <a:extLst>
              <a:ext uri="{FF2B5EF4-FFF2-40B4-BE49-F238E27FC236}">
                <a16:creationId xmlns:a16="http://schemas.microsoft.com/office/drawing/2014/main" id="{88CD50D8-23D4-A008-9A0D-61536C544BF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l-NL"/>
              <a:t>Klikken om de tekststijl van het model te bewerken</a:t>
            </a:r>
          </a:p>
        </p:txBody>
      </p:sp>
      <p:sp>
        <p:nvSpPr>
          <p:cNvPr id="4" name="Tijdelijke aanduiding voor datum 3">
            <a:extLst>
              <a:ext uri="{FF2B5EF4-FFF2-40B4-BE49-F238E27FC236}">
                <a16:creationId xmlns:a16="http://schemas.microsoft.com/office/drawing/2014/main" id="{F73B63B4-B812-A994-5295-C0E9F90AE4EB}"/>
              </a:ext>
            </a:extLst>
          </p:cNvPr>
          <p:cNvSpPr>
            <a:spLocks noGrp="1"/>
          </p:cNvSpPr>
          <p:nvPr>
            <p:ph type="dt" sz="half" idx="10"/>
          </p:nvPr>
        </p:nvSpPr>
        <p:spPr/>
        <p:txBody>
          <a:bodyPr/>
          <a:lstStyle/>
          <a:p>
            <a:fld id="{F8EC63C6-B627-4131-B4F5-866952214DB7}" type="datetimeFigureOut">
              <a:rPr lang="nl-NL" smtClean="0"/>
              <a:t>19-5-2026</a:t>
            </a:fld>
            <a:endParaRPr lang="nl-NL"/>
          </a:p>
        </p:txBody>
      </p:sp>
      <p:sp>
        <p:nvSpPr>
          <p:cNvPr id="5" name="Tijdelijke aanduiding voor voettekst 4">
            <a:extLst>
              <a:ext uri="{FF2B5EF4-FFF2-40B4-BE49-F238E27FC236}">
                <a16:creationId xmlns:a16="http://schemas.microsoft.com/office/drawing/2014/main" id="{055CC93F-CD7A-BF0D-9AED-B51775D8BBFB}"/>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06E42482-1CE3-7694-DCCE-E05DF0F74CD7}"/>
              </a:ext>
            </a:extLst>
          </p:cNvPr>
          <p:cNvSpPr>
            <a:spLocks noGrp="1"/>
          </p:cNvSpPr>
          <p:nvPr>
            <p:ph type="sldNum" sz="quarter" idx="12"/>
          </p:nvPr>
        </p:nvSpPr>
        <p:spPr/>
        <p:txBody>
          <a:bodyPr/>
          <a:lstStyle/>
          <a:p>
            <a:fld id="{50AAB8BF-7876-412C-8B28-64A5B4D00BB9}" type="slidenum">
              <a:rPr lang="nl-NL" smtClean="0"/>
              <a:t>‹nr.›</a:t>
            </a:fld>
            <a:endParaRPr lang="nl-NL"/>
          </a:p>
        </p:txBody>
      </p:sp>
    </p:spTree>
    <p:extLst>
      <p:ext uri="{BB962C8B-B14F-4D97-AF65-F5344CB8AC3E}">
        <p14:creationId xmlns:p14="http://schemas.microsoft.com/office/powerpoint/2010/main" val="39531244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B1F0A80-C14C-E828-0789-E4CD2D36300F}"/>
              </a:ext>
            </a:extLst>
          </p:cNvPr>
          <p:cNvSpPr>
            <a:spLocks noGrp="1"/>
          </p:cNvSpPr>
          <p:nvPr>
            <p:ph type="title"/>
          </p:nvPr>
        </p:nvSpPr>
        <p:spPr/>
        <p:txBody>
          <a:bodyPr/>
          <a:lstStyle/>
          <a:p>
            <a:r>
              <a:rPr lang="nl-NL"/>
              <a:t>Klik om stijl te bewerken</a:t>
            </a:r>
          </a:p>
        </p:txBody>
      </p:sp>
      <p:sp>
        <p:nvSpPr>
          <p:cNvPr id="3" name="Tijdelijke aanduiding voor inhoud 2">
            <a:extLst>
              <a:ext uri="{FF2B5EF4-FFF2-40B4-BE49-F238E27FC236}">
                <a16:creationId xmlns:a16="http://schemas.microsoft.com/office/drawing/2014/main" id="{5C99461E-43F0-AA70-A008-46BAB1AFBD73}"/>
              </a:ext>
            </a:extLst>
          </p:cNvPr>
          <p:cNvSpPr>
            <a:spLocks noGrp="1"/>
          </p:cNvSpPr>
          <p:nvPr>
            <p:ph sz="half" idx="1"/>
          </p:nvPr>
        </p:nvSpPr>
        <p:spPr>
          <a:xfrm>
            <a:off x="838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inhoud 3">
            <a:extLst>
              <a:ext uri="{FF2B5EF4-FFF2-40B4-BE49-F238E27FC236}">
                <a16:creationId xmlns:a16="http://schemas.microsoft.com/office/drawing/2014/main" id="{0D8C727A-B509-0DA4-4695-CEC950C091D5}"/>
              </a:ext>
            </a:extLst>
          </p:cNvPr>
          <p:cNvSpPr>
            <a:spLocks noGrp="1"/>
          </p:cNvSpPr>
          <p:nvPr>
            <p:ph sz="half" idx="2"/>
          </p:nvPr>
        </p:nvSpPr>
        <p:spPr>
          <a:xfrm>
            <a:off x="6172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datum 4">
            <a:extLst>
              <a:ext uri="{FF2B5EF4-FFF2-40B4-BE49-F238E27FC236}">
                <a16:creationId xmlns:a16="http://schemas.microsoft.com/office/drawing/2014/main" id="{519E1AB3-A7F4-83E5-140E-40141A679B6B}"/>
              </a:ext>
            </a:extLst>
          </p:cNvPr>
          <p:cNvSpPr>
            <a:spLocks noGrp="1"/>
          </p:cNvSpPr>
          <p:nvPr>
            <p:ph type="dt" sz="half" idx="10"/>
          </p:nvPr>
        </p:nvSpPr>
        <p:spPr/>
        <p:txBody>
          <a:bodyPr/>
          <a:lstStyle/>
          <a:p>
            <a:fld id="{F8EC63C6-B627-4131-B4F5-866952214DB7}" type="datetimeFigureOut">
              <a:rPr lang="nl-NL" smtClean="0"/>
              <a:t>19-5-2026</a:t>
            </a:fld>
            <a:endParaRPr lang="nl-NL"/>
          </a:p>
        </p:txBody>
      </p:sp>
      <p:sp>
        <p:nvSpPr>
          <p:cNvPr id="6" name="Tijdelijke aanduiding voor voettekst 5">
            <a:extLst>
              <a:ext uri="{FF2B5EF4-FFF2-40B4-BE49-F238E27FC236}">
                <a16:creationId xmlns:a16="http://schemas.microsoft.com/office/drawing/2014/main" id="{CE0E8E14-2261-7EFF-0DCB-124E610D0B4B}"/>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592ADDA4-2A38-39BC-3A07-08F303259864}"/>
              </a:ext>
            </a:extLst>
          </p:cNvPr>
          <p:cNvSpPr>
            <a:spLocks noGrp="1"/>
          </p:cNvSpPr>
          <p:nvPr>
            <p:ph type="sldNum" sz="quarter" idx="12"/>
          </p:nvPr>
        </p:nvSpPr>
        <p:spPr/>
        <p:txBody>
          <a:bodyPr/>
          <a:lstStyle/>
          <a:p>
            <a:fld id="{50AAB8BF-7876-412C-8B28-64A5B4D00BB9}" type="slidenum">
              <a:rPr lang="nl-NL" smtClean="0"/>
              <a:t>‹nr.›</a:t>
            </a:fld>
            <a:endParaRPr lang="nl-NL"/>
          </a:p>
        </p:txBody>
      </p:sp>
    </p:spTree>
    <p:extLst>
      <p:ext uri="{BB962C8B-B14F-4D97-AF65-F5344CB8AC3E}">
        <p14:creationId xmlns:p14="http://schemas.microsoft.com/office/powerpoint/2010/main" val="36445057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03B177D-ABD3-F741-C006-89425C30387F}"/>
              </a:ext>
            </a:extLst>
          </p:cNvPr>
          <p:cNvSpPr>
            <a:spLocks noGrp="1"/>
          </p:cNvSpPr>
          <p:nvPr>
            <p:ph type="title"/>
          </p:nvPr>
        </p:nvSpPr>
        <p:spPr>
          <a:xfrm>
            <a:off x="839788" y="365125"/>
            <a:ext cx="10515600" cy="1325563"/>
          </a:xfrm>
        </p:spPr>
        <p:txBody>
          <a:bodyPr/>
          <a:lstStyle/>
          <a:p>
            <a:r>
              <a:rPr lang="nl-NL"/>
              <a:t>Klik om stijl te bewerken</a:t>
            </a:r>
          </a:p>
        </p:txBody>
      </p:sp>
      <p:sp>
        <p:nvSpPr>
          <p:cNvPr id="3" name="Tijdelijke aanduiding voor tekst 2">
            <a:extLst>
              <a:ext uri="{FF2B5EF4-FFF2-40B4-BE49-F238E27FC236}">
                <a16:creationId xmlns:a16="http://schemas.microsoft.com/office/drawing/2014/main" id="{32B511F1-D2C3-E66B-A18E-EC4033D71CF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4" name="Tijdelijke aanduiding voor inhoud 3">
            <a:extLst>
              <a:ext uri="{FF2B5EF4-FFF2-40B4-BE49-F238E27FC236}">
                <a16:creationId xmlns:a16="http://schemas.microsoft.com/office/drawing/2014/main" id="{23E8B6B9-75AB-E95B-7DA3-048F30B8AC0A}"/>
              </a:ext>
            </a:extLst>
          </p:cNvPr>
          <p:cNvSpPr>
            <a:spLocks noGrp="1"/>
          </p:cNvSpPr>
          <p:nvPr>
            <p:ph sz="half" idx="2"/>
          </p:nvPr>
        </p:nvSpPr>
        <p:spPr>
          <a:xfrm>
            <a:off x="839788" y="2505075"/>
            <a:ext cx="5157787"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tekst 4">
            <a:extLst>
              <a:ext uri="{FF2B5EF4-FFF2-40B4-BE49-F238E27FC236}">
                <a16:creationId xmlns:a16="http://schemas.microsoft.com/office/drawing/2014/main" id="{17E83230-5B34-7A19-F352-FCFF7DB52E7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6" name="Tijdelijke aanduiding voor inhoud 5">
            <a:extLst>
              <a:ext uri="{FF2B5EF4-FFF2-40B4-BE49-F238E27FC236}">
                <a16:creationId xmlns:a16="http://schemas.microsoft.com/office/drawing/2014/main" id="{355D8AA3-CE8C-8C5E-78E0-B91E7DAD924A}"/>
              </a:ext>
            </a:extLst>
          </p:cNvPr>
          <p:cNvSpPr>
            <a:spLocks noGrp="1"/>
          </p:cNvSpPr>
          <p:nvPr>
            <p:ph sz="quarter" idx="4"/>
          </p:nvPr>
        </p:nvSpPr>
        <p:spPr>
          <a:xfrm>
            <a:off x="6172200" y="2505075"/>
            <a:ext cx="5183188"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7" name="Tijdelijke aanduiding voor datum 6">
            <a:extLst>
              <a:ext uri="{FF2B5EF4-FFF2-40B4-BE49-F238E27FC236}">
                <a16:creationId xmlns:a16="http://schemas.microsoft.com/office/drawing/2014/main" id="{E579CC42-CE75-9C97-4AD1-88CE689ABE46}"/>
              </a:ext>
            </a:extLst>
          </p:cNvPr>
          <p:cNvSpPr>
            <a:spLocks noGrp="1"/>
          </p:cNvSpPr>
          <p:nvPr>
            <p:ph type="dt" sz="half" idx="10"/>
          </p:nvPr>
        </p:nvSpPr>
        <p:spPr/>
        <p:txBody>
          <a:bodyPr/>
          <a:lstStyle/>
          <a:p>
            <a:fld id="{F8EC63C6-B627-4131-B4F5-866952214DB7}" type="datetimeFigureOut">
              <a:rPr lang="nl-NL" smtClean="0"/>
              <a:t>19-5-2026</a:t>
            </a:fld>
            <a:endParaRPr lang="nl-NL"/>
          </a:p>
        </p:txBody>
      </p:sp>
      <p:sp>
        <p:nvSpPr>
          <p:cNvPr id="8" name="Tijdelijke aanduiding voor voettekst 7">
            <a:extLst>
              <a:ext uri="{FF2B5EF4-FFF2-40B4-BE49-F238E27FC236}">
                <a16:creationId xmlns:a16="http://schemas.microsoft.com/office/drawing/2014/main" id="{F32CAC57-EBEB-D2E7-B55F-2ECB1AF9E704}"/>
              </a:ext>
            </a:extLst>
          </p:cNvPr>
          <p:cNvSpPr>
            <a:spLocks noGrp="1"/>
          </p:cNvSpPr>
          <p:nvPr>
            <p:ph type="ftr" sz="quarter" idx="11"/>
          </p:nvPr>
        </p:nvSpPr>
        <p:spPr/>
        <p:txBody>
          <a:bodyPr/>
          <a:lstStyle/>
          <a:p>
            <a:endParaRPr lang="nl-NL"/>
          </a:p>
        </p:txBody>
      </p:sp>
      <p:sp>
        <p:nvSpPr>
          <p:cNvPr id="9" name="Tijdelijke aanduiding voor dianummer 8">
            <a:extLst>
              <a:ext uri="{FF2B5EF4-FFF2-40B4-BE49-F238E27FC236}">
                <a16:creationId xmlns:a16="http://schemas.microsoft.com/office/drawing/2014/main" id="{379902E0-8847-8992-0D99-BC2B0B19A3FF}"/>
              </a:ext>
            </a:extLst>
          </p:cNvPr>
          <p:cNvSpPr>
            <a:spLocks noGrp="1"/>
          </p:cNvSpPr>
          <p:nvPr>
            <p:ph type="sldNum" sz="quarter" idx="12"/>
          </p:nvPr>
        </p:nvSpPr>
        <p:spPr/>
        <p:txBody>
          <a:bodyPr/>
          <a:lstStyle/>
          <a:p>
            <a:fld id="{50AAB8BF-7876-412C-8B28-64A5B4D00BB9}" type="slidenum">
              <a:rPr lang="nl-NL" smtClean="0"/>
              <a:t>‹nr.›</a:t>
            </a:fld>
            <a:endParaRPr lang="nl-NL"/>
          </a:p>
        </p:txBody>
      </p:sp>
    </p:spTree>
    <p:extLst>
      <p:ext uri="{BB962C8B-B14F-4D97-AF65-F5344CB8AC3E}">
        <p14:creationId xmlns:p14="http://schemas.microsoft.com/office/powerpoint/2010/main" val="29676309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2CE2D65-06D4-4968-1B46-B6F084332ECD}"/>
              </a:ext>
            </a:extLst>
          </p:cNvPr>
          <p:cNvSpPr>
            <a:spLocks noGrp="1"/>
          </p:cNvSpPr>
          <p:nvPr>
            <p:ph type="title"/>
          </p:nvPr>
        </p:nvSpPr>
        <p:spPr/>
        <p:txBody>
          <a:bodyPr/>
          <a:lstStyle/>
          <a:p>
            <a:r>
              <a:rPr lang="nl-NL"/>
              <a:t>Klik om stijl te bewerken</a:t>
            </a:r>
          </a:p>
        </p:txBody>
      </p:sp>
      <p:sp>
        <p:nvSpPr>
          <p:cNvPr id="3" name="Tijdelijke aanduiding voor datum 2">
            <a:extLst>
              <a:ext uri="{FF2B5EF4-FFF2-40B4-BE49-F238E27FC236}">
                <a16:creationId xmlns:a16="http://schemas.microsoft.com/office/drawing/2014/main" id="{DDA48EA5-6AA1-A837-BD54-0E7D2F3391F3}"/>
              </a:ext>
            </a:extLst>
          </p:cNvPr>
          <p:cNvSpPr>
            <a:spLocks noGrp="1"/>
          </p:cNvSpPr>
          <p:nvPr>
            <p:ph type="dt" sz="half" idx="10"/>
          </p:nvPr>
        </p:nvSpPr>
        <p:spPr/>
        <p:txBody>
          <a:bodyPr/>
          <a:lstStyle/>
          <a:p>
            <a:fld id="{F8EC63C6-B627-4131-B4F5-866952214DB7}" type="datetimeFigureOut">
              <a:rPr lang="nl-NL" smtClean="0"/>
              <a:t>19-5-2026</a:t>
            </a:fld>
            <a:endParaRPr lang="nl-NL"/>
          </a:p>
        </p:txBody>
      </p:sp>
      <p:sp>
        <p:nvSpPr>
          <p:cNvPr id="4" name="Tijdelijke aanduiding voor voettekst 3">
            <a:extLst>
              <a:ext uri="{FF2B5EF4-FFF2-40B4-BE49-F238E27FC236}">
                <a16:creationId xmlns:a16="http://schemas.microsoft.com/office/drawing/2014/main" id="{3D876921-09FE-52BD-E693-AA9DF337E351}"/>
              </a:ext>
            </a:extLst>
          </p:cNvPr>
          <p:cNvSpPr>
            <a:spLocks noGrp="1"/>
          </p:cNvSpPr>
          <p:nvPr>
            <p:ph type="ftr" sz="quarter" idx="11"/>
          </p:nvPr>
        </p:nvSpPr>
        <p:spPr/>
        <p:txBody>
          <a:bodyPr/>
          <a:lstStyle/>
          <a:p>
            <a:endParaRPr lang="nl-NL"/>
          </a:p>
        </p:txBody>
      </p:sp>
      <p:sp>
        <p:nvSpPr>
          <p:cNvPr id="5" name="Tijdelijke aanduiding voor dianummer 4">
            <a:extLst>
              <a:ext uri="{FF2B5EF4-FFF2-40B4-BE49-F238E27FC236}">
                <a16:creationId xmlns:a16="http://schemas.microsoft.com/office/drawing/2014/main" id="{6D4D0621-DECA-0D6B-82B7-54440599544B}"/>
              </a:ext>
            </a:extLst>
          </p:cNvPr>
          <p:cNvSpPr>
            <a:spLocks noGrp="1"/>
          </p:cNvSpPr>
          <p:nvPr>
            <p:ph type="sldNum" sz="quarter" idx="12"/>
          </p:nvPr>
        </p:nvSpPr>
        <p:spPr/>
        <p:txBody>
          <a:bodyPr/>
          <a:lstStyle/>
          <a:p>
            <a:fld id="{50AAB8BF-7876-412C-8B28-64A5B4D00BB9}" type="slidenum">
              <a:rPr lang="nl-NL" smtClean="0"/>
              <a:t>‹nr.›</a:t>
            </a:fld>
            <a:endParaRPr lang="nl-NL"/>
          </a:p>
        </p:txBody>
      </p:sp>
    </p:spTree>
    <p:extLst>
      <p:ext uri="{BB962C8B-B14F-4D97-AF65-F5344CB8AC3E}">
        <p14:creationId xmlns:p14="http://schemas.microsoft.com/office/powerpoint/2010/main" val="178216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a:extLst>
              <a:ext uri="{FF2B5EF4-FFF2-40B4-BE49-F238E27FC236}">
                <a16:creationId xmlns:a16="http://schemas.microsoft.com/office/drawing/2014/main" id="{668D7BAA-BF10-B3A2-923F-995217D1D716}"/>
              </a:ext>
            </a:extLst>
          </p:cNvPr>
          <p:cNvSpPr>
            <a:spLocks noGrp="1"/>
          </p:cNvSpPr>
          <p:nvPr>
            <p:ph type="dt" sz="half" idx="10"/>
          </p:nvPr>
        </p:nvSpPr>
        <p:spPr/>
        <p:txBody>
          <a:bodyPr/>
          <a:lstStyle/>
          <a:p>
            <a:fld id="{F8EC63C6-B627-4131-B4F5-866952214DB7}" type="datetimeFigureOut">
              <a:rPr lang="nl-NL" smtClean="0"/>
              <a:t>19-5-2026</a:t>
            </a:fld>
            <a:endParaRPr lang="nl-NL"/>
          </a:p>
        </p:txBody>
      </p:sp>
      <p:sp>
        <p:nvSpPr>
          <p:cNvPr id="3" name="Tijdelijke aanduiding voor voettekst 2">
            <a:extLst>
              <a:ext uri="{FF2B5EF4-FFF2-40B4-BE49-F238E27FC236}">
                <a16:creationId xmlns:a16="http://schemas.microsoft.com/office/drawing/2014/main" id="{D375E11B-0BA5-265E-4ECF-B16898DAD40E}"/>
              </a:ext>
            </a:extLst>
          </p:cNvPr>
          <p:cNvSpPr>
            <a:spLocks noGrp="1"/>
          </p:cNvSpPr>
          <p:nvPr>
            <p:ph type="ftr" sz="quarter" idx="11"/>
          </p:nvPr>
        </p:nvSpPr>
        <p:spPr/>
        <p:txBody>
          <a:bodyPr/>
          <a:lstStyle/>
          <a:p>
            <a:endParaRPr lang="nl-NL"/>
          </a:p>
        </p:txBody>
      </p:sp>
      <p:sp>
        <p:nvSpPr>
          <p:cNvPr id="4" name="Tijdelijke aanduiding voor dianummer 3">
            <a:extLst>
              <a:ext uri="{FF2B5EF4-FFF2-40B4-BE49-F238E27FC236}">
                <a16:creationId xmlns:a16="http://schemas.microsoft.com/office/drawing/2014/main" id="{5961265A-4C83-5F01-4C86-12AC823B0928}"/>
              </a:ext>
            </a:extLst>
          </p:cNvPr>
          <p:cNvSpPr>
            <a:spLocks noGrp="1"/>
          </p:cNvSpPr>
          <p:nvPr>
            <p:ph type="sldNum" sz="quarter" idx="12"/>
          </p:nvPr>
        </p:nvSpPr>
        <p:spPr/>
        <p:txBody>
          <a:bodyPr/>
          <a:lstStyle/>
          <a:p>
            <a:fld id="{50AAB8BF-7876-412C-8B28-64A5B4D00BB9}" type="slidenum">
              <a:rPr lang="nl-NL" smtClean="0"/>
              <a:t>‹nr.›</a:t>
            </a:fld>
            <a:endParaRPr lang="nl-NL"/>
          </a:p>
        </p:txBody>
      </p:sp>
    </p:spTree>
    <p:extLst>
      <p:ext uri="{BB962C8B-B14F-4D97-AF65-F5344CB8AC3E}">
        <p14:creationId xmlns:p14="http://schemas.microsoft.com/office/powerpoint/2010/main" val="26995635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4BCCC34-AE25-9A60-F267-E6FD0EAF613D}"/>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p>
        </p:txBody>
      </p:sp>
      <p:sp>
        <p:nvSpPr>
          <p:cNvPr id="3" name="Tijdelijke aanduiding voor inhoud 2">
            <a:extLst>
              <a:ext uri="{FF2B5EF4-FFF2-40B4-BE49-F238E27FC236}">
                <a16:creationId xmlns:a16="http://schemas.microsoft.com/office/drawing/2014/main" id="{19669A51-D9DD-556F-1B43-1CFB69EADFA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tekst 3">
            <a:extLst>
              <a:ext uri="{FF2B5EF4-FFF2-40B4-BE49-F238E27FC236}">
                <a16:creationId xmlns:a16="http://schemas.microsoft.com/office/drawing/2014/main" id="{09E6DCE9-FD1B-C50F-4BE6-6837FAE9DE0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C55FB59B-014C-8FC3-0F82-E9A4AE733FFB}"/>
              </a:ext>
            </a:extLst>
          </p:cNvPr>
          <p:cNvSpPr>
            <a:spLocks noGrp="1"/>
          </p:cNvSpPr>
          <p:nvPr>
            <p:ph type="dt" sz="half" idx="10"/>
          </p:nvPr>
        </p:nvSpPr>
        <p:spPr/>
        <p:txBody>
          <a:bodyPr/>
          <a:lstStyle/>
          <a:p>
            <a:fld id="{F8EC63C6-B627-4131-B4F5-866952214DB7}" type="datetimeFigureOut">
              <a:rPr lang="nl-NL" smtClean="0"/>
              <a:t>19-5-2026</a:t>
            </a:fld>
            <a:endParaRPr lang="nl-NL"/>
          </a:p>
        </p:txBody>
      </p:sp>
      <p:sp>
        <p:nvSpPr>
          <p:cNvPr id="6" name="Tijdelijke aanduiding voor voettekst 5">
            <a:extLst>
              <a:ext uri="{FF2B5EF4-FFF2-40B4-BE49-F238E27FC236}">
                <a16:creationId xmlns:a16="http://schemas.microsoft.com/office/drawing/2014/main" id="{934798CB-3D43-EBC5-2C2C-71C5B248C17D}"/>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54D33FE4-6E1A-C97E-BB11-0CC44F21D021}"/>
              </a:ext>
            </a:extLst>
          </p:cNvPr>
          <p:cNvSpPr>
            <a:spLocks noGrp="1"/>
          </p:cNvSpPr>
          <p:nvPr>
            <p:ph type="sldNum" sz="quarter" idx="12"/>
          </p:nvPr>
        </p:nvSpPr>
        <p:spPr/>
        <p:txBody>
          <a:bodyPr/>
          <a:lstStyle/>
          <a:p>
            <a:fld id="{50AAB8BF-7876-412C-8B28-64A5B4D00BB9}" type="slidenum">
              <a:rPr lang="nl-NL" smtClean="0"/>
              <a:t>‹nr.›</a:t>
            </a:fld>
            <a:endParaRPr lang="nl-NL"/>
          </a:p>
        </p:txBody>
      </p:sp>
    </p:spTree>
    <p:extLst>
      <p:ext uri="{BB962C8B-B14F-4D97-AF65-F5344CB8AC3E}">
        <p14:creationId xmlns:p14="http://schemas.microsoft.com/office/powerpoint/2010/main" val="6031479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92220F4-FEED-20A2-B1D1-8A19B3AF89EE}"/>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p>
        </p:txBody>
      </p:sp>
      <p:sp>
        <p:nvSpPr>
          <p:cNvPr id="3" name="Tijdelijke aanduiding voor afbeelding 2">
            <a:extLst>
              <a:ext uri="{FF2B5EF4-FFF2-40B4-BE49-F238E27FC236}">
                <a16:creationId xmlns:a16="http://schemas.microsoft.com/office/drawing/2014/main" id="{0897A131-2034-1039-4F65-6B661E5F408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a:extLst>
              <a:ext uri="{FF2B5EF4-FFF2-40B4-BE49-F238E27FC236}">
                <a16:creationId xmlns:a16="http://schemas.microsoft.com/office/drawing/2014/main" id="{4941A23C-5CD8-DD33-0887-60A492D51DD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BC1A70CC-3EC2-D06D-A293-F859E40DA677}"/>
              </a:ext>
            </a:extLst>
          </p:cNvPr>
          <p:cNvSpPr>
            <a:spLocks noGrp="1"/>
          </p:cNvSpPr>
          <p:nvPr>
            <p:ph type="dt" sz="half" idx="10"/>
          </p:nvPr>
        </p:nvSpPr>
        <p:spPr/>
        <p:txBody>
          <a:bodyPr/>
          <a:lstStyle/>
          <a:p>
            <a:fld id="{F8EC63C6-B627-4131-B4F5-866952214DB7}" type="datetimeFigureOut">
              <a:rPr lang="nl-NL" smtClean="0"/>
              <a:t>19-5-2026</a:t>
            </a:fld>
            <a:endParaRPr lang="nl-NL"/>
          </a:p>
        </p:txBody>
      </p:sp>
      <p:sp>
        <p:nvSpPr>
          <p:cNvPr id="6" name="Tijdelijke aanduiding voor voettekst 5">
            <a:extLst>
              <a:ext uri="{FF2B5EF4-FFF2-40B4-BE49-F238E27FC236}">
                <a16:creationId xmlns:a16="http://schemas.microsoft.com/office/drawing/2014/main" id="{5DB11DBD-9338-CA07-8639-C8D58CD0D4A1}"/>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5B5B84EC-2D82-A2C6-CCE2-CE19720E7263}"/>
              </a:ext>
            </a:extLst>
          </p:cNvPr>
          <p:cNvSpPr>
            <a:spLocks noGrp="1"/>
          </p:cNvSpPr>
          <p:nvPr>
            <p:ph type="sldNum" sz="quarter" idx="12"/>
          </p:nvPr>
        </p:nvSpPr>
        <p:spPr/>
        <p:txBody>
          <a:bodyPr/>
          <a:lstStyle/>
          <a:p>
            <a:fld id="{50AAB8BF-7876-412C-8B28-64A5B4D00BB9}" type="slidenum">
              <a:rPr lang="nl-NL" smtClean="0"/>
              <a:t>‹nr.›</a:t>
            </a:fld>
            <a:endParaRPr lang="nl-NL"/>
          </a:p>
        </p:txBody>
      </p:sp>
    </p:spTree>
    <p:extLst>
      <p:ext uri="{BB962C8B-B14F-4D97-AF65-F5344CB8AC3E}">
        <p14:creationId xmlns:p14="http://schemas.microsoft.com/office/powerpoint/2010/main" val="16244269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029CD20-8C4C-7E19-39F0-590F63B7E96F}"/>
              </a:ext>
            </a:extLst>
          </p:cNvPr>
          <p:cNvSpPr>
            <a:spLocks noGrp="1"/>
          </p:cNvSpPr>
          <p:nvPr>
            <p:ph type="title"/>
          </p:nvPr>
        </p:nvSpPr>
        <p:spPr/>
        <p:txBody>
          <a:bodyPr/>
          <a:lstStyle/>
          <a:p>
            <a:r>
              <a:rPr lang="nl-NL"/>
              <a:t>Klik om stijl te bewerken</a:t>
            </a:r>
          </a:p>
        </p:txBody>
      </p:sp>
      <p:sp>
        <p:nvSpPr>
          <p:cNvPr id="3" name="Tijdelijke aanduiding voor verticale tekst 2">
            <a:extLst>
              <a:ext uri="{FF2B5EF4-FFF2-40B4-BE49-F238E27FC236}">
                <a16:creationId xmlns:a16="http://schemas.microsoft.com/office/drawing/2014/main" id="{CB633F54-8803-BF76-58FE-DB5808B93A76}"/>
              </a:ext>
            </a:extLst>
          </p:cNvPr>
          <p:cNvSpPr>
            <a:spLocks noGrp="1"/>
          </p:cNvSpPr>
          <p:nvPr>
            <p:ph type="body" orient="vert" idx="1"/>
          </p:nvPr>
        </p:nvSpPr>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DDAE2428-6AA5-9EE7-A070-7AD1BCA7B502}"/>
              </a:ext>
            </a:extLst>
          </p:cNvPr>
          <p:cNvSpPr>
            <a:spLocks noGrp="1"/>
          </p:cNvSpPr>
          <p:nvPr>
            <p:ph type="dt" sz="half" idx="10"/>
          </p:nvPr>
        </p:nvSpPr>
        <p:spPr/>
        <p:txBody>
          <a:bodyPr/>
          <a:lstStyle/>
          <a:p>
            <a:fld id="{F8EC63C6-B627-4131-B4F5-866952214DB7}" type="datetimeFigureOut">
              <a:rPr lang="nl-NL" smtClean="0"/>
              <a:t>19-5-2026</a:t>
            </a:fld>
            <a:endParaRPr lang="nl-NL"/>
          </a:p>
        </p:txBody>
      </p:sp>
      <p:sp>
        <p:nvSpPr>
          <p:cNvPr id="5" name="Tijdelijke aanduiding voor voettekst 4">
            <a:extLst>
              <a:ext uri="{FF2B5EF4-FFF2-40B4-BE49-F238E27FC236}">
                <a16:creationId xmlns:a16="http://schemas.microsoft.com/office/drawing/2014/main" id="{AB14FE56-6FFB-C51C-F5F3-667E8FA2A2B8}"/>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3582A959-1305-1C51-8CCB-9821E7026060}"/>
              </a:ext>
            </a:extLst>
          </p:cNvPr>
          <p:cNvSpPr>
            <a:spLocks noGrp="1"/>
          </p:cNvSpPr>
          <p:nvPr>
            <p:ph type="sldNum" sz="quarter" idx="12"/>
          </p:nvPr>
        </p:nvSpPr>
        <p:spPr/>
        <p:txBody>
          <a:bodyPr/>
          <a:lstStyle/>
          <a:p>
            <a:fld id="{50AAB8BF-7876-412C-8B28-64A5B4D00BB9}" type="slidenum">
              <a:rPr lang="nl-NL" smtClean="0"/>
              <a:t>‹nr.›</a:t>
            </a:fld>
            <a:endParaRPr lang="nl-NL"/>
          </a:p>
        </p:txBody>
      </p:sp>
    </p:spTree>
    <p:extLst>
      <p:ext uri="{BB962C8B-B14F-4D97-AF65-F5344CB8AC3E}">
        <p14:creationId xmlns:p14="http://schemas.microsoft.com/office/powerpoint/2010/main" val="4105636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a:extLst>
              <a:ext uri="{FF2B5EF4-FFF2-40B4-BE49-F238E27FC236}">
                <a16:creationId xmlns:a16="http://schemas.microsoft.com/office/drawing/2014/main" id="{AD2F58BF-9D35-A851-ECD9-1CEC072949EE}"/>
              </a:ext>
            </a:extLst>
          </p:cNvPr>
          <p:cNvSpPr>
            <a:spLocks noGrp="1"/>
          </p:cNvSpPr>
          <p:nvPr>
            <p:ph type="title" orient="vert"/>
          </p:nvPr>
        </p:nvSpPr>
        <p:spPr>
          <a:xfrm>
            <a:off x="8724900" y="365125"/>
            <a:ext cx="2628900" cy="5811838"/>
          </a:xfrm>
        </p:spPr>
        <p:txBody>
          <a:bodyPr vert="eaVert"/>
          <a:lstStyle/>
          <a:p>
            <a:r>
              <a:rPr lang="nl-NL"/>
              <a:t>Klik om stijl te bewerken</a:t>
            </a:r>
          </a:p>
        </p:txBody>
      </p:sp>
      <p:sp>
        <p:nvSpPr>
          <p:cNvPr id="3" name="Tijdelijke aanduiding voor verticale tekst 2">
            <a:extLst>
              <a:ext uri="{FF2B5EF4-FFF2-40B4-BE49-F238E27FC236}">
                <a16:creationId xmlns:a16="http://schemas.microsoft.com/office/drawing/2014/main" id="{40064842-605A-0061-4502-57A361AF7434}"/>
              </a:ext>
            </a:extLst>
          </p:cNvPr>
          <p:cNvSpPr>
            <a:spLocks noGrp="1"/>
          </p:cNvSpPr>
          <p:nvPr>
            <p:ph type="body" orient="vert" idx="1"/>
          </p:nvPr>
        </p:nvSpPr>
        <p:spPr>
          <a:xfrm>
            <a:off x="838200" y="365125"/>
            <a:ext cx="7734300" cy="5811838"/>
          </a:xfrm>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56F72475-9BCD-274B-1E30-692563EF4F0B}"/>
              </a:ext>
            </a:extLst>
          </p:cNvPr>
          <p:cNvSpPr>
            <a:spLocks noGrp="1"/>
          </p:cNvSpPr>
          <p:nvPr>
            <p:ph type="dt" sz="half" idx="10"/>
          </p:nvPr>
        </p:nvSpPr>
        <p:spPr/>
        <p:txBody>
          <a:bodyPr/>
          <a:lstStyle/>
          <a:p>
            <a:fld id="{F8EC63C6-B627-4131-B4F5-866952214DB7}" type="datetimeFigureOut">
              <a:rPr lang="nl-NL" smtClean="0"/>
              <a:t>19-5-2026</a:t>
            </a:fld>
            <a:endParaRPr lang="nl-NL"/>
          </a:p>
        </p:txBody>
      </p:sp>
      <p:sp>
        <p:nvSpPr>
          <p:cNvPr id="5" name="Tijdelijke aanduiding voor voettekst 4">
            <a:extLst>
              <a:ext uri="{FF2B5EF4-FFF2-40B4-BE49-F238E27FC236}">
                <a16:creationId xmlns:a16="http://schemas.microsoft.com/office/drawing/2014/main" id="{217BD9F8-E581-A025-FA90-73820D9E0BAB}"/>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B3550868-38B6-4DE6-CA30-629403AF1F49}"/>
              </a:ext>
            </a:extLst>
          </p:cNvPr>
          <p:cNvSpPr>
            <a:spLocks noGrp="1"/>
          </p:cNvSpPr>
          <p:nvPr>
            <p:ph type="sldNum" sz="quarter" idx="12"/>
          </p:nvPr>
        </p:nvSpPr>
        <p:spPr/>
        <p:txBody>
          <a:bodyPr/>
          <a:lstStyle/>
          <a:p>
            <a:fld id="{50AAB8BF-7876-412C-8B28-64A5B4D00BB9}" type="slidenum">
              <a:rPr lang="nl-NL" smtClean="0"/>
              <a:t>‹nr.›</a:t>
            </a:fld>
            <a:endParaRPr lang="nl-NL"/>
          </a:p>
        </p:txBody>
      </p:sp>
    </p:spTree>
    <p:extLst>
      <p:ext uri="{BB962C8B-B14F-4D97-AF65-F5344CB8AC3E}">
        <p14:creationId xmlns:p14="http://schemas.microsoft.com/office/powerpoint/2010/main" val="3490340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D7C89680-4DCA-525E-D92F-8E7D1F3B512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p>
        </p:txBody>
      </p:sp>
      <p:sp>
        <p:nvSpPr>
          <p:cNvPr id="3" name="Tijdelijke aanduiding voor tekst 2">
            <a:extLst>
              <a:ext uri="{FF2B5EF4-FFF2-40B4-BE49-F238E27FC236}">
                <a16:creationId xmlns:a16="http://schemas.microsoft.com/office/drawing/2014/main" id="{B1BB27C5-5A8F-414A-FEEA-A883633072A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C6A0DF4D-13A1-88AB-CBB0-A8D333EF305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EC63C6-B627-4131-B4F5-866952214DB7}" type="datetimeFigureOut">
              <a:rPr lang="nl-NL" smtClean="0"/>
              <a:t>19-5-2026</a:t>
            </a:fld>
            <a:endParaRPr lang="nl-NL"/>
          </a:p>
        </p:txBody>
      </p:sp>
      <p:sp>
        <p:nvSpPr>
          <p:cNvPr id="5" name="Tijdelijke aanduiding voor voettekst 4">
            <a:extLst>
              <a:ext uri="{FF2B5EF4-FFF2-40B4-BE49-F238E27FC236}">
                <a16:creationId xmlns:a16="http://schemas.microsoft.com/office/drawing/2014/main" id="{2F6549C0-C453-3352-DE51-86D493D7192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Tijdelijke aanduiding voor dianummer 5">
            <a:extLst>
              <a:ext uri="{FF2B5EF4-FFF2-40B4-BE49-F238E27FC236}">
                <a16:creationId xmlns:a16="http://schemas.microsoft.com/office/drawing/2014/main" id="{234C3413-1804-9B37-F57C-0817F5DE77F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0AAB8BF-7876-412C-8B28-64A5B4D00BB9}" type="slidenum">
              <a:rPr lang="nl-NL" smtClean="0"/>
              <a:t>‹nr.›</a:t>
            </a:fld>
            <a:endParaRPr lang="nl-NL"/>
          </a:p>
        </p:txBody>
      </p:sp>
    </p:spTree>
    <p:extLst>
      <p:ext uri="{BB962C8B-B14F-4D97-AF65-F5344CB8AC3E}">
        <p14:creationId xmlns:p14="http://schemas.microsoft.com/office/powerpoint/2010/main" val="41089298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77C1B28-5A88-A666-2983-EA6525EDDAC9}"/>
              </a:ext>
            </a:extLst>
          </p:cNvPr>
          <p:cNvSpPr>
            <a:spLocks noGrp="1"/>
          </p:cNvSpPr>
          <p:nvPr>
            <p:ph type="ctrTitle"/>
          </p:nvPr>
        </p:nvSpPr>
        <p:spPr/>
        <p:txBody>
          <a:bodyPr/>
          <a:lstStyle/>
          <a:p>
            <a:r>
              <a:rPr lang="nl-NL" dirty="0"/>
              <a:t>Ouderavond over de kinderdoop</a:t>
            </a:r>
          </a:p>
        </p:txBody>
      </p:sp>
      <p:sp>
        <p:nvSpPr>
          <p:cNvPr id="3" name="Ondertitel 2">
            <a:extLst>
              <a:ext uri="{FF2B5EF4-FFF2-40B4-BE49-F238E27FC236}">
                <a16:creationId xmlns:a16="http://schemas.microsoft.com/office/drawing/2014/main" id="{4F91536B-7C27-FEB6-B552-9FF23A2D4A86}"/>
              </a:ext>
            </a:extLst>
          </p:cNvPr>
          <p:cNvSpPr>
            <a:spLocks noGrp="1"/>
          </p:cNvSpPr>
          <p:nvPr>
            <p:ph type="subTitle" idx="1"/>
          </p:nvPr>
        </p:nvSpPr>
        <p:spPr/>
        <p:txBody>
          <a:bodyPr/>
          <a:lstStyle/>
          <a:p>
            <a:endParaRPr lang="nl-NL" dirty="0"/>
          </a:p>
        </p:txBody>
      </p:sp>
    </p:spTree>
    <p:extLst>
      <p:ext uri="{BB962C8B-B14F-4D97-AF65-F5344CB8AC3E}">
        <p14:creationId xmlns:p14="http://schemas.microsoft.com/office/powerpoint/2010/main" val="30405970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Stimulans: Kinderdoop, gerechtigheid, evangeliën - Magazine Onderweg">
            <a:extLst>
              <a:ext uri="{FF2B5EF4-FFF2-40B4-BE49-F238E27FC236}">
                <a16:creationId xmlns:a16="http://schemas.microsoft.com/office/drawing/2014/main" id="{9D850CD8-4090-CFD0-6951-1CBCAAE692C6}"/>
              </a:ext>
            </a:extLst>
          </p:cNvPr>
          <p:cNvPicPr>
            <a:picLocks noChangeAspect="1"/>
          </p:cNvPicPr>
          <p:nvPr/>
        </p:nvPicPr>
        <p:blipFill>
          <a:blip r:embed="rId2"/>
          <a:stretch>
            <a:fillRect/>
          </a:stretch>
        </p:blipFill>
        <p:spPr>
          <a:xfrm>
            <a:off x="2526521" y="857864"/>
            <a:ext cx="7138957" cy="5147188"/>
          </a:xfrm>
          <a:prstGeom prst="rect">
            <a:avLst/>
          </a:prstGeom>
        </p:spPr>
      </p:pic>
    </p:spTree>
    <p:extLst>
      <p:ext uri="{BB962C8B-B14F-4D97-AF65-F5344CB8AC3E}">
        <p14:creationId xmlns:p14="http://schemas.microsoft.com/office/powerpoint/2010/main" val="732795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F14DD46-29E8-687D-5C1A-184244465683}"/>
              </a:ext>
            </a:extLst>
          </p:cNvPr>
          <p:cNvSpPr>
            <a:spLocks noGrp="1"/>
          </p:cNvSpPr>
          <p:nvPr>
            <p:ph type="title"/>
          </p:nvPr>
        </p:nvSpPr>
        <p:spPr/>
        <p:txBody>
          <a:bodyPr/>
          <a:lstStyle/>
          <a:p>
            <a:r>
              <a:rPr lang="nl-NL" dirty="0"/>
              <a:t>Stellingen, mee eens of oneens?</a:t>
            </a:r>
          </a:p>
        </p:txBody>
      </p:sp>
      <p:sp>
        <p:nvSpPr>
          <p:cNvPr id="3" name="Tijdelijke aanduiding voor inhoud 2">
            <a:extLst>
              <a:ext uri="{FF2B5EF4-FFF2-40B4-BE49-F238E27FC236}">
                <a16:creationId xmlns:a16="http://schemas.microsoft.com/office/drawing/2014/main" id="{FC3BDCC9-A0BE-C7E4-9840-BF33BD935649}"/>
              </a:ext>
            </a:extLst>
          </p:cNvPr>
          <p:cNvSpPr>
            <a:spLocks noGrp="1"/>
          </p:cNvSpPr>
          <p:nvPr>
            <p:ph idx="1"/>
          </p:nvPr>
        </p:nvSpPr>
        <p:spPr/>
        <p:txBody>
          <a:bodyPr/>
          <a:lstStyle/>
          <a:p>
            <a:pPr lvl="0"/>
            <a:r>
              <a:rPr lang="nl-NL" i="1" dirty="0"/>
              <a:t>“Bij de doop van mijn kind voel ik vooral verantwoordelijkheid, niet zozeer een bemoedigende belofte.”</a:t>
            </a:r>
            <a:endParaRPr lang="nl-NL" dirty="0"/>
          </a:p>
          <a:p>
            <a:pPr lvl="0"/>
            <a:r>
              <a:rPr lang="nl-NL" i="1" dirty="0"/>
              <a:t>“Ik vind het moeilijk om mijn kind actief in geloof op te voeden.”</a:t>
            </a:r>
            <a:endParaRPr lang="nl-NL" dirty="0"/>
          </a:p>
          <a:p>
            <a:pPr lvl="0"/>
            <a:r>
              <a:rPr lang="nl-NL" i="1" dirty="0"/>
              <a:t>“De kerk speelt een te kleine rol in de geloofsopvoeding van mijn kind. Na de doop (van een ouder kind) heb ik geen verdere steun ervaren.”</a:t>
            </a:r>
            <a:endParaRPr lang="nl-NL" dirty="0"/>
          </a:p>
          <a:p>
            <a:pPr lvl="0"/>
            <a:r>
              <a:rPr lang="nl-NL" i="1" dirty="0"/>
              <a:t>“Mijn kind moet later vooral zelf kiezen, ik wil daar niet te veel in sturen door een te stellige opvoeding.”</a:t>
            </a:r>
            <a:endParaRPr lang="nl-NL" dirty="0"/>
          </a:p>
          <a:p>
            <a:pPr lvl="0"/>
            <a:r>
              <a:rPr lang="nl-NL" i="1" dirty="0"/>
              <a:t>“Wij leven thuis zichtbaar vanuit geloof (bidden, Bijbel, gesprek).”</a:t>
            </a:r>
            <a:endParaRPr lang="nl-NL" dirty="0"/>
          </a:p>
          <a:p>
            <a:endParaRPr lang="nl-NL" dirty="0"/>
          </a:p>
        </p:txBody>
      </p:sp>
    </p:spTree>
    <p:extLst>
      <p:ext uri="{BB962C8B-B14F-4D97-AF65-F5344CB8AC3E}">
        <p14:creationId xmlns:p14="http://schemas.microsoft.com/office/powerpoint/2010/main" val="34519270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FA969FC-608A-8576-204E-2DC21FF32CFD}"/>
              </a:ext>
            </a:extLst>
          </p:cNvPr>
          <p:cNvSpPr>
            <a:spLocks noGrp="1"/>
          </p:cNvSpPr>
          <p:nvPr>
            <p:ph type="title"/>
          </p:nvPr>
        </p:nvSpPr>
        <p:spPr/>
        <p:txBody>
          <a:bodyPr/>
          <a:lstStyle/>
          <a:p>
            <a:r>
              <a:rPr lang="nl-NL" dirty="0"/>
              <a:t>3 x JA</a:t>
            </a:r>
          </a:p>
        </p:txBody>
      </p:sp>
      <p:sp>
        <p:nvSpPr>
          <p:cNvPr id="3" name="Tijdelijke aanduiding voor inhoud 2">
            <a:extLst>
              <a:ext uri="{FF2B5EF4-FFF2-40B4-BE49-F238E27FC236}">
                <a16:creationId xmlns:a16="http://schemas.microsoft.com/office/drawing/2014/main" id="{DE05B2FF-E4F7-3851-86CD-4B59A04731D9}"/>
              </a:ext>
            </a:extLst>
          </p:cNvPr>
          <p:cNvSpPr>
            <a:spLocks noGrp="1"/>
          </p:cNvSpPr>
          <p:nvPr>
            <p:ph idx="1"/>
          </p:nvPr>
        </p:nvSpPr>
        <p:spPr/>
        <p:txBody>
          <a:bodyPr/>
          <a:lstStyle/>
          <a:p>
            <a:r>
              <a:rPr lang="nl-NL" dirty="0"/>
              <a:t>Bij de kinderdoop gaat het </a:t>
            </a:r>
            <a:r>
              <a:rPr lang="nl-NL" dirty="0" err="1"/>
              <a:t>direkt</a:t>
            </a:r>
            <a:r>
              <a:rPr lang="nl-NL" dirty="0"/>
              <a:t> of </a:t>
            </a:r>
            <a:r>
              <a:rPr lang="nl-NL" dirty="0" err="1"/>
              <a:t>indirekt</a:t>
            </a:r>
            <a:r>
              <a:rPr lang="nl-NL" dirty="0"/>
              <a:t> vier keer om een JA</a:t>
            </a:r>
          </a:p>
          <a:p>
            <a:endParaRPr lang="nl-NL" dirty="0"/>
          </a:p>
          <a:p>
            <a:r>
              <a:rPr lang="nl-NL" dirty="0"/>
              <a:t>Gods JA tegen ons kind</a:t>
            </a:r>
          </a:p>
          <a:p>
            <a:r>
              <a:rPr lang="nl-NL" dirty="0"/>
              <a:t>Het JA van ons als ouders tegen de kinderdoop en de consequenties daarvan</a:t>
            </a:r>
          </a:p>
          <a:p>
            <a:r>
              <a:rPr lang="nl-NL" dirty="0"/>
              <a:t>Het JA van de gemeente die het kind in haar midden opneemt en de consequenties daarvan</a:t>
            </a:r>
          </a:p>
          <a:p>
            <a:r>
              <a:rPr lang="nl-NL" dirty="0"/>
              <a:t>Het JA dat ons kind moet gaan zeggen in zijn/haar eigen leven</a:t>
            </a:r>
          </a:p>
          <a:p>
            <a:endParaRPr lang="nl-NL" dirty="0"/>
          </a:p>
          <a:p>
            <a:endParaRPr lang="nl-NL" dirty="0"/>
          </a:p>
          <a:p>
            <a:endParaRPr lang="nl-NL" dirty="0"/>
          </a:p>
          <a:p>
            <a:endParaRPr lang="nl-NL" dirty="0"/>
          </a:p>
          <a:p>
            <a:endParaRPr lang="nl-NL" dirty="0"/>
          </a:p>
          <a:p>
            <a:endParaRPr lang="nl-NL" dirty="0"/>
          </a:p>
          <a:p>
            <a:endParaRPr lang="nl-NL" dirty="0"/>
          </a:p>
          <a:p>
            <a:endParaRPr lang="nl-NL" dirty="0"/>
          </a:p>
        </p:txBody>
      </p:sp>
    </p:spTree>
    <p:extLst>
      <p:ext uri="{BB962C8B-B14F-4D97-AF65-F5344CB8AC3E}">
        <p14:creationId xmlns:p14="http://schemas.microsoft.com/office/powerpoint/2010/main" val="31727726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DE6DE74-CD4F-C889-102E-2BD711242B35}"/>
              </a:ext>
            </a:extLst>
          </p:cNvPr>
          <p:cNvSpPr>
            <a:spLocks noGrp="1"/>
          </p:cNvSpPr>
          <p:nvPr>
            <p:ph type="title"/>
          </p:nvPr>
        </p:nvSpPr>
        <p:spPr/>
        <p:txBody>
          <a:bodyPr/>
          <a:lstStyle/>
          <a:p>
            <a:r>
              <a:rPr lang="nl-NL" dirty="0"/>
              <a:t>Terugdenken</a:t>
            </a:r>
          </a:p>
        </p:txBody>
      </p:sp>
      <p:sp>
        <p:nvSpPr>
          <p:cNvPr id="3" name="Tijdelijke aanduiding voor inhoud 2">
            <a:extLst>
              <a:ext uri="{FF2B5EF4-FFF2-40B4-BE49-F238E27FC236}">
                <a16:creationId xmlns:a16="http://schemas.microsoft.com/office/drawing/2014/main" id="{BC357E41-81D4-04B5-DCFC-BBC8EC434E36}"/>
              </a:ext>
            </a:extLst>
          </p:cNvPr>
          <p:cNvSpPr>
            <a:spLocks noGrp="1"/>
          </p:cNvSpPr>
          <p:nvPr>
            <p:ph idx="1"/>
          </p:nvPr>
        </p:nvSpPr>
        <p:spPr/>
        <p:txBody>
          <a:bodyPr/>
          <a:lstStyle/>
          <a:p>
            <a:pPr marL="0" indent="0">
              <a:buNone/>
            </a:pPr>
            <a:r>
              <a:rPr lang="nl-NL" dirty="0"/>
              <a:t>•	Als je al kinderen hebt laten dopen:</a:t>
            </a:r>
          </a:p>
          <a:p>
            <a:pPr marL="0" indent="0">
              <a:buNone/>
            </a:pPr>
            <a:r>
              <a:rPr lang="nl-NL" dirty="0"/>
              <a:t>	Wat weet je nog van de doop van je kind(eren)?</a:t>
            </a:r>
          </a:p>
          <a:p>
            <a:pPr marL="0" indent="0">
              <a:buNone/>
            </a:pPr>
            <a:r>
              <a:rPr lang="nl-NL" dirty="0"/>
              <a:t>	Wat dacht/voelde je toen je “ja” zei?</a:t>
            </a:r>
          </a:p>
          <a:p>
            <a:pPr marL="0" indent="0">
              <a:buNone/>
            </a:pPr>
            <a:r>
              <a:rPr lang="nl-NL" dirty="0"/>
              <a:t>	Wat is daarvan gebleven?</a:t>
            </a:r>
          </a:p>
          <a:p>
            <a:pPr marL="0" indent="0">
              <a:buNone/>
            </a:pPr>
            <a:r>
              <a:rPr lang="nl-NL" dirty="0"/>
              <a:t>•	Als je voor het eerst een kind laat dopen:</a:t>
            </a:r>
          </a:p>
          <a:p>
            <a:pPr marL="0" indent="0">
              <a:buNone/>
            </a:pPr>
            <a:r>
              <a:rPr lang="nl-NL" dirty="0"/>
              <a:t>	Waar kijk je naar uit?</a:t>
            </a:r>
          </a:p>
          <a:p>
            <a:pPr marL="0" indent="0">
              <a:buNone/>
            </a:pPr>
            <a:r>
              <a:rPr lang="nl-NL" dirty="0"/>
              <a:t>	Waar zie je tegenop?</a:t>
            </a:r>
          </a:p>
          <a:p>
            <a:endParaRPr lang="nl-NL" dirty="0"/>
          </a:p>
        </p:txBody>
      </p:sp>
    </p:spTree>
    <p:extLst>
      <p:ext uri="{BB962C8B-B14F-4D97-AF65-F5344CB8AC3E}">
        <p14:creationId xmlns:p14="http://schemas.microsoft.com/office/powerpoint/2010/main" val="6036042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35F69D9-C6E7-FA01-0ECE-BFCB7824BBBC}"/>
              </a:ext>
            </a:extLst>
          </p:cNvPr>
          <p:cNvSpPr>
            <a:spLocks noGrp="1"/>
          </p:cNvSpPr>
          <p:nvPr>
            <p:ph type="title"/>
          </p:nvPr>
        </p:nvSpPr>
        <p:spPr/>
        <p:txBody>
          <a:bodyPr/>
          <a:lstStyle/>
          <a:p>
            <a:r>
              <a:rPr lang="nl-NL" dirty="0"/>
              <a:t>Het JA van God</a:t>
            </a:r>
          </a:p>
        </p:txBody>
      </p:sp>
      <p:sp>
        <p:nvSpPr>
          <p:cNvPr id="3" name="Tijdelijke aanduiding voor inhoud 2">
            <a:extLst>
              <a:ext uri="{FF2B5EF4-FFF2-40B4-BE49-F238E27FC236}">
                <a16:creationId xmlns:a16="http://schemas.microsoft.com/office/drawing/2014/main" id="{8387DF39-CF96-54C5-F52C-4DEFE722E567}"/>
              </a:ext>
            </a:extLst>
          </p:cNvPr>
          <p:cNvSpPr>
            <a:spLocks noGrp="1"/>
          </p:cNvSpPr>
          <p:nvPr>
            <p:ph idx="1"/>
          </p:nvPr>
        </p:nvSpPr>
        <p:spPr>
          <a:xfrm>
            <a:off x="838200" y="2061599"/>
            <a:ext cx="10515600" cy="4351338"/>
          </a:xfrm>
        </p:spPr>
        <p:txBody>
          <a:bodyPr/>
          <a:lstStyle/>
          <a:p>
            <a:r>
              <a:rPr lang="nl-NL" dirty="0"/>
              <a:t>In de doop zegt God allereerst “ja” tegen het kind: </a:t>
            </a:r>
            <a:r>
              <a:rPr lang="nl-NL" i="1" dirty="0"/>
              <a:t>Ik wil jouw God zijn</a:t>
            </a:r>
            <a:r>
              <a:rPr lang="nl-NL" dirty="0"/>
              <a:t>. </a:t>
            </a:r>
          </a:p>
          <a:p>
            <a:r>
              <a:rPr lang="nl-NL" dirty="0"/>
              <a:t>Uit het formulier: als wij gedoopt worden betuigt en verzegelt God de Vader dat Hij met ons een eeuwig verbond van zijn genade opricht. Ons kind is erfgenaam van Gods Rijk en van Gods Verbond. Van God uit gesproken: eeuwige vriendschap!</a:t>
            </a:r>
          </a:p>
          <a:p>
            <a:r>
              <a:rPr lang="nl-NL" b="1" dirty="0"/>
              <a:t>Ons kind hoort erbij: bij God, bij de gemeente</a:t>
            </a:r>
          </a:p>
        </p:txBody>
      </p:sp>
    </p:spTree>
    <p:extLst>
      <p:ext uri="{BB962C8B-B14F-4D97-AF65-F5344CB8AC3E}">
        <p14:creationId xmlns:p14="http://schemas.microsoft.com/office/powerpoint/2010/main" val="3132180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EBC9840-0B20-F8AE-807F-CB77EA64D848}"/>
              </a:ext>
            </a:extLst>
          </p:cNvPr>
          <p:cNvSpPr>
            <a:spLocks noGrp="1"/>
          </p:cNvSpPr>
          <p:nvPr>
            <p:ph type="title"/>
          </p:nvPr>
        </p:nvSpPr>
        <p:spPr/>
        <p:txBody>
          <a:bodyPr/>
          <a:lstStyle/>
          <a:p>
            <a:r>
              <a:rPr lang="nl-NL" dirty="0"/>
              <a:t>Het JA van ouders</a:t>
            </a:r>
          </a:p>
        </p:txBody>
      </p:sp>
      <p:sp>
        <p:nvSpPr>
          <p:cNvPr id="3" name="Tijdelijke aanduiding voor inhoud 2">
            <a:extLst>
              <a:ext uri="{FF2B5EF4-FFF2-40B4-BE49-F238E27FC236}">
                <a16:creationId xmlns:a16="http://schemas.microsoft.com/office/drawing/2014/main" id="{CDED828F-4A0B-9706-FE5D-33D55A488B23}"/>
              </a:ext>
            </a:extLst>
          </p:cNvPr>
          <p:cNvSpPr>
            <a:spLocks noGrp="1"/>
          </p:cNvSpPr>
          <p:nvPr>
            <p:ph idx="1"/>
          </p:nvPr>
        </p:nvSpPr>
        <p:spPr/>
        <p:txBody>
          <a:bodyPr/>
          <a:lstStyle/>
          <a:p>
            <a:pPr lvl="0"/>
            <a:r>
              <a:rPr lang="nl-NL" dirty="0"/>
              <a:t>Als ouder zeggen we: </a:t>
            </a:r>
            <a:r>
              <a:rPr lang="nl-NL" i="1" dirty="0"/>
              <a:t>ik vertrouw die belofte en wil mijn kind daarin laten opgroeien</a:t>
            </a:r>
            <a:r>
              <a:rPr lang="nl-NL" dirty="0"/>
              <a:t>.</a:t>
            </a:r>
            <a:endParaRPr lang="nl-NL" sz="2400" dirty="0"/>
          </a:p>
          <a:p>
            <a:pPr lvl="0"/>
            <a:r>
              <a:rPr lang="nl-NL" b="1" dirty="0"/>
              <a:t>Ja tegen onze verantwoordelijkheid</a:t>
            </a:r>
            <a:br>
              <a:rPr lang="nl-NL" dirty="0"/>
            </a:br>
            <a:r>
              <a:rPr lang="nl-NL" dirty="0"/>
              <a:t>We hebben beloofd ons kind:</a:t>
            </a:r>
            <a:endParaRPr lang="nl-NL" sz="2400" dirty="0"/>
          </a:p>
          <a:p>
            <a:pPr lvl="1"/>
            <a:r>
              <a:rPr lang="nl-NL" dirty="0"/>
              <a:t>te (laten) onderwijzen in het geloof </a:t>
            </a:r>
          </a:p>
          <a:p>
            <a:pPr lvl="1"/>
            <a:r>
              <a:rPr lang="nl-NL" dirty="0"/>
              <a:t>te laten zien hoe geloof eruitziet in ons eigen leven</a:t>
            </a:r>
            <a:endParaRPr lang="nl-NL" sz="2000" dirty="0"/>
          </a:p>
          <a:p>
            <a:pPr lvl="1"/>
            <a:r>
              <a:rPr lang="nl-NL" dirty="0"/>
              <a:t>ons kind te begeleiden naar een eigen geloofskeuze</a:t>
            </a:r>
            <a:endParaRPr lang="nl-NL" sz="2000" dirty="0"/>
          </a:p>
          <a:p>
            <a:r>
              <a:rPr lang="nl-NL" b="1" dirty="0"/>
              <a:t>We hebben ja gezegd tegen de gemeenschap</a:t>
            </a:r>
            <a:br>
              <a:rPr lang="nl-NL" dirty="0"/>
            </a:br>
            <a:r>
              <a:rPr lang="nl-NL" dirty="0"/>
              <a:t>We doen dit niet alleen, maar samen met de kerk. De doop is ook een “wij”-gebeuren.</a:t>
            </a:r>
          </a:p>
        </p:txBody>
      </p:sp>
    </p:spTree>
    <p:extLst>
      <p:ext uri="{BB962C8B-B14F-4D97-AF65-F5344CB8AC3E}">
        <p14:creationId xmlns:p14="http://schemas.microsoft.com/office/powerpoint/2010/main" val="35618158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D238038-D60E-4CF5-3214-A04F2EE73EA3}"/>
              </a:ext>
            </a:extLst>
          </p:cNvPr>
          <p:cNvSpPr>
            <a:spLocks noGrp="1"/>
          </p:cNvSpPr>
          <p:nvPr>
            <p:ph type="title"/>
          </p:nvPr>
        </p:nvSpPr>
        <p:spPr/>
        <p:txBody>
          <a:bodyPr/>
          <a:lstStyle/>
          <a:p>
            <a:r>
              <a:rPr lang="nl-NL" dirty="0"/>
              <a:t>Het JA van de gemeente</a:t>
            </a:r>
          </a:p>
        </p:txBody>
      </p:sp>
      <p:sp>
        <p:nvSpPr>
          <p:cNvPr id="3" name="Tijdelijke aanduiding voor inhoud 2">
            <a:extLst>
              <a:ext uri="{FF2B5EF4-FFF2-40B4-BE49-F238E27FC236}">
                <a16:creationId xmlns:a16="http://schemas.microsoft.com/office/drawing/2014/main" id="{0387A27C-AD02-C3D3-D862-4C74665EA80C}"/>
              </a:ext>
            </a:extLst>
          </p:cNvPr>
          <p:cNvSpPr>
            <a:spLocks noGrp="1"/>
          </p:cNvSpPr>
          <p:nvPr>
            <p:ph idx="1"/>
          </p:nvPr>
        </p:nvSpPr>
        <p:spPr/>
        <p:txBody>
          <a:bodyPr/>
          <a:lstStyle/>
          <a:p>
            <a:r>
              <a:rPr lang="nl-NL" dirty="0"/>
              <a:t>In sommige kerken moet na de doop de hele gemeente letterlijk JA zeggen op een doopvraag die tot allen gericht is!</a:t>
            </a:r>
          </a:p>
          <a:p>
            <a:r>
              <a:rPr lang="nl-NL" dirty="0"/>
              <a:t>De gemeente wil </a:t>
            </a:r>
            <a:r>
              <a:rPr lang="nl-NL" b="1" dirty="0"/>
              <a:t>om het kind en de ouders heen staan </a:t>
            </a:r>
            <a:r>
              <a:rPr lang="nl-NL" dirty="0"/>
              <a:t>in goede en kwade dagen.</a:t>
            </a:r>
          </a:p>
          <a:p>
            <a:r>
              <a:rPr lang="nl-NL" dirty="0"/>
              <a:t>De gemeente wil de geloofsopvoeding ondersteunen door onderwijs (op verschillende manieren, op verschillende plekken).</a:t>
            </a:r>
          </a:p>
          <a:p>
            <a:r>
              <a:rPr lang="nl-NL" dirty="0"/>
              <a:t>De gemeente is er ook pastoraal voor kinderen en jongeren</a:t>
            </a:r>
          </a:p>
        </p:txBody>
      </p:sp>
    </p:spTree>
    <p:extLst>
      <p:ext uri="{BB962C8B-B14F-4D97-AF65-F5344CB8AC3E}">
        <p14:creationId xmlns:p14="http://schemas.microsoft.com/office/powerpoint/2010/main" val="28287175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266C11E-4C11-578C-0D56-D68596C69B5D}"/>
              </a:ext>
            </a:extLst>
          </p:cNvPr>
          <p:cNvSpPr>
            <a:spLocks noGrp="1"/>
          </p:cNvSpPr>
          <p:nvPr>
            <p:ph type="title"/>
          </p:nvPr>
        </p:nvSpPr>
        <p:spPr/>
        <p:txBody>
          <a:bodyPr/>
          <a:lstStyle/>
          <a:p>
            <a:r>
              <a:rPr lang="nl-NL" dirty="0"/>
              <a:t>Het JA van het kind</a:t>
            </a:r>
          </a:p>
        </p:txBody>
      </p:sp>
      <p:sp>
        <p:nvSpPr>
          <p:cNvPr id="3" name="Tijdelijke aanduiding voor inhoud 2">
            <a:extLst>
              <a:ext uri="{FF2B5EF4-FFF2-40B4-BE49-F238E27FC236}">
                <a16:creationId xmlns:a16="http://schemas.microsoft.com/office/drawing/2014/main" id="{81D38C9E-FAB5-2B8E-CAC3-7A7B773F4B35}"/>
              </a:ext>
            </a:extLst>
          </p:cNvPr>
          <p:cNvSpPr>
            <a:spLocks noGrp="1"/>
          </p:cNvSpPr>
          <p:nvPr>
            <p:ph idx="1"/>
          </p:nvPr>
        </p:nvSpPr>
        <p:spPr/>
        <p:txBody>
          <a:bodyPr/>
          <a:lstStyle/>
          <a:p>
            <a:pPr lvl="0"/>
            <a:r>
              <a:rPr lang="nl-NL" dirty="0"/>
              <a:t>Niet pas als ze later kiezen, maar vanaf het begin is ons kind deel van Gods volk. Toch zegt de doop niet: “het zit al goed”, maar: “God heeft Zijn naam aan jou verbonden.” De doop is geen automatisme, maar een belofte die om geloof vraagt.</a:t>
            </a:r>
          </a:p>
          <a:p>
            <a:pPr lvl="0"/>
            <a:r>
              <a:rPr lang="nl-NL" dirty="0"/>
              <a:t>Zie de doop als een liefdesverklaring en liefde moet eens van twee kanten komen. Elk verbond heeft twee partijen.</a:t>
            </a:r>
          </a:p>
          <a:p>
            <a:pPr lvl="0"/>
            <a:r>
              <a:rPr lang="nl-NL" b="1" dirty="0"/>
              <a:t>Kinderen worden uitgenodigd om “ja” te zeggen tegen wat God al begonnen is.</a:t>
            </a:r>
          </a:p>
          <a:p>
            <a:endParaRPr lang="nl-NL" dirty="0"/>
          </a:p>
        </p:txBody>
      </p:sp>
    </p:spTree>
    <p:extLst>
      <p:ext uri="{BB962C8B-B14F-4D97-AF65-F5344CB8AC3E}">
        <p14:creationId xmlns:p14="http://schemas.microsoft.com/office/powerpoint/2010/main" val="9237154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395AC51-93D8-D714-F1F1-6A72DDA6F8F4}"/>
              </a:ext>
            </a:extLst>
          </p:cNvPr>
          <p:cNvSpPr>
            <a:spLocks noGrp="1"/>
          </p:cNvSpPr>
          <p:nvPr>
            <p:ph type="title"/>
          </p:nvPr>
        </p:nvSpPr>
        <p:spPr/>
        <p:txBody>
          <a:bodyPr/>
          <a:lstStyle/>
          <a:p>
            <a:r>
              <a:rPr lang="nl-NL" dirty="0"/>
              <a:t>De rol van ouders in het gezin</a:t>
            </a:r>
          </a:p>
        </p:txBody>
      </p:sp>
      <p:sp>
        <p:nvSpPr>
          <p:cNvPr id="3" name="Tijdelijke aanduiding voor inhoud 2">
            <a:extLst>
              <a:ext uri="{FF2B5EF4-FFF2-40B4-BE49-F238E27FC236}">
                <a16:creationId xmlns:a16="http://schemas.microsoft.com/office/drawing/2014/main" id="{D890F901-764B-0E27-6F70-7F79ABCF3DC2}"/>
              </a:ext>
            </a:extLst>
          </p:cNvPr>
          <p:cNvSpPr>
            <a:spLocks noGrp="1"/>
          </p:cNvSpPr>
          <p:nvPr>
            <p:ph idx="1"/>
          </p:nvPr>
        </p:nvSpPr>
        <p:spPr/>
        <p:txBody>
          <a:bodyPr>
            <a:normAutofit lnSpcReduction="10000"/>
          </a:bodyPr>
          <a:lstStyle/>
          <a:p>
            <a:pPr lvl="0"/>
            <a:r>
              <a:rPr lang="nl-NL" b="1" dirty="0"/>
              <a:t>Bidden met en voor je kind</a:t>
            </a:r>
            <a:endParaRPr lang="nl-NL" sz="2400" dirty="0"/>
          </a:p>
          <a:p>
            <a:pPr lvl="1"/>
            <a:r>
              <a:rPr lang="nl-NL" dirty="0"/>
              <a:t>aan tafel, voor het slapengaan, in moeilijke momenten</a:t>
            </a:r>
            <a:endParaRPr lang="nl-NL" sz="2000" dirty="0"/>
          </a:p>
          <a:p>
            <a:pPr lvl="0"/>
            <a:r>
              <a:rPr lang="nl-NL" b="1" dirty="0"/>
              <a:t>Zingen met je kind(eren)</a:t>
            </a:r>
          </a:p>
          <a:p>
            <a:pPr lvl="1"/>
            <a:r>
              <a:rPr lang="nl-NL" dirty="0"/>
              <a:t>Aan tafel, voor het slapen gaan, op andere momenten</a:t>
            </a:r>
          </a:p>
          <a:p>
            <a:pPr lvl="0"/>
            <a:r>
              <a:rPr lang="nl-NL" b="1" dirty="0"/>
              <a:t>Bijbel openen</a:t>
            </a:r>
            <a:endParaRPr lang="nl-NL" sz="2400" dirty="0"/>
          </a:p>
          <a:p>
            <a:pPr lvl="1"/>
            <a:r>
              <a:rPr lang="nl-NL" dirty="0"/>
              <a:t>verhalen vertellen en voorlezen</a:t>
            </a:r>
            <a:endParaRPr lang="nl-NL" sz="2000" dirty="0"/>
          </a:p>
          <a:p>
            <a:pPr lvl="1"/>
            <a:r>
              <a:rPr lang="nl-NL" dirty="0"/>
              <a:t>samen praten: “Wat zegt dit over God? Over ons?”</a:t>
            </a:r>
            <a:endParaRPr lang="nl-NL" sz="2000" dirty="0"/>
          </a:p>
          <a:p>
            <a:pPr lvl="0"/>
            <a:r>
              <a:rPr lang="nl-NL" b="1" dirty="0"/>
              <a:t>Geloof integreren</a:t>
            </a:r>
            <a:endParaRPr lang="nl-NL" sz="2400" dirty="0"/>
          </a:p>
          <a:p>
            <a:pPr lvl="1"/>
            <a:r>
              <a:rPr lang="nl-NL" dirty="0"/>
              <a:t>niet alleen op zondag, maar verweven in het leven</a:t>
            </a:r>
            <a:endParaRPr lang="nl-NL" sz="2000" dirty="0"/>
          </a:p>
          <a:p>
            <a:pPr lvl="1"/>
            <a:r>
              <a:rPr lang="nl-NL" dirty="0"/>
              <a:t>Bijvoorbeeld gesprekjes over dankbaarheid, vergeving, vertrouwen, liefde</a:t>
            </a:r>
            <a:endParaRPr lang="nl-NL" sz="2000" dirty="0"/>
          </a:p>
          <a:p>
            <a:endParaRPr lang="nl-NL" dirty="0"/>
          </a:p>
        </p:txBody>
      </p:sp>
    </p:spTree>
    <p:extLst>
      <p:ext uri="{BB962C8B-B14F-4D97-AF65-F5344CB8AC3E}">
        <p14:creationId xmlns:p14="http://schemas.microsoft.com/office/powerpoint/2010/main" val="24171532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2302C73-5807-B6D7-FCA9-E653A05D5BFC}"/>
              </a:ext>
            </a:extLst>
          </p:cNvPr>
          <p:cNvSpPr>
            <a:spLocks noGrp="1"/>
          </p:cNvSpPr>
          <p:nvPr>
            <p:ph type="title"/>
          </p:nvPr>
        </p:nvSpPr>
        <p:spPr/>
        <p:txBody>
          <a:bodyPr/>
          <a:lstStyle/>
          <a:p>
            <a:r>
              <a:rPr lang="nl-NL" dirty="0"/>
              <a:t>Rol van ouders in levensstijl</a:t>
            </a:r>
          </a:p>
        </p:txBody>
      </p:sp>
      <p:sp>
        <p:nvSpPr>
          <p:cNvPr id="3" name="Tijdelijke aanduiding voor inhoud 2">
            <a:extLst>
              <a:ext uri="{FF2B5EF4-FFF2-40B4-BE49-F238E27FC236}">
                <a16:creationId xmlns:a16="http://schemas.microsoft.com/office/drawing/2014/main" id="{5050ACF9-3D6B-97CD-CA05-946ACE28D26B}"/>
              </a:ext>
            </a:extLst>
          </p:cNvPr>
          <p:cNvSpPr>
            <a:spLocks noGrp="1"/>
          </p:cNvSpPr>
          <p:nvPr>
            <p:ph idx="1"/>
          </p:nvPr>
        </p:nvSpPr>
        <p:spPr/>
        <p:txBody>
          <a:bodyPr/>
          <a:lstStyle/>
          <a:p>
            <a:pPr lvl="0"/>
            <a:r>
              <a:rPr lang="nl-NL" b="1" dirty="0"/>
              <a:t>Voorbeeldgedrag</a:t>
            </a:r>
            <a:br>
              <a:rPr lang="nl-NL" dirty="0"/>
            </a:br>
            <a:r>
              <a:rPr lang="nl-NL" dirty="0"/>
              <a:t>Kinderen leren vooral door wat ze van je zien:</a:t>
            </a:r>
            <a:endParaRPr lang="nl-NL" sz="2400" dirty="0"/>
          </a:p>
          <a:p>
            <a:pPr lvl="1"/>
            <a:r>
              <a:rPr lang="nl-NL" dirty="0"/>
              <a:t>Leef je zelf in gehoorzaamheid aan Gods geboden, het grote gebod</a:t>
            </a:r>
          </a:p>
          <a:p>
            <a:pPr lvl="1"/>
            <a:r>
              <a:rPr lang="nl-NL" dirty="0"/>
              <a:t>hoe ga je om met fouten?</a:t>
            </a:r>
            <a:endParaRPr lang="nl-NL" sz="2000" dirty="0"/>
          </a:p>
          <a:p>
            <a:pPr lvl="1"/>
            <a:r>
              <a:rPr lang="nl-NL" dirty="0"/>
              <a:t>vraag je zelf om vergeving?</a:t>
            </a:r>
            <a:endParaRPr lang="nl-NL" sz="2000" dirty="0"/>
          </a:p>
          <a:p>
            <a:pPr lvl="1"/>
            <a:r>
              <a:rPr lang="nl-NL" dirty="0"/>
              <a:t>leef je afhankelijk van God?</a:t>
            </a:r>
            <a:endParaRPr lang="nl-NL" sz="2000" dirty="0"/>
          </a:p>
          <a:p>
            <a:pPr lvl="0"/>
            <a:r>
              <a:rPr lang="nl-NL" b="1" dirty="0"/>
              <a:t>Krijgen kinderen ruimte voor vragen?</a:t>
            </a:r>
            <a:br>
              <a:rPr lang="nl-NL" dirty="0"/>
            </a:br>
            <a:r>
              <a:rPr lang="nl-NL" dirty="0"/>
              <a:t>Twijfel en vragen horen erbij. Bij kinderen én ouders. De doop betekent niet dat alles vaststaat, maar dat er een veilige basis is om te zoeken.</a:t>
            </a:r>
            <a:endParaRPr lang="nl-NL" sz="2400" dirty="0"/>
          </a:p>
          <a:p>
            <a:endParaRPr lang="nl-NL" dirty="0"/>
          </a:p>
        </p:txBody>
      </p:sp>
    </p:spTree>
    <p:extLst>
      <p:ext uri="{BB962C8B-B14F-4D97-AF65-F5344CB8AC3E}">
        <p14:creationId xmlns:p14="http://schemas.microsoft.com/office/powerpoint/2010/main" val="8657654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A1DA4EC-3AD2-9296-17CF-2714E31ABCDD}"/>
              </a:ext>
            </a:extLst>
          </p:cNvPr>
          <p:cNvSpPr>
            <a:spLocks noGrp="1"/>
          </p:cNvSpPr>
          <p:nvPr>
            <p:ph type="title"/>
          </p:nvPr>
        </p:nvSpPr>
        <p:spPr/>
        <p:txBody>
          <a:bodyPr/>
          <a:lstStyle/>
          <a:p>
            <a:r>
              <a:rPr lang="nl-NL" dirty="0"/>
              <a:t>Rol van ouders in de gemeente</a:t>
            </a:r>
          </a:p>
        </p:txBody>
      </p:sp>
      <p:sp>
        <p:nvSpPr>
          <p:cNvPr id="3" name="Tijdelijke aanduiding voor inhoud 2">
            <a:extLst>
              <a:ext uri="{FF2B5EF4-FFF2-40B4-BE49-F238E27FC236}">
                <a16:creationId xmlns:a16="http://schemas.microsoft.com/office/drawing/2014/main" id="{E7C8DFA3-BC22-3E60-11FC-4198148BD51F}"/>
              </a:ext>
            </a:extLst>
          </p:cNvPr>
          <p:cNvSpPr>
            <a:spLocks noGrp="1"/>
          </p:cNvSpPr>
          <p:nvPr>
            <p:ph idx="1"/>
          </p:nvPr>
        </p:nvSpPr>
        <p:spPr/>
        <p:txBody>
          <a:bodyPr/>
          <a:lstStyle/>
          <a:p>
            <a:pPr lvl="0"/>
            <a:r>
              <a:rPr lang="nl-NL" b="1" dirty="0"/>
              <a:t>Het hele gezin doet mee in de gemeenschap (die zelf ook JA gezegd heeft)</a:t>
            </a:r>
            <a:endParaRPr lang="nl-NL" sz="2400" dirty="0"/>
          </a:p>
          <a:p>
            <a:pPr lvl="1"/>
            <a:r>
              <a:rPr lang="nl-NL" dirty="0"/>
              <a:t>Kerkdiensten/ kindernevendienst</a:t>
            </a:r>
            <a:endParaRPr lang="nl-NL" sz="2000" dirty="0"/>
          </a:p>
          <a:p>
            <a:pPr lvl="1"/>
            <a:r>
              <a:rPr lang="nl-NL" dirty="0"/>
              <a:t>Kinderwerk: clubs, catechese, jeugdweekends</a:t>
            </a:r>
          </a:p>
          <a:p>
            <a:pPr lvl="1"/>
            <a:r>
              <a:rPr lang="nl-NL" dirty="0"/>
              <a:t>Ouders doen mee met activiteiten en nemen ook taken op zich in de gemeente (daarmee zijn ze dus een voorbeeld voor hun kinderen)</a:t>
            </a:r>
          </a:p>
          <a:p>
            <a:pPr lvl="1"/>
            <a:r>
              <a:rPr lang="nl-NL" dirty="0"/>
              <a:t>contacten met andere gelovigen; de gemeente als familie</a:t>
            </a:r>
            <a:endParaRPr lang="nl-NL" sz="2000" dirty="0"/>
          </a:p>
          <a:p>
            <a:pPr lvl="0"/>
            <a:r>
              <a:rPr lang="nl-NL" b="1" dirty="0"/>
              <a:t>Samen dragen</a:t>
            </a:r>
            <a:br>
              <a:rPr lang="nl-NL" dirty="0"/>
            </a:br>
            <a:r>
              <a:rPr lang="nl-NL" dirty="0"/>
              <a:t>Christelijk opvoeden hoef je niet alleen te doen—de kerk is mede-opvoeder.</a:t>
            </a:r>
            <a:endParaRPr lang="nl-NL" sz="2400" dirty="0"/>
          </a:p>
          <a:p>
            <a:endParaRPr lang="nl-NL" dirty="0"/>
          </a:p>
        </p:txBody>
      </p:sp>
    </p:spTree>
    <p:extLst>
      <p:ext uri="{BB962C8B-B14F-4D97-AF65-F5344CB8AC3E}">
        <p14:creationId xmlns:p14="http://schemas.microsoft.com/office/powerpoint/2010/main" val="16539327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BF4D31C-62A8-671B-4EAA-858C257D84EA}"/>
              </a:ext>
            </a:extLst>
          </p:cNvPr>
          <p:cNvSpPr>
            <a:spLocks noGrp="1"/>
          </p:cNvSpPr>
          <p:nvPr>
            <p:ph type="title"/>
          </p:nvPr>
        </p:nvSpPr>
        <p:spPr/>
        <p:txBody>
          <a:bodyPr/>
          <a:lstStyle/>
          <a:p>
            <a:r>
              <a:rPr lang="nl-NL" dirty="0"/>
              <a:t>Geloofsopvoeding</a:t>
            </a:r>
          </a:p>
        </p:txBody>
      </p:sp>
      <p:sp>
        <p:nvSpPr>
          <p:cNvPr id="3" name="Tijdelijke aanduiding voor inhoud 2">
            <a:extLst>
              <a:ext uri="{FF2B5EF4-FFF2-40B4-BE49-F238E27FC236}">
                <a16:creationId xmlns:a16="http://schemas.microsoft.com/office/drawing/2014/main" id="{14193750-8171-37FE-C3C0-3879994A2730}"/>
              </a:ext>
            </a:extLst>
          </p:cNvPr>
          <p:cNvSpPr>
            <a:spLocks noGrp="1"/>
          </p:cNvSpPr>
          <p:nvPr>
            <p:ph idx="1"/>
          </p:nvPr>
        </p:nvSpPr>
        <p:spPr/>
        <p:txBody>
          <a:bodyPr/>
          <a:lstStyle/>
          <a:p>
            <a:r>
              <a:rPr lang="nl-NL" dirty="0"/>
              <a:t>Geloof is als het goed is zichtbaar en bespreekbaar in het gezin. Geloofsopvoeding heeft drie niveaus:</a:t>
            </a:r>
          </a:p>
          <a:p>
            <a:pPr marL="0" indent="0">
              <a:buNone/>
            </a:pPr>
            <a:r>
              <a:rPr lang="nl-NL" dirty="0"/>
              <a:t>1. Kinderen christelijke gewoontes bijbrengen (gedrag)</a:t>
            </a:r>
          </a:p>
          <a:p>
            <a:pPr marL="0" indent="0">
              <a:buNone/>
            </a:pPr>
            <a:r>
              <a:rPr lang="nl-NL" dirty="0"/>
              <a:t>2. Kinderen christelijke kennis en overtuigingen bijbrengen (denken)</a:t>
            </a:r>
          </a:p>
          <a:p>
            <a:pPr marL="0" indent="0">
              <a:buNone/>
            </a:pPr>
            <a:r>
              <a:rPr lang="nl-NL" dirty="0"/>
              <a:t>3. Kinderen iets van God ‘laten zien’ (ervaren)</a:t>
            </a:r>
          </a:p>
          <a:p>
            <a:endParaRPr lang="nl-NL" dirty="0"/>
          </a:p>
          <a:p>
            <a:pPr>
              <a:buFont typeface="Wingdings" panose="05000000000000000000" pitchFamily="2" charset="2"/>
              <a:buChar char="à"/>
            </a:pPr>
            <a:r>
              <a:rPr lang="nl-NL" dirty="0">
                <a:sym typeface="Wingdings" panose="05000000000000000000" pitchFamily="2" charset="2"/>
              </a:rPr>
              <a:t>Waarin stopten uw ouders de meeste aandacht en waarin stopt u de meeste aandacht?</a:t>
            </a:r>
          </a:p>
          <a:p>
            <a:pPr>
              <a:buFont typeface="Wingdings" panose="05000000000000000000" pitchFamily="2" charset="2"/>
              <a:buChar char="à"/>
            </a:pPr>
            <a:r>
              <a:rPr lang="nl-NL" dirty="0">
                <a:sym typeface="Wingdings" panose="05000000000000000000" pitchFamily="2" charset="2"/>
              </a:rPr>
              <a:t> Wat doet u van deze drie zelf, wat laat u aan anderen over?</a:t>
            </a:r>
            <a:endParaRPr lang="nl-NL" dirty="0"/>
          </a:p>
        </p:txBody>
      </p:sp>
    </p:spTree>
    <p:extLst>
      <p:ext uri="{BB962C8B-B14F-4D97-AF65-F5344CB8AC3E}">
        <p14:creationId xmlns:p14="http://schemas.microsoft.com/office/powerpoint/2010/main" val="11688339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02FB879-6E23-4B85-B59B-ABBD4D35A7D0}"/>
              </a:ext>
            </a:extLst>
          </p:cNvPr>
          <p:cNvSpPr>
            <a:spLocks noGrp="1"/>
          </p:cNvSpPr>
          <p:nvPr>
            <p:ph type="title"/>
          </p:nvPr>
        </p:nvSpPr>
        <p:spPr/>
        <p:txBody>
          <a:bodyPr/>
          <a:lstStyle/>
          <a:p>
            <a:r>
              <a:rPr lang="nl-NL" dirty="0"/>
              <a:t>Plannetjes voor na deze avond. Ja, nee?</a:t>
            </a:r>
          </a:p>
        </p:txBody>
      </p:sp>
      <p:sp>
        <p:nvSpPr>
          <p:cNvPr id="3" name="Tijdelijke aanduiding voor inhoud 2">
            <a:extLst>
              <a:ext uri="{FF2B5EF4-FFF2-40B4-BE49-F238E27FC236}">
                <a16:creationId xmlns:a16="http://schemas.microsoft.com/office/drawing/2014/main" id="{EBB74FCE-8817-2BFE-CD07-FBD162C7CE09}"/>
              </a:ext>
            </a:extLst>
          </p:cNvPr>
          <p:cNvSpPr>
            <a:spLocks noGrp="1"/>
          </p:cNvSpPr>
          <p:nvPr>
            <p:ph idx="1"/>
          </p:nvPr>
        </p:nvSpPr>
        <p:spPr/>
        <p:txBody>
          <a:bodyPr/>
          <a:lstStyle/>
          <a:p>
            <a:r>
              <a:rPr lang="nl-NL" dirty="0"/>
              <a:t>Ik ga samen hardop bidden met mijn kind als het gaat slapen.</a:t>
            </a:r>
          </a:p>
          <a:p>
            <a:pPr lvl="0"/>
            <a:r>
              <a:rPr lang="nl-NL" dirty="0"/>
              <a:t>Ik ga proberen bijv. aan tafel na de (</a:t>
            </a:r>
            <a:r>
              <a:rPr lang="nl-NL" dirty="0" err="1"/>
              <a:t>kinder</a:t>
            </a:r>
            <a:r>
              <a:rPr lang="nl-NL" dirty="0"/>
              <a:t>)</a:t>
            </a:r>
            <a:r>
              <a:rPr lang="nl-NL" dirty="0" err="1"/>
              <a:t>bijbellezing</a:t>
            </a:r>
            <a:r>
              <a:rPr lang="nl-NL" dirty="0"/>
              <a:t> ook eens over het geloof te praten.</a:t>
            </a:r>
          </a:p>
          <a:p>
            <a:pPr lvl="0"/>
            <a:r>
              <a:rPr lang="nl-NL" dirty="0"/>
              <a:t>Ik ga vaker iets delen met mijn kind(eren) over hoe ik zelf het geloof beleef.</a:t>
            </a:r>
          </a:p>
          <a:p>
            <a:pPr lvl="0"/>
            <a:r>
              <a:rPr lang="nl-NL" dirty="0"/>
              <a:t>Ik ga  bij keuzes af en toe hardop met mijn kind bespreken ‘Wat zou Jezus willen dat jij doet?’</a:t>
            </a:r>
          </a:p>
          <a:p>
            <a:pPr lvl="0"/>
            <a:r>
              <a:rPr lang="nl-NL" dirty="0"/>
              <a:t>… en ik wil dit vooral ook samen doen met mijn man/vrouw, want we voeden samen op.</a:t>
            </a:r>
          </a:p>
          <a:p>
            <a:pPr lvl="0"/>
            <a:endParaRPr lang="nl-NL" dirty="0"/>
          </a:p>
        </p:txBody>
      </p:sp>
    </p:spTree>
    <p:extLst>
      <p:ext uri="{BB962C8B-B14F-4D97-AF65-F5344CB8AC3E}">
        <p14:creationId xmlns:p14="http://schemas.microsoft.com/office/powerpoint/2010/main" val="12631265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3617E57-9F40-8A1F-D5BE-B035EF6FDC89}"/>
              </a:ext>
            </a:extLst>
          </p:cNvPr>
          <p:cNvSpPr>
            <a:spLocks noGrp="1"/>
          </p:cNvSpPr>
          <p:nvPr>
            <p:ph type="title"/>
          </p:nvPr>
        </p:nvSpPr>
        <p:spPr/>
        <p:txBody>
          <a:bodyPr/>
          <a:lstStyle/>
          <a:p>
            <a:r>
              <a:rPr lang="nl-NL" dirty="0"/>
              <a:t>Het JA van het kind</a:t>
            </a:r>
          </a:p>
        </p:txBody>
      </p:sp>
      <p:pic>
        <p:nvPicPr>
          <p:cNvPr id="4" name="Tijdelijke aanduiding voor inhoud 3">
            <a:extLst>
              <a:ext uri="{FF2B5EF4-FFF2-40B4-BE49-F238E27FC236}">
                <a16:creationId xmlns:a16="http://schemas.microsoft.com/office/drawing/2014/main" id="{DA4E19EF-C21A-34A6-EA49-4A7B85ECABF7}"/>
              </a:ext>
            </a:extLst>
          </p:cNvPr>
          <p:cNvPicPr>
            <a:picLocks noGrp="1" noChangeAspect="1"/>
          </p:cNvPicPr>
          <p:nvPr>
            <p:ph idx="1"/>
          </p:nvPr>
        </p:nvPicPr>
        <p:blipFill>
          <a:blip r:embed="rId2"/>
          <a:stretch>
            <a:fillRect/>
          </a:stretch>
        </p:blipFill>
        <p:spPr>
          <a:xfrm>
            <a:off x="993558" y="2196306"/>
            <a:ext cx="3652798" cy="3306412"/>
          </a:xfrm>
          <a:prstGeom prst="rect">
            <a:avLst/>
          </a:prstGeom>
        </p:spPr>
      </p:pic>
      <p:pic>
        <p:nvPicPr>
          <p:cNvPr id="6" name="Afbeelding 5">
            <a:extLst>
              <a:ext uri="{FF2B5EF4-FFF2-40B4-BE49-F238E27FC236}">
                <a16:creationId xmlns:a16="http://schemas.microsoft.com/office/drawing/2014/main" id="{F0876AB8-3590-E8DD-C2C8-3FCB531C5D14}"/>
              </a:ext>
            </a:extLst>
          </p:cNvPr>
          <p:cNvPicPr>
            <a:picLocks noChangeAspect="1"/>
          </p:cNvPicPr>
          <p:nvPr/>
        </p:nvPicPr>
        <p:blipFill>
          <a:blip r:embed="rId3"/>
          <a:stretch>
            <a:fillRect/>
          </a:stretch>
        </p:blipFill>
        <p:spPr>
          <a:xfrm>
            <a:off x="4906291" y="2196306"/>
            <a:ext cx="5662381" cy="3306412"/>
          </a:xfrm>
          <a:prstGeom prst="rect">
            <a:avLst/>
          </a:prstGeom>
        </p:spPr>
      </p:pic>
    </p:spTree>
    <p:extLst>
      <p:ext uri="{BB962C8B-B14F-4D97-AF65-F5344CB8AC3E}">
        <p14:creationId xmlns:p14="http://schemas.microsoft.com/office/powerpoint/2010/main" val="40361466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BC33CC2-DC2A-B7C8-8526-B19AC4F6B894}"/>
              </a:ext>
            </a:extLst>
          </p:cNvPr>
          <p:cNvSpPr>
            <a:spLocks noGrp="1"/>
          </p:cNvSpPr>
          <p:nvPr>
            <p:ph type="title"/>
          </p:nvPr>
        </p:nvSpPr>
        <p:spPr/>
        <p:txBody>
          <a:bodyPr/>
          <a:lstStyle/>
          <a:p>
            <a:r>
              <a:rPr lang="nl-NL" dirty="0"/>
              <a:t>Belijdenis doen</a:t>
            </a:r>
          </a:p>
        </p:txBody>
      </p:sp>
      <p:sp>
        <p:nvSpPr>
          <p:cNvPr id="3" name="Tijdelijke aanduiding voor inhoud 2">
            <a:extLst>
              <a:ext uri="{FF2B5EF4-FFF2-40B4-BE49-F238E27FC236}">
                <a16:creationId xmlns:a16="http://schemas.microsoft.com/office/drawing/2014/main" id="{160344C0-BE00-6C36-D4B6-593BD9B78A4D}"/>
              </a:ext>
            </a:extLst>
          </p:cNvPr>
          <p:cNvSpPr>
            <a:spLocks noGrp="1"/>
          </p:cNvSpPr>
          <p:nvPr>
            <p:ph idx="1"/>
          </p:nvPr>
        </p:nvSpPr>
        <p:spPr/>
        <p:txBody>
          <a:bodyPr/>
          <a:lstStyle/>
          <a:p>
            <a:r>
              <a:rPr lang="nl-NL" dirty="0"/>
              <a:t>Een kind van de gemeente hoort bij God én moet tot een eigen keuze komen. Daarover zijn alle christenen het eens.</a:t>
            </a:r>
          </a:p>
          <a:p>
            <a:r>
              <a:rPr lang="nl-NL" dirty="0"/>
              <a:t>Evangelische gemeentes dragen een kind op in de kerk en later kiest het kind voor geloofsdoop.</a:t>
            </a:r>
          </a:p>
          <a:p>
            <a:r>
              <a:rPr lang="nl-NL" dirty="0"/>
              <a:t>In de kerkelijke traditie wordt het kind gedoopt en doet het later belijdenis van het geloof.</a:t>
            </a:r>
          </a:p>
          <a:p>
            <a:r>
              <a:rPr lang="nl-NL" dirty="0"/>
              <a:t>…alleen het water wordt dus op een verschillend moment gebruikt…</a:t>
            </a:r>
          </a:p>
          <a:p>
            <a:r>
              <a:rPr lang="nl-NL" dirty="0"/>
              <a:t>Je kunt belijdenis van het geloof afleggen terwijl je één hand in het water van het doopvont houdt. Doop en geloof horen bij elkaar.</a:t>
            </a:r>
          </a:p>
        </p:txBody>
      </p:sp>
    </p:spTree>
    <p:extLst>
      <p:ext uri="{BB962C8B-B14F-4D97-AF65-F5344CB8AC3E}">
        <p14:creationId xmlns:p14="http://schemas.microsoft.com/office/powerpoint/2010/main" val="502199156"/>
      </p:ext>
    </p:extLst>
  </p:cSld>
  <p:clrMapOvr>
    <a:masterClrMapping/>
  </p:clrMapOvr>
</p:sld>
</file>

<file path=ppt/theme/theme1.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TotalTime>
  <Words>1122</Words>
  <Application>Microsoft Office PowerPoint</Application>
  <PresentationFormat>Breedbeeld</PresentationFormat>
  <Paragraphs>94</Paragraphs>
  <Slides>16</Slides>
  <Notes>0</Notes>
  <HiddenSlides>0</HiddenSlides>
  <MMClips>0</MMClips>
  <ScaleCrop>false</ScaleCrop>
  <HeadingPairs>
    <vt:vector size="6" baseType="variant">
      <vt:variant>
        <vt:lpstr>Gebruikte lettertypen</vt:lpstr>
      </vt:variant>
      <vt:variant>
        <vt:i4>4</vt:i4>
      </vt:variant>
      <vt:variant>
        <vt:lpstr>Thema</vt:lpstr>
      </vt:variant>
      <vt:variant>
        <vt:i4>1</vt:i4>
      </vt:variant>
      <vt:variant>
        <vt:lpstr>Diatitels</vt:lpstr>
      </vt:variant>
      <vt:variant>
        <vt:i4>16</vt:i4>
      </vt:variant>
    </vt:vector>
  </HeadingPairs>
  <TitlesOfParts>
    <vt:vector size="21" baseType="lpstr">
      <vt:lpstr>Arial</vt:lpstr>
      <vt:lpstr>Calibri</vt:lpstr>
      <vt:lpstr>Calibri Light</vt:lpstr>
      <vt:lpstr>Wingdings</vt:lpstr>
      <vt:lpstr>Kantoorthema</vt:lpstr>
      <vt:lpstr>Ouderavond over de kinderdoop</vt:lpstr>
      <vt:lpstr>PowerPoint-presentatie</vt:lpstr>
      <vt:lpstr>Stellingen, mee eens of oneens?</vt:lpstr>
      <vt:lpstr>3 x JA</vt:lpstr>
      <vt:lpstr>Terugdenken</vt:lpstr>
      <vt:lpstr>Het JA van God</vt:lpstr>
      <vt:lpstr>Het JA van ouders</vt:lpstr>
      <vt:lpstr>Het JA van de gemeente</vt:lpstr>
      <vt:lpstr>Het JA van het kind</vt:lpstr>
      <vt:lpstr>De rol van ouders in het gezin</vt:lpstr>
      <vt:lpstr>Rol van ouders in levensstijl</vt:lpstr>
      <vt:lpstr>Rol van ouders in de gemeente</vt:lpstr>
      <vt:lpstr>Geloofsopvoeding</vt:lpstr>
      <vt:lpstr>Plannetjes voor na deze avond. Ja, nee?</vt:lpstr>
      <vt:lpstr>Het JA van het kind</vt:lpstr>
      <vt:lpstr>Belijdenis doen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Nico van der Voet</dc:creator>
  <cp:lastModifiedBy>Nico van der Voet</cp:lastModifiedBy>
  <cp:revision>1</cp:revision>
  <dcterms:created xsi:type="dcterms:W3CDTF">2026-05-15T12:16:03Z</dcterms:created>
  <dcterms:modified xsi:type="dcterms:W3CDTF">2026-05-19T05:56:23Z</dcterms:modified>
</cp:coreProperties>
</file>