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83" r:id="rId4"/>
    <p:sldId id="284" r:id="rId5"/>
    <p:sldId id="262" r:id="rId6"/>
    <p:sldId id="257" r:id="rId7"/>
    <p:sldId id="267" r:id="rId8"/>
    <p:sldId id="279" r:id="rId9"/>
    <p:sldId id="280" r:id="rId10"/>
    <p:sldId id="281" r:id="rId11"/>
    <p:sldId id="276" r:id="rId12"/>
    <p:sldId id="266" r:id="rId13"/>
    <p:sldId id="278" r:id="rId14"/>
    <p:sldId id="261" r:id="rId15"/>
    <p:sldId id="282" r:id="rId16"/>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het opmaakprofiel van de modelondertitel te bewerken</a:t>
            </a:r>
            <a:endParaRPr lang="nl-NL"/>
          </a:p>
        </p:txBody>
      </p:sp>
      <p:sp>
        <p:nvSpPr>
          <p:cNvPr id="4" name="Tijdelijke aanduiding voor datum 3"/>
          <p:cNvSpPr>
            <a:spLocks noGrp="1"/>
          </p:cNvSpPr>
          <p:nvPr>
            <p:ph type="dt" sz="half" idx="10"/>
          </p:nvPr>
        </p:nvSpPr>
        <p:spPr/>
        <p:txBody>
          <a:bodyPr/>
          <a:lstStyle/>
          <a:p>
            <a:fld id="{13EDE198-4021-48DF-9226-89084F42E446}" type="datetimeFigureOut">
              <a:rPr lang="nl-NL" smtClean="0"/>
              <a:pPr/>
              <a:t>1-2-2019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13EDE198-4021-48DF-9226-89084F42E446}" type="datetimeFigureOut">
              <a:rPr lang="nl-NL" smtClean="0"/>
              <a:pPr/>
              <a:t>1-2-2019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13EDE198-4021-48DF-9226-89084F42E446}" type="datetimeFigureOut">
              <a:rPr lang="nl-NL" smtClean="0"/>
              <a:pPr/>
              <a:t>1-2-2019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13EDE198-4021-48DF-9226-89084F42E446}" type="datetimeFigureOut">
              <a:rPr lang="nl-NL" smtClean="0"/>
              <a:pPr/>
              <a:t>1-2-2019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13EDE198-4021-48DF-9226-89084F42E446}" type="datetimeFigureOut">
              <a:rPr lang="nl-NL" smtClean="0"/>
              <a:pPr/>
              <a:t>1-2-2019</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13EDE198-4021-48DF-9226-89084F42E446}" type="datetimeFigureOut">
              <a:rPr lang="nl-NL" smtClean="0"/>
              <a:pPr/>
              <a:t>1-2-2019</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3EDE198-4021-48DF-9226-89084F42E446}" type="datetimeFigureOut">
              <a:rPr lang="nl-NL" smtClean="0"/>
              <a:pPr/>
              <a:t>1-2-2019</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3EDE198-4021-48DF-9226-89084F42E446}" type="datetimeFigureOut">
              <a:rPr lang="nl-NL" smtClean="0"/>
              <a:pPr/>
              <a:t>1-2-2019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3EDE198-4021-48DF-9226-89084F42E446}" type="datetimeFigureOut">
              <a:rPr lang="nl-NL" smtClean="0"/>
              <a:pPr/>
              <a:t>1-2-2019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13EDE198-4021-48DF-9226-89084F42E446}" type="datetimeFigureOut">
              <a:rPr lang="nl-NL" smtClean="0"/>
              <a:pPr/>
              <a:t>1-2-2019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13EDE198-4021-48DF-9226-89084F42E446}" type="datetimeFigureOut">
              <a:rPr lang="nl-NL" smtClean="0"/>
              <a:pPr/>
              <a:t>1-2-2019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A18F817-8D12-4FDC-AB66-B16E09255715}"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EDE198-4021-48DF-9226-89084F42E446}" type="datetimeFigureOut">
              <a:rPr lang="nl-NL" smtClean="0"/>
              <a:pPr/>
              <a:t>1-2-2019</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18F817-8D12-4FDC-AB66-B16E09255715}"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a:bodyPr>
          <a:lstStyle/>
          <a:p>
            <a:r>
              <a:rPr lang="nl-NL" dirty="0" smtClean="0"/>
              <a:t>Vader zijn met God </a:t>
            </a:r>
            <a:endParaRPr lang="nl-NL" dirty="0"/>
          </a:p>
        </p:txBody>
      </p:sp>
      <p:sp>
        <p:nvSpPr>
          <p:cNvPr id="3" name="Ondertitel 2"/>
          <p:cNvSpPr>
            <a:spLocks noGrp="1"/>
          </p:cNvSpPr>
          <p:nvPr>
            <p:ph type="subTitle" idx="1"/>
          </p:nvPr>
        </p:nvSpPr>
        <p:spPr/>
        <p:txBody>
          <a:bodyPr/>
          <a:lstStyle/>
          <a:p>
            <a:r>
              <a:rPr lang="nl-NL" dirty="0" smtClean="0"/>
              <a:t>Over de rol van vaders in de opvoeding. Moeders mogen meeluisteren</a:t>
            </a:r>
            <a:endParaRPr lang="nl-N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i261.photobucket.com/albums/ii48/detweewieken6/Gezin.jpg"/>
          <p:cNvPicPr>
            <a:picLocks noChangeAspect="1" noChangeArrowheads="1"/>
          </p:cNvPicPr>
          <p:nvPr/>
        </p:nvPicPr>
        <p:blipFill>
          <a:blip r:embed="rId2" cstate="print"/>
          <a:srcRect/>
          <a:stretch>
            <a:fillRect/>
          </a:stretch>
        </p:blipFill>
        <p:spPr bwMode="auto">
          <a:xfrm>
            <a:off x="1979712" y="908720"/>
            <a:ext cx="4238625" cy="409575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Opvoeden is ook geestelijk werk</a:t>
            </a:r>
            <a:endParaRPr lang="nl-NL" dirty="0"/>
          </a:p>
        </p:txBody>
      </p:sp>
      <p:sp>
        <p:nvSpPr>
          <p:cNvPr id="3" name="Tijdelijke aanduiding voor inhoud 2"/>
          <p:cNvSpPr>
            <a:spLocks noGrp="1"/>
          </p:cNvSpPr>
          <p:nvPr>
            <p:ph idx="1"/>
          </p:nvPr>
        </p:nvSpPr>
        <p:spPr/>
        <p:txBody>
          <a:bodyPr/>
          <a:lstStyle/>
          <a:p>
            <a:r>
              <a:rPr lang="nl-NL" dirty="0" smtClean="0"/>
              <a:t>Mooi zo’n plaatje van een kerkelijk gezin.</a:t>
            </a:r>
          </a:p>
          <a:p>
            <a:r>
              <a:rPr lang="nl-NL" dirty="0" smtClean="0"/>
              <a:t>In werkelijkheid is er wel wat meer geworstel in de (geloofs)opvoeding.</a:t>
            </a:r>
          </a:p>
          <a:p>
            <a:r>
              <a:rPr lang="nl-NL" dirty="0" smtClean="0"/>
              <a:t>Beste vaders, beleeft u opvoeden ook als een geestelijke taak, die u verricht voor God en met God?</a:t>
            </a:r>
          </a:p>
          <a:p>
            <a:endParaRPr lang="nl-NL" dirty="0"/>
          </a:p>
        </p:txBody>
      </p:sp>
    </p:spTree>
    <p:extLst>
      <p:ext uri="{BB962C8B-B14F-4D97-AF65-F5344CB8AC3E}">
        <p14:creationId xmlns:p14="http://schemas.microsoft.com/office/powerpoint/2010/main" val="88392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Is het bij u anders?</a:t>
            </a:r>
            <a:endParaRPr lang="nl-NL" dirty="0"/>
          </a:p>
        </p:txBody>
      </p:sp>
      <p:sp>
        <p:nvSpPr>
          <p:cNvPr id="3" name="Tijdelijke aanduiding voor inhoud 2"/>
          <p:cNvSpPr>
            <a:spLocks noGrp="1"/>
          </p:cNvSpPr>
          <p:nvPr>
            <p:ph idx="1"/>
          </p:nvPr>
        </p:nvSpPr>
        <p:spPr/>
        <p:txBody>
          <a:bodyPr>
            <a:normAutofit fontScale="92500" lnSpcReduction="20000"/>
          </a:bodyPr>
          <a:lstStyle/>
          <a:p>
            <a:r>
              <a:rPr lang="nl-NL" i="1" dirty="0" smtClean="0"/>
              <a:t>Er </a:t>
            </a:r>
            <a:r>
              <a:rPr lang="nl-NL" i="1" dirty="0"/>
              <a:t>zijn vaders die zich niet bezighouden met het schoolleven van hun kind. Dat laten ze aan hun vrouw over. Er zijn vaders die nooit langs de lijn staan als hun zoon voetbalt. Er zijn vaders die hard werken voor hun gezin maar nooit thuis zijn. Er zijn vaders die weten dat ze priester zijn in hun gezin maar nooit bidden met hun </a:t>
            </a:r>
            <a:r>
              <a:rPr lang="nl-NL" i="1" dirty="0" smtClean="0"/>
              <a:t>kinderen. Er </a:t>
            </a:r>
            <a:r>
              <a:rPr lang="nl-NL" i="1" dirty="0"/>
              <a:t>zijn vaders die ruzie maken met hun vrouw en zo een verkeerd voorbeeld geven aan de kinderen. Er zijn vaders die hun kinderen tot kerkgang dwingen en zelf zitten te knikkebollen in de kerk. </a:t>
            </a:r>
            <a:br>
              <a:rPr lang="nl-NL" i="1" dirty="0"/>
            </a:br>
            <a:r>
              <a:rPr lang="nl-NL" i="1" dirty="0"/>
              <a:t> </a:t>
            </a:r>
            <a:endParaRPr lang="nl-NL" dirty="0"/>
          </a:p>
        </p:txBody>
      </p:sp>
    </p:spTree>
    <p:extLst>
      <p:ext uri="{BB962C8B-B14F-4D97-AF65-F5344CB8AC3E}">
        <p14:creationId xmlns:p14="http://schemas.microsoft.com/office/powerpoint/2010/main" val="3526875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Biddende vaders </a:t>
            </a:r>
            <a:endParaRPr lang="nl-NL" dirty="0"/>
          </a:p>
        </p:txBody>
      </p:sp>
      <p:sp>
        <p:nvSpPr>
          <p:cNvPr id="3" name="Tijdelijke aanduiding voor inhoud 2"/>
          <p:cNvSpPr>
            <a:spLocks noGrp="1"/>
          </p:cNvSpPr>
          <p:nvPr>
            <p:ph idx="1"/>
          </p:nvPr>
        </p:nvSpPr>
        <p:spPr/>
        <p:txBody>
          <a:bodyPr>
            <a:normAutofit/>
          </a:bodyPr>
          <a:lstStyle/>
          <a:p>
            <a:pPr lvl="0"/>
            <a:r>
              <a:rPr lang="nl-NL" dirty="0" smtClean="0"/>
              <a:t>‘Ik bad elke dag tot God om mijn kinderen te bewaren en te zegenen.’ Prachtig. Maar</a:t>
            </a:r>
          </a:p>
          <a:p>
            <a:pPr lvl="0"/>
            <a:r>
              <a:rPr lang="nl-NL" dirty="0" smtClean="0"/>
              <a:t>de verhoring bestaat niet uit wat God VOOR ons en onze kinderen doet, maar wat Hij IN ons doet</a:t>
            </a:r>
            <a:r>
              <a:rPr lang="nl-NL" dirty="0"/>
              <a:t>.</a:t>
            </a:r>
            <a:endParaRPr lang="nl-NL" dirty="0" smtClean="0"/>
          </a:p>
          <a:p>
            <a:pPr lvl="0"/>
            <a:r>
              <a:rPr lang="nl-NL" dirty="0" smtClean="0"/>
              <a:t>Oftewel: eerst moeten ouders en kinderen op God gericht worden – te beginnen bij de ouders!</a:t>
            </a:r>
            <a:endParaRPr lang="nl-NL" dirty="0"/>
          </a:p>
          <a:p>
            <a:endParaRPr lang="nl-NL"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Leven met God</a:t>
            </a:r>
            <a:endParaRPr lang="nl-NL" dirty="0"/>
          </a:p>
        </p:txBody>
      </p:sp>
      <p:sp>
        <p:nvSpPr>
          <p:cNvPr id="3" name="Tijdelijke aanduiding voor inhoud 2"/>
          <p:cNvSpPr>
            <a:spLocks noGrp="1"/>
          </p:cNvSpPr>
          <p:nvPr>
            <p:ph idx="1"/>
          </p:nvPr>
        </p:nvSpPr>
        <p:spPr/>
        <p:txBody>
          <a:bodyPr>
            <a:normAutofit/>
          </a:bodyPr>
          <a:lstStyle/>
          <a:p>
            <a:r>
              <a:rPr lang="nl-NL" i="1" dirty="0" smtClean="0"/>
              <a:t>Wat bid jij voor je vrouw en kinderen? Waarvoor dank je?</a:t>
            </a:r>
          </a:p>
          <a:p>
            <a:r>
              <a:rPr lang="nl-NL" i="1" dirty="0" smtClean="0"/>
              <a:t>Wat bid je voor </a:t>
            </a:r>
            <a:r>
              <a:rPr lang="nl-NL" i="1" dirty="0" smtClean="0"/>
              <a:t>jezelf, </a:t>
            </a:r>
            <a:r>
              <a:rPr lang="nl-NL" i="1" dirty="0" smtClean="0"/>
              <a:t>waarvoor dank je</a:t>
            </a:r>
            <a:r>
              <a:rPr lang="nl-NL" i="1" dirty="0" smtClean="0"/>
              <a:t>?</a:t>
            </a:r>
          </a:p>
          <a:p>
            <a:r>
              <a:rPr lang="nl-NL" i="1" dirty="0" smtClean="0"/>
              <a:t>Bid jij dat je kinderen veranderen of dat jij mag veranderen? Hoezo?</a:t>
            </a:r>
            <a:endParaRPr lang="nl-NL" i="1" dirty="0" smtClean="0"/>
          </a:p>
          <a:p>
            <a:r>
              <a:rPr lang="nl-NL" i="1" dirty="0" smtClean="0"/>
              <a:t>Hoe inspireert Gods Vaderschap jouw vaderschap? </a:t>
            </a:r>
            <a:endParaRPr lang="nl-NL"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Gevolgen van je relatie met God</a:t>
            </a:r>
            <a:endParaRPr lang="nl-NL" dirty="0"/>
          </a:p>
        </p:txBody>
      </p:sp>
      <p:sp>
        <p:nvSpPr>
          <p:cNvPr id="3" name="Tijdelijke aanduiding voor inhoud 2"/>
          <p:cNvSpPr>
            <a:spLocks noGrp="1"/>
          </p:cNvSpPr>
          <p:nvPr>
            <p:ph idx="1"/>
          </p:nvPr>
        </p:nvSpPr>
        <p:spPr/>
        <p:txBody>
          <a:bodyPr>
            <a:normAutofit/>
          </a:bodyPr>
          <a:lstStyle/>
          <a:p>
            <a:r>
              <a:rPr lang="nl-NL" dirty="0" smtClean="0"/>
              <a:t>Je leert God beter kennen en beseft dat jij beeld bent van die God als Vader </a:t>
            </a:r>
            <a:r>
              <a:rPr lang="nl-NL" dirty="0" smtClean="0">
                <a:sym typeface="Wingdings" pitchFamily="2" charset="2"/>
              </a:rPr>
              <a:t> grote verantwoordelijkheid</a:t>
            </a:r>
          </a:p>
          <a:p>
            <a:r>
              <a:rPr lang="nl-NL" dirty="0" smtClean="0">
                <a:sym typeface="Wingdings" pitchFamily="2" charset="2"/>
              </a:rPr>
              <a:t>Krampachtigheid verandert in vertrouwen.</a:t>
            </a:r>
            <a:endParaRPr lang="nl-NL" dirty="0" smtClean="0"/>
          </a:p>
          <a:p>
            <a:pPr lvl="1"/>
            <a:r>
              <a:rPr lang="nl-NL" dirty="0"/>
              <a:t>Je bent niet de eigenaar van je </a:t>
            </a:r>
            <a:r>
              <a:rPr lang="nl-NL" dirty="0" smtClean="0"/>
              <a:t>(gedoopte) kinderen </a:t>
            </a:r>
            <a:r>
              <a:rPr lang="nl-NL" dirty="0"/>
              <a:t>maar hebt ze slechts geleend</a:t>
            </a:r>
          </a:p>
          <a:p>
            <a:pPr lvl="1"/>
            <a:r>
              <a:rPr lang="nl-NL" dirty="0"/>
              <a:t>Je hebt je kinderen ook niet nodig om jouw zelfbeeld te bevestigen</a:t>
            </a:r>
          </a:p>
          <a:p>
            <a:endParaRPr lang="nl-NL"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Met Gods ogen</a:t>
            </a:r>
            <a:endParaRPr lang="nl-NL" dirty="0"/>
          </a:p>
        </p:txBody>
      </p:sp>
      <p:sp>
        <p:nvSpPr>
          <p:cNvPr id="3" name="Tijdelijke aanduiding voor inhoud 2"/>
          <p:cNvSpPr>
            <a:spLocks noGrp="1"/>
          </p:cNvSpPr>
          <p:nvPr>
            <p:ph idx="1"/>
          </p:nvPr>
        </p:nvSpPr>
        <p:spPr/>
        <p:txBody>
          <a:bodyPr/>
          <a:lstStyle/>
          <a:p>
            <a:r>
              <a:rPr lang="nl-NL" dirty="0" smtClean="0"/>
              <a:t>Kijk met de ogen van God naar je kinderen (</a:t>
            </a:r>
            <a:r>
              <a:rPr lang="nl-NL" dirty="0" err="1" smtClean="0"/>
              <a:t>Ps</a:t>
            </a:r>
            <a:r>
              <a:rPr lang="nl-NL" dirty="0" smtClean="0"/>
              <a:t> 25)</a:t>
            </a:r>
          </a:p>
          <a:p>
            <a:pPr lvl="1"/>
            <a:r>
              <a:rPr lang="nl-NL" dirty="0" smtClean="0"/>
              <a:t>Geduldig, genadig, vergevingsgezind (Zef. 3:17)</a:t>
            </a:r>
          </a:p>
          <a:p>
            <a:pPr lvl="1"/>
            <a:r>
              <a:rPr lang="nl-NL" dirty="0" smtClean="0"/>
              <a:t>Onvoorwaardelijke liefde (ook voor het kind met een rugzakje)</a:t>
            </a:r>
          </a:p>
          <a:p>
            <a:pPr lvl="1"/>
            <a:r>
              <a:rPr lang="nl-NL" dirty="0" smtClean="0"/>
              <a:t>Vermanen in de geest van Christus (</a:t>
            </a:r>
            <a:r>
              <a:rPr lang="nl-NL" dirty="0" err="1" smtClean="0"/>
              <a:t>Ef</a:t>
            </a:r>
            <a:r>
              <a:rPr lang="nl-NL" dirty="0" smtClean="0"/>
              <a:t>. 6)</a:t>
            </a:r>
          </a:p>
          <a:p>
            <a:pPr lvl="1"/>
            <a:r>
              <a:rPr lang="nl-NL" dirty="0" smtClean="0"/>
              <a:t>Je houdt het meest van hen als ze dat het minst verdienen want dan hebben ze je liefde het hardste nodig</a:t>
            </a:r>
            <a:endParaRPr lang="nl-NL" dirty="0"/>
          </a:p>
        </p:txBody>
      </p:sp>
    </p:spTree>
    <p:extLst>
      <p:ext uri="{BB962C8B-B14F-4D97-AF65-F5344CB8AC3E}">
        <p14:creationId xmlns:p14="http://schemas.microsoft.com/office/powerpoint/2010/main" val="1098534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Investeer in je huwelijk</a:t>
            </a:r>
            <a:endParaRPr lang="nl-NL" dirty="0"/>
          </a:p>
        </p:txBody>
      </p:sp>
      <p:sp>
        <p:nvSpPr>
          <p:cNvPr id="3" name="Tijdelijke aanduiding voor inhoud 2"/>
          <p:cNvSpPr>
            <a:spLocks noGrp="1"/>
          </p:cNvSpPr>
          <p:nvPr>
            <p:ph idx="1"/>
          </p:nvPr>
        </p:nvSpPr>
        <p:spPr/>
        <p:txBody>
          <a:bodyPr>
            <a:normAutofit/>
          </a:bodyPr>
          <a:lstStyle/>
          <a:p>
            <a:r>
              <a:rPr lang="nl-NL" dirty="0" smtClean="0"/>
              <a:t>Het mooiste geschenk dat je je kinderen kunt geven is een goed huwelijk van jullie als ouders (au…!)</a:t>
            </a:r>
          </a:p>
          <a:p>
            <a:r>
              <a:rPr lang="nl-NL" dirty="0" smtClean="0"/>
              <a:t>Een goede vader investeert dus in zijn huwelijk</a:t>
            </a:r>
          </a:p>
          <a:p>
            <a:pPr lvl="1"/>
            <a:r>
              <a:rPr lang="nl-NL" dirty="0" err="1" smtClean="0"/>
              <a:t>Efeze</a:t>
            </a:r>
            <a:r>
              <a:rPr lang="nl-NL" dirty="0" smtClean="0"/>
              <a:t> 6 wordt voorafgegaan door </a:t>
            </a:r>
            <a:r>
              <a:rPr lang="nl-NL" dirty="0" err="1" smtClean="0"/>
              <a:t>Efeze</a:t>
            </a:r>
            <a:r>
              <a:rPr lang="nl-NL" dirty="0" smtClean="0"/>
              <a:t> 5!</a:t>
            </a:r>
          </a:p>
          <a:p>
            <a:pPr lvl="1"/>
            <a:r>
              <a:rPr lang="nl-NL" dirty="0" smtClean="0"/>
              <a:t>Je voedt sámen met je vrouw op (1 Thess. 2:7,11)</a:t>
            </a:r>
          </a:p>
          <a:p>
            <a:pPr lvl="1"/>
            <a:r>
              <a:rPr lang="nl-NL" dirty="0" smtClean="0"/>
              <a:t>Communicatie! Elkaar als vader en moeder aanvullen en aanvoelen in plaats van aanvallen.</a:t>
            </a:r>
            <a:endParaRPr lang="nl-NL" dirty="0"/>
          </a:p>
          <a:p>
            <a:pPr lvl="1"/>
            <a:endParaRPr lang="nl-NL" dirty="0" smtClean="0"/>
          </a:p>
        </p:txBody>
      </p:sp>
    </p:spTree>
    <p:extLst>
      <p:ext uri="{BB962C8B-B14F-4D97-AF65-F5344CB8AC3E}">
        <p14:creationId xmlns:p14="http://schemas.microsoft.com/office/powerpoint/2010/main" val="2028604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Vitamine A tot en met….</a:t>
            </a:r>
            <a:endParaRPr lang="nl-NL" dirty="0"/>
          </a:p>
        </p:txBody>
      </p:sp>
      <p:sp>
        <p:nvSpPr>
          <p:cNvPr id="3" name="Tijdelijke aanduiding voor inhoud 2"/>
          <p:cNvSpPr>
            <a:spLocks noGrp="1"/>
          </p:cNvSpPr>
          <p:nvPr>
            <p:ph idx="1"/>
          </p:nvPr>
        </p:nvSpPr>
        <p:spPr/>
        <p:txBody>
          <a:bodyPr>
            <a:normAutofit lnSpcReduction="10000"/>
          </a:bodyPr>
          <a:lstStyle/>
          <a:p>
            <a:pPr marL="0" indent="0">
              <a:buNone/>
            </a:pPr>
            <a:r>
              <a:rPr lang="nl-NL" i="1" dirty="0"/>
              <a:t>Maak het eens af en bedenk bij elke letter wat je voor je kinderen kunt </a:t>
            </a:r>
            <a:r>
              <a:rPr lang="nl-NL" i="1" dirty="0" smtClean="0"/>
              <a:t>doen.</a:t>
            </a:r>
          </a:p>
          <a:p>
            <a:r>
              <a:rPr lang="nl-NL" i="1" dirty="0" smtClean="0"/>
              <a:t>Aandacht schenken aan je kinderen</a:t>
            </a:r>
          </a:p>
          <a:p>
            <a:r>
              <a:rPr lang="nl-NL" i="1" dirty="0" smtClean="0"/>
              <a:t>Belangstelling tonen / bidden/ </a:t>
            </a:r>
            <a:r>
              <a:rPr lang="nl-NL" i="1" dirty="0" err="1" smtClean="0"/>
              <a:t>bijbellezen</a:t>
            </a:r>
            <a:endParaRPr lang="nl-NL" i="1" dirty="0" smtClean="0"/>
          </a:p>
          <a:p>
            <a:r>
              <a:rPr lang="nl-NL" i="1" dirty="0" smtClean="0"/>
              <a:t>Complimenten geven</a:t>
            </a:r>
          </a:p>
          <a:p>
            <a:r>
              <a:rPr lang="nl-NL" i="1" dirty="0" smtClean="0"/>
              <a:t>Dankjewel zeggen</a:t>
            </a:r>
          </a:p>
          <a:p>
            <a:r>
              <a:rPr lang="nl-NL" i="1" dirty="0" smtClean="0"/>
              <a:t>E…</a:t>
            </a:r>
          </a:p>
          <a:p>
            <a:r>
              <a:rPr lang="nl-NL" i="1" dirty="0" smtClean="0"/>
              <a:t>F…</a:t>
            </a:r>
          </a:p>
        </p:txBody>
      </p:sp>
    </p:spTree>
    <p:extLst>
      <p:ext uri="{BB962C8B-B14F-4D97-AF65-F5344CB8AC3E}">
        <p14:creationId xmlns:p14="http://schemas.microsoft.com/office/powerpoint/2010/main" val="1079914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stenenbeelden.com/images/middelformaat/gezin.jpg"/>
          <p:cNvPicPr>
            <a:picLocks noChangeAspect="1" noChangeArrowheads="1"/>
          </p:cNvPicPr>
          <p:nvPr/>
        </p:nvPicPr>
        <p:blipFill>
          <a:blip r:embed="rId2" cstate="print"/>
          <a:srcRect/>
          <a:stretch>
            <a:fillRect/>
          </a:stretch>
        </p:blipFill>
        <p:spPr bwMode="auto">
          <a:xfrm>
            <a:off x="2483768" y="1196752"/>
            <a:ext cx="3219450" cy="428625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Vaders en moeders als voorbeeld</a:t>
            </a:r>
            <a:endParaRPr lang="nl-NL" dirty="0"/>
          </a:p>
        </p:txBody>
      </p:sp>
      <p:sp>
        <p:nvSpPr>
          <p:cNvPr id="3" name="Tijdelijke aanduiding voor inhoud 2"/>
          <p:cNvSpPr>
            <a:spLocks noGrp="1"/>
          </p:cNvSpPr>
          <p:nvPr>
            <p:ph idx="1"/>
          </p:nvPr>
        </p:nvSpPr>
        <p:spPr/>
        <p:txBody>
          <a:bodyPr/>
          <a:lstStyle/>
          <a:p>
            <a:r>
              <a:rPr lang="nl-NL" dirty="0" smtClean="0"/>
              <a:t>Kinderen doen niet wat ouders zeggen, ze doen wat ouders doen. Dat geldt ook voor de geloofsopvoeding.</a:t>
            </a:r>
          </a:p>
          <a:p>
            <a:pPr lvl="1"/>
            <a:r>
              <a:rPr lang="nl-NL" dirty="0" smtClean="0"/>
              <a:t>Hoe praten ouders over God?</a:t>
            </a:r>
          </a:p>
          <a:p>
            <a:pPr lvl="1"/>
            <a:r>
              <a:rPr lang="nl-NL" dirty="0" smtClean="0"/>
              <a:t>Hoe betrokken zijn ouders op de gemeente?</a:t>
            </a:r>
          </a:p>
          <a:p>
            <a:pPr lvl="1"/>
            <a:r>
              <a:rPr lang="nl-NL" dirty="0" smtClean="0"/>
              <a:t>Wat vinden ouders echt belangrijk?</a:t>
            </a:r>
          </a:p>
          <a:p>
            <a:pPr lvl="1"/>
            <a:r>
              <a:rPr lang="nl-NL" dirty="0" smtClean="0"/>
              <a:t>Wat doen ouders op hun </a:t>
            </a:r>
            <a:r>
              <a:rPr lang="nl-NL" dirty="0" err="1" smtClean="0"/>
              <a:t>ipad</a:t>
            </a:r>
            <a:r>
              <a:rPr lang="nl-NL" dirty="0" smtClean="0"/>
              <a:t>?</a:t>
            </a:r>
          </a:p>
          <a:p>
            <a:pPr lvl="1"/>
            <a:r>
              <a:rPr lang="nl-NL" dirty="0" smtClean="0"/>
              <a:t>Hoe praten ouders over ‘anderen’?</a:t>
            </a:r>
            <a:endParaRPr lang="nl-NL"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kaaba-taaba.nl/klassen%202/Jodendom/2nd-temple-jerusalem-f.jpg"/>
          <p:cNvPicPr>
            <a:picLocks noChangeAspect="1" noChangeArrowheads="1"/>
          </p:cNvPicPr>
          <p:nvPr/>
        </p:nvPicPr>
        <p:blipFill>
          <a:blip r:embed="rId2" cstate="print"/>
          <a:srcRect/>
          <a:stretch>
            <a:fillRect/>
          </a:stretch>
        </p:blipFill>
        <p:spPr bwMode="auto">
          <a:xfrm>
            <a:off x="1547664" y="1052736"/>
            <a:ext cx="5112568" cy="4536504"/>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Geloofsopvoeding is als de tempel binnengaan (W. ter Horst)</a:t>
            </a:r>
            <a:endParaRPr lang="nl-NL" dirty="0"/>
          </a:p>
        </p:txBody>
      </p:sp>
      <p:sp>
        <p:nvSpPr>
          <p:cNvPr id="3" name="Tijdelijke aanduiding voor inhoud 2"/>
          <p:cNvSpPr>
            <a:spLocks noGrp="1"/>
          </p:cNvSpPr>
          <p:nvPr>
            <p:ph idx="1"/>
          </p:nvPr>
        </p:nvSpPr>
        <p:spPr/>
        <p:txBody>
          <a:bodyPr>
            <a:normAutofit lnSpcReduction="10000"/>
          </a:bodyPr>
          <a:lstStyle/>
          <a:p>
            <a:pPr lvl="0"/>
            <a:r>
              <a:rPr lang="nl-NL" dirty="0" smtClean="0"/>
              <a:t>De </a:t>
            </a:r>
            <a:r>
              <a:rPr lang="nl-NL" dirty="0"/>
              <a:t>voorhof betreden - overdragen (gewoontes aanleren)</a:t>
            </a:r>
          </a:p>
          <a:p>
            <a:pPr lvl="0"/>
            <a:r>
              <a:rPr lang="nl-NL" dirty="0"/>
              <a:t>Het heilige binnen gaan - inleiden (levensbeschouwing eigen maken)</a:t>
            </a:r>
          </a:p>
          <a:p>
            <a:pPr lvl="0"/>
            <a:r>
              <a:rPr lang="nl-NL" dirty="0"/>
              <a:t>Het Heilige der Heilige betreden - inwijden (God leren kennen</a:t>
            </a:r>
            <a:r>
              <a:rPr lang="nl-NL" dirty="0" smtClean="0"/>
              <a:t>)</a:t>
            </a:r>
          </a:p>
          <a:p>
            <a:pPr lvl="1"/>
            <a:r>
              <a:rPr lang="nl-NL" i="1" dirty="0" smtClean="0"/>
              <a:t>Wat vind je van deze volgorde?</a:t>
            </a:r>
          </a:p>
          <a:p>
            <a:pPr lvl="1"/>
            <a:r>
              <a:rPr lang="nl-NL" i="1" dirty="0" smtClean="0"/>
              <a:t>Waar ligt jouw zwakte/ kracht? En van je vrouw? Hoe was dat ooit in je ouderlijk huis? </a:t>
            </a:r>
            <a:endParaRPr lang="nl-NL" i="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Slotvragen</a:t>
            </a:r>
            <a:endParaRPr lang="nl-NL" dirty="0"/>
          </a:p>
        </p:txBody>
      </p:sp>
      <p:sp>
        <p:nvSpPr>
          <p:cNvPr id="3" name="Tijdelijke aanduiding voor inhoud 2"/>
          <p:cNvSpPr>
            <a:spLocks noGrp="1"/>
          </p:cNvSpPr>
          <p:nvPr>
            <p:ph idx="1"/>
          </p:nvPr>
        </p:nvSpPr>
        <p:spPr/>
        <p:txBody>
          <a:bodyPr>
            <a:normAutofit lnSpcReduction="10000"/>
          </a:bodyPr>
          <a:lstStyle/>
          <a:p>
            <a:r>
              <a:rPr lang="nl-NL" dirty="0" smtClean="0"/>
              <a:t>…en…</a:t>
            </a:r>
          </a:p>
          <a:p>
            <a:r>
              <a:rPr lang="nl-NL" dirty="0" smtClean="0"/>
              <a:t>Is jouw vaderzijn ingebed in je geloofsleven?</a:t>
            </a:r>
          </a:p>
          <a:p>
            <a:r>
              <a:rPr lang="nl-NL" dirty="0" smtClean="0"/>
              <a:t>…ja?...</a:t>
            </a:r>
          </a:p>
          <a:p>
            <a:r>
              <a:rPr lang="nl-NL" dirty="0" smtClean="0"/>
              <a:t>Kunnen je vrouw en kinderen dat bevestigen?</a:t>
            </a:r>
          </a:p>
          <a:p>
            <a:r>
              <a:rPr lang="nl-NL" dirty="0" smtClean="0"/>
              <a:t>…ja?...</a:t>
            </a:r>
          </a:p>
          <a:p>
            <a:r>
              <a:rPr lang="nl-NL" dirty="0" smtClean="0"/>
              <a:t>Dank God!</a:t>
            </a:r>
          </a:p>
          <a:p>
            <a:r>
              <a:rPr lang="nl-NL" dirty="0" smtClean="0"/>
              <a:t>…nee?...</a:t>
            </a:r>
          </a:p>
          <a:p>
            <a:r>
              <a:rPr lang="nl-NL" dirty="0" smtClean="0"/>
              <a:t>Kom tot bezinning!</a:t>
            </a:r>
            <a:endParaRPr lang="nl-NL" dirty="0"/>
          </a:p>
        </p:txBody>
      </p:sp>
    </p:spTree>
    <p:extLst>
      <p:ext uri="{BB962C8B-B14F-4D97-AF65-F5344CB8AC3E}">
        <p14:creationId xmlns:p14="http://schemas.microsoft.com/office/powerpoint/2010/main" val="3857382287"/>
      </p:ext>
    </p:extLst>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240</TotalTime>
  <Words>686</Words>
  <Application>Microsoft Office PowerPoint</Application>
  <PresentationFormat>Diavoorstelling (4:3)</PresentationFormat>
  <Paragraphs>64</Paragraphs>
  <Slides>15</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15</vt:i4>
      </vt:variant>
    </vt:vector>
  </HeadingPairs>
  <TitlesOfParts>
    <vt:vector size="19" baseType="lpstr">
      <vt:lpstr>Arial</vt:lpstr>
      <vt:lpstr>Calibri</vt:lpstr>
      <vt:lpstr>Wingdings</vt:lpstr>
      <vt:lpstr>Office-thema</vt:lpstr>
      <vt:lpstr>Vader zijn met God </vt:lpstr>
      <vt:lpstr>PowerPoint-presentatie</vt:lpstr>
      <vt:lpstr>Opvoeden is ook geestelijk werk</vt:lpstr>
      <vt:lpstr>Is het bij u anders?</vt:lpstr>
      <vt:lpstr>Biddende vaders </vt:lpstr>
      <vt:lpstr>Leven met God</vt:lpstr>
      <vt:lpstr>Gevolgen van je relatie met God</vt:lpstr>
      <vt:lpstr>Met Gods ogen</vt:lpstr>
      <vt:lpstr>Investeer in je huwelijk</vt:lpstr>
      <vt:lpstr>Vitamine A tot en met….</vt:lpstr>
      <vt:lpstr>PowerPoint-presentatie</vt:lpstr>
      <vt:lpstr>Vaders en moeders als voorbeeld</vt:lpstr>
      <vt:lpstr>PowerPoint-presentatie</vt:lpstr>
      <vt:lpstr>Geloofsopvoeding is als de tempel binnengaan (W. ter Horst)</vt:lpstr>
      <vt:lpstr>Slotvragen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Geloofsopvoeding Molenaarsgraaf</dc:title>
  <dc:creator>N.C. van der Voet</dc:creator>
  <cp:lastModifiedBy>Nico van der Voet</cp:lastModifiedBy>
  <cp:revision>37</cp:revision>
  <dcterms:created xsi:type="dcterms:W3CDTF">2011-02-13T21:47:26Z</dcterms:created>
  <dcterms:modified xsi:type="dcterms:W3CDTF">2019-02-01T12:41:19Z</dcterms:modified>
</cp:coreProperties>
</file>