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6" r:id="rId3"/>
    <p:sldId id="285" r:id="rId4"/>
    <p:sldId id="286" r:id="rId5"/>
    <p:sldId id="265" r:id="rId6"/>
    <p:sldId id="274" r:id="rId7"/>
    <p:sldId id="284" r:id="rId8"/>
    <p:sldId id="278" r:id="rId9"/>
    <p:sldId id="268" r:id="rId10"/>
    <p:sldId id="277" r:id="rId11"/>
    <p:sldId id="283" r:id="rId12"/>
    <p:sldId id="287" r:id="rId13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62" d="100"/>
          <a:sy n="62" d="100"/>
        </p:scale>
        <p:origin x="96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ECBF8949-477C-40BC-9EE3-E1A861724927}"/>
    <pc:docChg chg="delSld modSld sldOrd">
      <pc:chgData name="Nico van der Voet" userId="9e6fc3e6dead0faa" providerId="LiveId" clId="{ECBF8949-477C-40BC-9EE3-E1A861724927}" dt="2025-10-01T09:21:42.131" v="347" actId="6549"/>
      <pc:docMkLst>
        <pc:docMk/>
      </pc:docMkLst>
      <pc:sldChg chg="modSp">
        <pc:chgData name="Nico van der Voet" userId="9e6fc3e6dead0faa" providerId="LiveId" clId="{ECBF8949-477C-40BC-9EE3-E1A861724927}" dt="2025-10-01T09:03:41.389" v="0"/>
        <pc:sldMkLst>
          <pc:docMk/>
          <pc:sldMk cId="0" sldId="256"/>
        </pc:sldMkLst>
        <pc:spChg chg="mod">
          <ac:chgData name="Nico van der Voet" userId="9e6fc3e6dead0faa" providerId="LiveId" clId="{ECBF8949-477C-40BC-9EE3-E1A861724927}" dt="2025-10-01T09:03:41.389" v="0"/>
          <ac:spMkLst>
            <pc:docMk/>
            <pc:sldMk cId="0" sldId="256"/>
            <ac:spMk id="4099" creationId="{53A7D414-B8D5-14F5-8672-6E3C37DEE15A}"/>
          </ac:spMkLst>
        </pc:spChg>
      </pc:sldChg>
      <pc:sldChg chg="modSp del mod">
        <pc:chgData name="Nico van der Voet" userId="9e6fc3e6dead0faa" providerId="LiveId" clId="{ECBF8949-477C-40BC-9EE3-E1A861724927}" dt="2025-10-01T09:16:51.881" v="250" actId="47"/>
        <pc:sldMkLst>
          <pc:docMk/>
          <pc:sldMk cId="0" sldId="264"/>
        </pc:sldMkLst>
        <pc:spChg chg="mod">
          <ac:chgData name="Nico van der Voet" userId="9e6fc3e6dead0faa" providerId="LiveId" clId="{ECBF8949-477C-40BC-9EE3-E1A861724927}" dt="2025-10-01T09:11:30.304" v="28" actId="255"/>
          <ac:spMkLst>
            <pc:docMk/>
            <pc:sldMk cId="0" sldId="264"/>
            <ac:spMk id="5122" creationId="{8D0E5B35-5D3A-5581-832F-DBA74EAD96C1}"/>
          </ac:spMkLst>
        </pc:spChg>
        <pc:spChg chg="mod">
          <ac:chgData name="Nico van der Voet" userId="9e6fc3e6dead0faa" providerId="LiveId" clId="{ECBF8949-477C-40BC-9EE3-E1A861724927}" dt="2025-10-01T09:04:11.101" v="1" actId="255"/>
          <ac:spMkLst>
            <pc:docMk/>
            <pc:sldMk cId="0" sldId="264"/>
            <ac:spMk id="10243" creationId="{5C2FB44E-4E3C-25E3-D2CA-B025F9A5DEB8}"/>
          </ac:spMkLst>
        </pc:spChg>
      </pc:sldChg>
      <pc:sldChg chg="modSp mod">
        <pc:chgData name="Nico van der Voet" userId="9e6fc3e6dead0faa" providerId="LiveId" clId="{ECBF8949-477C-40BC-9EE3-E1A861724927}" dt="2025-10-01T09:18:03.766" v="254" actId="20577"/>
        <pc:sldMkLst>
          <pc:docMk/>
          <pc:sldMk cId="0" sldId="265"/>
        </pc:sldMkLst>
        <pc:spChg chg="mod">
          <ac:chgData name="Nico van der Voet" userId="9e6fc3e6dead0faa" providerId="LiveId" clId="{ECBF8949-477C-40BC-9EE3-E1A861724927}" dt="2025-10-01T09:12:59.639" v="87" actId="20577"/>
          <ac:spMkLst>
            <pc:docMk/>
            <pc:sldMk cId="0" sldId="265"/>
            <ac:spMk id="9218" creationId="{6E860EDE-F89C-7B39-8C09-5828C6F5FDC7}"/>
          </ac:spMkLst>
        </pc:spChg>
        <pc:spChg chg="mod">
          <ac:chgData name="Nico van der Voet" userId="9e6fc3e6dead0faa" providerId="LiveId" clId="{ECBF8949-477C-40BC-9EE3-E1A861724927}" dt="2025-10-01T09:18:03.766" v="254" actId="20577"/>
          <ac:spMkLst>
            <pc:docMk/>
            <pc:sldMk cId="0" sldId="265"/>
            <ac:spMk id="9219" creationId="{08C585F8-41CF-C4BA-8BC9-0E4B9D68FDDF}"/>
          </ac:spMkLst>
        </pc:spChg>
      </pc:sldChg>
      <pc:sldChg chg="modSp mod">
        <pc:chgData name="Nico van der Voet" userId="9e6fc3e6dead0faa" providerId="LiveId" clId="{ECBF8949-477C-40BC-9EE3-E1A861724927}" dt="2025-10-01T09:17:03.751" v="251" actId="20577"/>
        <pc:sldMkLst>
          <pc:docMk/>
          <pc:sldMk cId="0" sldId="266"/>
        </pc:sldMkLst>
        <pc:spChg chg="mod">
          <ac:chgData name="Nico van der Voet" userId="9e6fc3e6dead0faa" providerId="LiveId" clId="{ECBF8949-477C-40BC-9EE3-E1A861724927}" dt="2025-10-01T09:11:42.875" v="29" actId="255"/>
          <ac:spMkLst>
            <pc:docMk/>
            <pc:sldMk cId="0" sldId="266"/>
            <ac:spMk id="6146" creationId="{D2519345-3708-2439-168F-6735616437D3}"/>
          </ac:spMkLst>
        </pc:spChg>
        <pc:spChg chg="mod">
          <ac:chgData name="Nico van der Voet" userId="9e6fc3e6dead0faa" providerId="LiveId" clId="{ECBF8949-477C-40BC-9EE3-E1A861724927}" dt="2025-10-01T09:17:03.751" v="251" actId="20577"/>
          <ac:spMkLst>
            <pc:docMk/>
            <pc:sldMk cId="0" sldId="266"/>
            <ac:spMk id="6147" creationId="{077CCF58-978D-15A5-17B0-1266685C1E47}"/>
          </ac:spMkLst>
        </pc:spChg>
      </pc:sldChg>
      <pc:sldChg chg="modSp mod">
        <pc:chgData name="Nico van der Voet" userId="9e6fc3e6dead0faa" providerId="LiveId" clId="{ECBF8949-477C-40BC-9EE3-E1A861724927}" dt="2025-10-01T09:14:10.231" v="92" actId="255"/>
        <pc:sldMkLst>
          <pc:docMk/>
          <pc:sldMk cId="0" sldId="268"/>
        </pc:sldMkLst>
        <pc:spChg chg="mod">
          <ac:chgData name="Nico van der Voet" userId="9e6fc3e6dead0faa" providerId="LiveId" clId="{ECBF8949-477C-40BC-9EE3-E1A861724927}" dt="2025-10-01T09:14:10.231" v="92" actId="255"/>
          <ac:spMkLst>
            <pc:docMk/>
            <pc:sldMk cId="0" sldId="268"/>
            <ac:spMk id="13314" creationId="{5C5A1749-6D1A-A9F2-090E-C0AEC5382192}"/>
          </ac:spMkLst>
        </pc:spChg>
        <pc:spChg chg="mod">
          <ac:chgData name="Nico van der Voet" userId="9e6fc3e6dead0faa" providerId="LiveId" clId="{ECBF8949-477C-40BC-9EE3-E1A861724927}" dt="2025-10-01T09:03:41.389" v="0"/>
          <ac:spMkLst>
            <pc:docMk/>
            <pc:sldMk cId="0" sldId="268"/>
            <ac:spMk id="13315" creationId="{ACA4D843-8C35-F677-5AF8-F9E2B8BC3435}"/>
          </ac:spMkLst>
        </pc:spChg>
      </pc:sldChg>
      <pc:sldChg chg="modSp mod">
        <pc:chgData name="Nico van der Voet" userId="9e6fc3e6dead0faa" providerId="LiveId" clId="{ECBF8949-477C-40BC-9EE3-E1A861724927}" dt="2025-10-01T09:13:23.355" v="88" actId="255"/>
        <pc:sldMkLst>
          <pc:docMk/>
          <pc:sldMk cId="0" sldId="274"/>
        </pc:sldMkLst>
        <pc:spChg chg="mod">
          <ac:chgData name="Nico van der Voet" userId="9e6fc3e6dead0faa" providerId="LiveId" clId="{ECBF8949-477C-40BC-9EE3-E1A861724927}" dt="2025-10-01T09:13:23.355" v="88" actId="255"/>
          <ac:spMkLst>
            <pc:docMk/>
            <pc:sldMk cId="0" sldId="274"/>
            <ac:spMk id="10242" creationId="{1CA9AA3A-6BE4-55AF-8ACA-23ED16115CB1}"/>
          </ac:spMkLst>
        </pc:spChg>
        <pc:spChg chg="mod">
          <ac:chgData name="Nico van der Voet" userId="9e6fc3e6dead0faa" providerId="LiveId" clId="{ECBF8949-477C-40BC-9EE3-E1A861724927}" dt="2025-10-01T09:05:08.791" v="5" actId="255"/>
          <ac:spMkLst>
            <pc:docMk/>
            <pc:sldMk cId="0" sldId="274"/>
            <ac:spMk id="10243" creationId="{0DB930ED-7C73-81C3-BA49-59FD38E35A22}"/>
          </ac:spMkLst>
        </pc:spChg>
      </pc:sldChg>
      <pc:sldChg chg="modSp mod">
        <pc:chgData name="Nico van der Voet" userId="9e6fc3e6dead0faa" providerId="LiveId" clId="{ECBF8949-477C-40BC-9EE3-E1A861724927}" dt="2025-10-01T09:14:35.088" v="101" actId="20577"/>
        <pc:sldMkLst>
          <pc:docMk/>
          <pc:sldMk cId="0" sldId="277"/>
        </pc:sldMkLst>
        <pc:spChg chg="mod">
          <ac:chgData name="Nico van der Voet" userId="9e6fc3e6dead0faa" providerId="LiveId" clId="{ECBF8949-477C-40BC-9EE3-E1A861724927}" dt="2025-10-01T09:14:35.088" v="101" actId="20577"/>
          <ac:spMkLst>
            <pc:docMk/>
            <pc:sldMk cId="0" sldId="277"/>
            <ac:spMk id="14338" creationId="{AD34DFFE-372F-8481-E393-6790D79EC689}"/>
          </ac:spMkLst>
        </pc:spChg>
        <pc:spChg chg="mod">
          <ac:chgData name="Nico van der Voet" userId="9e6fc3e6dead0faa" providerId="LiveId" clId="{ECBF8949-477C-40BC-9EE3-E1A861724927}" dt="2025-10-01T09:03:41.389" v="0"/>
          <ac:spMkLst>
            <pc:docMk/>
            <pc:sldMk cId="0" sldId="277"/>
            <ac:spMk id="14339" creationId="{BC8AF335-E40D-A5C0-219F-B38CD7074BA7}"/>
          </ac:spMkLst>
        </pc:spChg>
      </pc:sldChg>
      <pc:sldChg chg="modSp mod">
        <pc:chgData name="Nico van der Voet" userId="9e6fc3e6dead0faa" providerId="LiveId" clId="{ECBF8949-477C-40BC-9EE3-E1A861724927}" dt="2025-10-01T09:19:56.562" v="306" actId="20577"/>
        <pc:sldMkLst>
          <pc:docMk/>
          <pc:sldMk cId="0" sldId="278"/>
        </pc:sldMkLst>
        <pc:spChg chg="mod">
          <ac:chgData name="Nico van der Voet" userId="9e6fc3e6dead0faa" providerId="LiveId" clId="{ECBF8949-477C-40BC-9EE3-E1A861724927}" dt="2025-10-01T09:13:45.481" v="90" actId="255"/>
          <ac:spMkLst>
            <pc:docMk/>
            <pc:sldMk cId="0" sldId="278"/>
            <ac:spMk id="12290" creationId="{300E20CF-94AB-D101-1635-58F857485C8F}"/>
          </ac:spMkLst>
        </pc:spChg>
        <pc:spChg chg="mod">
          <ac:chgData name="Nico van der Voet" userId="9e6fc3e6dead0faa" providerId="LiveId" clId="{ECBF8949-477C-40BC-9EE3-E1A861724927}" dt="2025-10-01T09:19:56.562" v="306" actId="20577"/>
          <ac:spMkLst>
            <pc:docMk/>
            <pc:sldMk cId="0" sldId="278"/>
            <ac:spMk id="25603" creationId="{5646DA7B-25CE-5716-8D7C-6D0BE1E83702}"/>
          </ac:spMkLst>
        </pc:spChg>
      </pc:sldChg>
      <pc:sldChg chg="modSp mod">
        <pc:chgData name="Nico van der Voet" userId="9e6fc3e6dead0faa" providerId="LiveId" clId="{ECBF8949-477C-40BC-9EE3-E1A861724927}" dt="2025-10-01T09:14:52.991" v="102" actId="255"/>
        <pc:sldMkLst>
          <pc:docMk/>
          <pc:sldMk cId="0" sldId="283"/>
        </pc:sldMkLst>
        <pc:spChg chg="mod">
          <ac:chgData name="Nico van der Voet" userId="9e6fc3e6dead0faa" providerId="LiveId" clId="{ECBF8949-477C-40BC-9EE3-E1A861724927}" dt="2025-10-01T09:14:52.991" v="102" actId="255"/>
          <ac:spMkLst>
            <pc:docMk/>
            <pc:sldMk cId="0" sldId="283"/>
            <ac:spMk id="15362" creationId="{279B22D7-761D-C6E4-AE70-A7B2406C2893}"/>
          </ac:spMkLst>
        </pc:spChg>
        <pc:spChg chg="mod">
          <ac:chgData name="Nico van der Voet" userId="9e6fc3e6dead0faa" providerId="LiveId" clId="{ECBF8949-477C-40BC-9EE3-E1A861724927}" dt="2025-10-01T09:03:41.389" v="0"/>
          <ac:spMkLst>
            <pc:docMk/>
            <pc:sldMk cId="0" sldId="283"/>
            <ac:spMk id="15363" creationId="{8A231AC9-F7AA-A242-44B3-A707FC0DDD51}"/>
          </ac:spMkLst>
        </pc:spChg>
      </pc:sldChg>
      <pc:sldChg chg="modSp mod">
        <pc:chgData name="Nico van der Voet" userId="9e6fc3e6dead0faa" providerId="LiveId" clId="{ECBF8949-477C-40BC-9EE3-E1A861724927}" dt="2025-10-01T09:18:40.768" v="255" actId="6549"/>
        <pc:sldMkLst>
          <pc:docMk/>
          <pc:sldMk cId="0" sldId="284"/>
        </pc:sldMkLst>
        <pc:spChg chg="mod">
          <ac:chgData name="Nico van der Voet" userId="9e6fc3e6dead0faa" providerId="LiveId" clId="{ECBF8949-477C-40BC-9EE3-E1A861724927}" dt="2025-10-01T09:13:36.031" v="89" actId="255"/>
          <ac:spMkLst>
            <pc:docMk/>
            <pc:sldMk cId="0" sldId="284"/>
            <ac:spMk id="11266" creationId="{B019669F-F1F1-00E8-95DF-75624D846033}"/>
          </ac:spMkLst>
        </pc:spChg>
        <pc:spChg chg="mod">
          <ac:chgData name="Nico van der Voet" userId="9e6fc3e6dead0faa" providerId="LiveId" clId="{ECBF8949-477C-40BC-9EE3-E1A861724927}" dt="2025-10-01T09:18:40.768" v="255" actId="6549"/>
          <ac:spMkLst>
            <pc:docMk/>
            <pc:sldMk cId="0" sldId="284"/>
            <ac:spMk id="11267" creationId="{B568101E-4D25-912F-837C-D5084F15E6C0}"/>
          </ac:spMkLst>
        </pc:spChg>
      </pc:sldChg>
      <pc:sldChg chg="modSp mod">
        <pc:chgData name="Nico van der Voet" userId="9e6fc3e6dead0faa" providerId="LiveId" clId="{ECBF8949-477C-40BC-9EE3-E1A861724927}" dt="2025-10-01T09:11:53.926" v="30" actId="255"/>
        <pc:sldMkLst>
          <pc:docMk/>
          <pc:sldMk cId="0" sldId="285"/>
        </pc:sldMkLst>
        <pc:spChg chg="mod">
          <ac:chgData name="Nico van der Voet" userId="9e6fc3e6dead0faa" providerId="LiveId" clId="{ECBF8949-477C-40BC-9EE3-E1A861724927}" dt="2025-10-01T09:11:53.926" v="30" actId="255"/>
          <ac:spMkLst>
            <pc:docMk/>
            <pc:sldMk cId="0" sldId="285"/>
            <ac:spMk id="7170" creationId="{318DAFE8-7B1F-9A24-CC88-6FB716C07B28}"/>
          </ac:spMkLst>
        </pc:spChg>
        <pc:spChg chg="mod">
          <ac:chgData name="Nico van der Voet" userId="9e6fc3e6dead0faa" providerId="LiveId" clId="{ECBF8949-477C-40BC-9EE3-E1A861724927}" dt="2025-10-01T09:04:31.819" v="2" actId="255"/>
          <ac:spMkLst>
            <pc:docMk/>
            <pc:sldMk cId="0" sldId="285"/>
            <ac:spMk id="7171" creationId="{B9DB4086-CA39-44EF-A736-8DA088ADD872}"/>
          </ac:spMkLst>
        </pc:spChg>
      </pc:sldChg>
      <pc:sldChg chg="modSp mod">
        <pc:chgData name="Nico van der Voet" userId="9e6fc3e6dead0faa" providerId="LiveId" clId="{ECBF8949-477C-40BC-9EE3-E1A861724927}" dt="2025-10-01T09:17:40.633" v="252" actId="20577"/>
        <pc:sldMkLst>
          <pc:docMk/>
          <pc:sldMk cId="0" sldId="286"/>
        </pc:sldMkLst>
        <pc:spChg chg="mod">
          <ac:chgData name="Nico van der Voet" userId="9e6fc3e6dead0faa" providerId="LiveId" clId="{ECBF8949-477C-40BC-9EE3-E1A861724927}" dt="2025-10-01T09:12:06.231" v="31" actId="255"/>
          <ac:spMkLst>
            <pc:docMk/>
            <pc:sldMk cId="0" sldId="286"/>
            <ac:spMk id="8194" creationId="{B58171E6-CD05-4365-5693-16A4B781E3AA}"/>
          </ac:spMkLst>
        </pc:spChg>
        <pc:spChg chg="mod">
          <ac:chgData name="Nico van der Voet" userId="9e6fc3e6dead0faa" providerId="LiveId" clId="{ECBF8949-477C-40BC-9EE3-E1A861724927}" dt="2025-10-01T09:17:40.633" v="252" actId="20577"/>
          <ac:spMkLst>
            <pc:docMk/>
            <pc:sldMk cId="0" sldId="286"/>
            <ac:spMk id="8195" creationId="{D06C2C0E-589D-66EE-8AA1-BFD02280BD50}"/>
          </ac:spMkLst>
        </pc:spChg>
      </pc:sldChg>
      <pc:sldChg chg="modSp mod ord">
        <pc:chgData name="Nico van der Voet" userId="9e6fc3e6dead0faa" providerId="LiveId" clId="{ECBF8949-477C-40BC-9EE3-E1A861724927}" dt="2025-10-01T09:21:42.131" v="347" actId="6549"/>
        <pc:sldMkLst>
          <pc:docMk/>
          <pc:sldMk cId="1531252595" sldId="287"/>
        </pc:sldMkLst>
        <pc:spChg chg="mod">
          <ac:chgData name="Nico van der Voet" userId="9e6fc3e6dead0faa" providerId="LiveId" clId="{ECBF8949-477C-40BC-9EE3-E1A861724927}" dt="2025-10-01T09:21:42.131" v="347" actId="6549"/>
          <ac:spMkLst>
            <pc:docMk/>
            <pc:sldMk cId="1531252595" sldId="287"/>
            <ac:spMk id="2" creationId="{E14E4E72-713D-5E4E-0895-0B7C126833E7}"/>
          </ac:spMkLst>
        </pc:spChg>
        <pc:spChg chg="mod">
          <ac:chgData name="Nico van der Voet" userId="9e6fc3e6dead0faa" providerId="LiveId" clId="{ECBF8949-477C-40BC-9EE3-E1A861724927}" dt="2025-10-01T09:20:41.871" v="336" actId="20577"/>
          <ac:spMkLst>
            <pc:docMk/>
            <pc:sldMk cId="1531252595" sldId="287"/>
            <ac:spMk id="3" creationId="{54D2FE7A-88E0-C8F8-3D81-C8018290474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3664D765-9C4A-9802-6952-D2AFDC88CB1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2068F2A2-BB26-083E-1B13-42AD0489E8F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96C28663-F8EB-00F9-2A72-52CCE863C8B1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2D1D2D41-C565-5CFD-D879-4CF2EADF64F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82C9CAB-42CD-499E-A6E6-533E7429F9F1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A504BC88-393E-0215-952B-6D642051B68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761683E-ECAF-30CE-7728-A0855B6BB55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4CD66A-E714-4A8D-AD47-0535414DBF5F}" type="datetimeFigureOut">
              <a:rPr lang="nl-NL"/>
              <a:pPr>
                <a:defRPr/>
              </a:pPr>
              <a:t>1-10-2025</a:t>
            </a:fld>
            <a:endParaRPr lang="nl-NL"/>
          </a:p>
        </p:txBody>
      </p:sp>
      <p:sp>
        <p:nvSpPr>
          <p:cNvPr id="4" name="Tijdelijke aanduiding voor dia-afbeelding 3">
            <a:extLst>
              <a:ext uri="{FF2B5EF4-FFF2-40B4-BE49-F238E27FC236}">
                <a16:creationId xmlns:a16="http://schemas.microsoft.com/office/drawing/2014/main" id="{D94C4E38-2E11-86BE-9709-79F2B1E8A64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/>
          </a:p>
        </p:txBody>
      </p:sp>
      <p:sp>
        <p:nvSpPr>
          <p:cNvPr id="5" name="Tijdelijke aanduiding voor notities 4">
            <a:extLst>
              <a:ext uri="{FF2B5EF4-FFF2-40B4-BE49-F238E27FC236}">
                <a16:creationId xmlns:a16="http://schemas.microsoft.com/office/drawing/2014/main" id="{8060562E-CB7F-0336-CFB7-F5F1CF299D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noProof="0"/>
              <a:t>Tekststijl van het model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7E2CDAB-4246-CE1C-C80F-2EFE65845A4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E407886-83CC-D050-E7F9-8AFCC095CA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3EA2268-D5E0-49E2-BE9C-E94AC2901755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56FDAC-FD79-EA9B-F94C-58533F4FF4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F6FEB7C-43A0-05A3-ADD4-39F027ED48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6509AAE-4416-EA54-F04B-0975CCB30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CF95EED-B6B9-A69D-DBA3-6077EE1F9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372E722-599A-6DD0-2D83-762661FC9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8A7A13-FDB9-46FA-8962-2453926ABD0D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236343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2C334-716F-72C6-BDAF-E59F83FCE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37D4812-38D9-A19C-A928-F8AA76E9C5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67A5729-4AB2-4D29-46B1-6764C6607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A6DB753-7BB9-BF36-9ACD-CD4BF7B44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7FE94E3-13DC-E2AC-B9BC-6450BF60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791BAD-8A38-409B-9D0A-AC22D2E97B16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10389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C33847-CC37-62F3-2D1A-8BE82567D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6687A7C-AB7A-6B4F-9253-C96E860AA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29321DF-38A9-7E11-2116-0368A7976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8BED372-AFA4-3B60-6F5A-FDF905615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B6974C8-A82D-06AE-4663-E90A48DD4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FB1220-566A-43FE-974E-D4CA173984A2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202021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5F364A-640E-A9C5-CD41-52578726F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E375E9-A53B-7136-DF0B-73BCDBBF0B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B6994D0-9E86-B484-BD7F-9F56DEB2AD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BF0A580-92D1-303E-989C-C1EBA8F7D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462DA21-58E7-47D2-E9AA-8043B1223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74E902D-64FB-D0F2-BAD3-CE66056AB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D3B25B-8F85-40E4-9C4F-9DF98FC9B06C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66072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A795E8-4830-B113-F004-8C7967B4F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E1B9141-0112-A568-0B80-EC02E9C2C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82EBA69-B834-E39B-95CC-2AD3696A82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5CE1F4D-B489-5AB4-1E6D-4C2559B09C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736A595A-EA8A-3D65-2BCA-32E2C7D70C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B33A271-05A3-20E3-9DD6-BF0D972B6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653B93E-A752-432B-EC19-2734E36C3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82000B3-BE5B-E479-5616-BC8D82361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81DDFE-B8D4-4A55-ACAC-014871BA71ED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63430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4C2449-D4E8-1669-3F74-CCBA480DE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843FCCB-8E4F-DAFC-162C-22E94FDC3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6F6D9AD-DD2F-5BD8-B115-D5785E2E5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8D09974-6B22-6B04-FAAF-D576089EF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1BA672-CA6A-4041-A97C-0A59EB343102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679445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F9BE094-DFAA-19E9-0B21-5CB7B7A34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4B3BB3B-848E-E2F3-F608-AF35B125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EE547D3-C4A4-2FA5-1DAB-466EDF4DF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A23181-F3FD-44EA-99B1-FBA414AF1043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374639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25DBEC-BC15-83D6-8A21-A8BC9CB50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B34FE0C-BAC5-4485-3178-1BB35A7B6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CA26AE2-65BB-2DE1-49A5-2DF34CAC9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91F50F9-5FBD-9C3F-5CC1-76138C46E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E087260-B4C2-1391-7E05-9F77412B2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753E35F-9525-C215-777D-0C87692F5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170B96-352B-4245-9F6C-35F47E6C9057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547903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1BAA9D-D341-3631-6373-C2B5D5784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A4A154EB-6651-E3D1-AC05-6FD3C2624C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090FC63-A342-4903-16F9-7709E7E57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6FF3DBF-EAC6-4927-9108-7DDF89D11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C58541E-B95C-C4AB-9923-E0AFAC246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4EE9014-FF42-3B68-38AD-44569EB39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AA155-5C89-4E33-81BE-9EB0548B3824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70209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A6DFDA-6C57-9FB6-AEC1-7BEA2DA11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8DDF3F4-1705-12F1-4C37-87B7C33C1C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28D2649-0175-0FAE-1BD4-C11BA12E6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1A66164-C69F-51ED-8D48-641843A62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C1350A8-AC9E-81F3-E91F-A486277E8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0AE545-5B3C-4039-8DCE-92ED43144895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004176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4447A4B-77E4-C09B-68B1-A2AF1C9D5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CD76543-5FD6-EA4D-4913-5B979C661F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32CF1E1-F46F-22EA-352E-653207601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F6EF6DE-81A4-7C0A-A1F6-7C0024604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FA7C36-0058-6FD4-60AF-8250C2AEE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792BDC-BE68-4A1D-8783-92DD84E92889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00683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FF6FD2E6-7D88-A53F-7631-9BAC76028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E002118-998A-33A4-0795-8F1F04595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598469E-63DA-F165-1A75-DB4235A5B5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7CF41EE-B4DA-DB0E-F185-84BB7A82D7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A3CCCAA-0457-91E5-EB16-DB69B99B7F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7E1F441F-0894-4DC3-99F5-A2EBC0D28632}" type="slidenum">
              <a:rPr lang="nl-NL" altLang="nl-NL" smtClean="0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091104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F90C78E9-4D1A-CBAD-17E9-474F0C6C1BC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nl-NL" altLang="nl-NL"/>
              <a:t>Eenzaamheid en geloof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53A7D414-B8D5-14F5-8672-6E3C37DEE15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nl-NL" altLang="nl-NL"/>
              <a:t>In de context van de gemeente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D2519345-3708-2439-168F-6735616437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l-NL" altLang="nl-NL" sz="3600" dirty="0"/>
              <a:t>God kan troosten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77CCF58-978D-15A5-17B0-1266685C1E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De existentiële eenzaamheid kunnen mensen niet voor elkaar wegnemen; ieder leeft zijn eigen leven.</a:t>
            </a:r>
          </a:p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Pastoraat en voorbede zijn wel mogelijk. </a:t>
            </a:r>
          </a:p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God kan het hart van een mens bereiken. Door genade mag iemand zich geliefd voelen; God legt verbondenheid.</a:t>
            </a:r>
          </a:p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Zie bijv. Ex. 3:7-9, Psalm 139, Rom. 8:26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>
            <a:extLst>
              <a:ext uri="{FF2B5EF4-FFF2-40B4-BE49-F238E27FC236}">
                <a16:creationId xmlns:a16="http://schemas.microsoft.com/office/drawing/2014/main" id="{318DAFE8-7B1F-9A24-CC88-6FB716C07B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nl-NL" sz="3600" dirty="0"/>
              <a:t>Positieve eenzaamheid</a:t>
            </a:r>
          </a:p>
        </p:txBody>
      </p:sp>
      <p:sp>
        <p:nvSpPr>
          <p:cNvPr id="7171" name="Tijdelijke aanduiding voor inhoud 2">
            <a:extLst>
              <a:ext uri="{FF2B5EF4-FFF2-40B4-BE49-F238E27FC236}">
                <a16:creationId xmlns:a16="http://schemas.microsoft.com/office/drawing/2014/main" id="{B9DB4086-CA39-44EF-A736-8DA088ADD87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Tx/>
              <a:buNone/>
            </a:pPr>
            <a:r>
              <a:rPr lang="nl-NL" altLang="nl-NL" sz="2800" dirty="0"/>
              <a:t>De </a:t>
            </a:r>
            <a:r>
              <a:rPr lang="nl-NL" altLang="nl-NL" sz="2800" dirty="0" err="1"/>
              <a:t>existentiele</a:t>
            </a:r>
            <a:r>
              <a:rPr lang="nl-NL" altLang="nl-NL" sz="2800" dirty="0"/>
              <a:t> eenzaamheid kan positief beleefd worden:</a:t>
            </a:r>
          </a:p>
          <a:p>
            <a:pPr marL="0" indent="0">
              <a:buFontTx/>
              <a:buNone/>
            </a:pPr>
            <a:r>
              <a:rPr lang="nl-NL" altLang="nl-NL" sz="2800" i="1" dirty="0"/>
              <a:t>Min de stilte in uw leven,</a:t>
            </a:r>
          </a:p>
          <a:p>
            <a:pPr marL="0" indent="0">
              <a:buFontTx/>
              <a:buNone/>
            </a:pPr>
            <a:r>
              <a:rPr lang="nl-NL" altLang="nl-NL" sz="2800" i="1" dirty="0"/>
              <a:t>Min de stilte die bezielt,</a:t>
            </a:r>
          </a:p>
          <a:p>
            <a:pPr marL="0" indent="0">
              <a:buFontTx/>
              <a:buNone/>
            </a:pPr>
            <a:r>
              <a:rPr lang="nl-NL" altLang="nl-NL" sz="2800" i="1" dirty="0"/>
              <a:t>Zij die alle stilte vrezen,</a:t>
            </a:r>
          </a:p>
          <a:p>
            <a:pPr marL="0" indent="0">
              <a:buFontTx/>
              <a:buNone/>
            </a:pPr>
            <a:r>
              <a:rPr lang="nl-NL" altLang="nl-NL" sz="2800" i="1" dirty="0"/>
              <a:t>Hebben nooit hun hart gelezen,</a:t>
            </a:r>
          </a:p>
          <a:p>
            <a:pPr marL="0" indent="0">
              <a:buFontTx/>
              <a:buNone/>
            </a:pPr>
            <a:r>
              <a:rPr lang="nl-NL" altLang="nl-NL" sz="2800" i="1" dirty="0"/>
              <a:t>Hebben nooit geknield.</a:t>
            </a:r>
          </a:p>
          <a:p>
            <a:pPr marL="0" indent="0">
              <a:buFontTx/>
              <a:buNone/>
            </a:pPr>
            <a:r>
              <a:rPr lang="nl-NL" altLang="nl-NL" sz="2800" dirty="0"/>
              <a:t>P.A. de </a:t>
            </a:r>
            <a:r>
              <a:rPr lang="nl-NL" altLang="nl-NL" sz="2800" dirty="0" err="1"/>
              <a:t>Genestet</a:t>
            </a:r>
            <a:endParaRPr lang="nl-NL" altLang="nl-NL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>
            <a:extLst>
              <a:ext uri="{FF2B5EF4-FFF2-40B4-BE49-F238E27FC236}">
                <a16:creationId xmlns:a16="http://schemas.microsoft.com/office/drawing/2014/main" id="{B58171E6-CD05-4365-5693-16A4B781E3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nl-NL" sz="3600" dirty="0"/>
              <a:t>God zoeken</a:t>
            </a:r>
          </a:p>
        </p:txBody>
      </p:sp>
      <p:sp>
        <p:nvSpPr>
          <p:cNvPr id="8195" name="Tijdelijke aanduiding voor inhoud 2">
            <a:extLst>
              <a:ext uri="{FF2B5EF4-FFF2-40B4-BE49-F238E27FC236}">
                <a16:creationId xmlns:a16="http://schemas.microsoft.com/office/drawing/2014/main" id="{D06C2C0E-589D-66EE-8AA1-BFD02280BD5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altLang="nl-NL" sz="2800" dirty="0"/>
              <a:t>In de bijbel zoeken en vinden mensen meer dan eens God in eenzaamheid en stilte. Denk aan Elia, denk aan Jezus (Marc. 2)</a:t>
            </a:r>
          </a:p>
          <a:p>
            <a:r>
              <a:rPr lang="nl-NL" altLang="nl-NL" sz="2800" dirty="0"/>
              <a:t>In kloosters hebben christenen daar ook vorm aan gegeven.</a:t>
            </a:r>
          </a:p>
          <a:p>
            <a:r>
              <a:rPr lang="nl-NL" altLang="nl-NL" sz="2800" dirty="0"/>
              <a:t>Juist dan kun je je existentieel – in je diepste laag – verbonden voelen met God.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6E860EDE-F89C-7B39-8C09-5828C6F5FD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l-NL" altLang="nl-NL" sz="3600" dirty="0"/>
              <a:t>Aanvaarden en er aan werken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8C585F8-41CF-C4BA-8BC9-0E4B9D68FD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Existentiële eenzaamheid kun je zo aanvaarden met God! Hij geeft mij vandaag niet alleen hét maar ook míjn leven. </a:t>
            </a:r>
          </a:p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Iemand kan met Gods hulp zelf iets doen aan zijn eigen sociale en emotionele eenzaamheid. Soms met behulp van anderen</a:t>
            </a:r>
            <a:r>
              <a:rPr lang="nl-NL" altLang="nl-NL" dirty="0"/>
              <a:t>.</a:t>
            </a:r>
          </a:p>
          <a:p>
            <a:pPr marL="457200" lvl="1" indent="0" eaLnBrk="1" hangingPunct="1">
              <a:lnSpc>
                <a:spcPct val="90000"/>
              </a:lnSpc>
              <a:buFontTx/>
              <a:buNone/>
            </a:pPr>
            <a:endParaRPr lang="nl-NL" altLang="nl-N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>
            <a:extLst>
              <a:ext uri="{FF2B5EF4-FFF2-40B4-BE49-F238E27FC236}">
                <a16:creationId xmlns:a16="http://schemas.microsoft.com/office/drawing/2014/main" id="{1CA9AA3A-6BE4-55AF-8ACA-23ED16115C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nl-NL" sz="3600" dirty="0"/>
              <a:t>Wat kan iemand dan zelf doen?</a:t>
            </a:r>
          </a:p>
        </p:txBody>
      </p:sp>
      <p:sp>
        <p:nvSpPr>
          <p:cNvPr id="10243" name="Tijdelijke aanduiding voor inhoud 2">
            <a:extLst>
              <a:ext uri="{FF2B5EF4-FFF2-40B4-BE49-F238E27FC236}">
                <a16:creationId xmlns:a16="http://schemas.microsoft.com/office/drawing/2014/main" id="{0DB930ED-7C73-81C3-BA49-59FD38E35A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nl-NL" altLang="nl-NL" sz="2800" dirty="0"/>
              <a:t>Het is zaliger te geven dan te ontvangen. (Hand. 20:35) Dat geldt ook voor vriendschap.</a:t>
            </a:r>
          </a:p>
          <a:p>
            <a:r>
              <a:rPr lang="nl-NL" altLang="nl-NL" sz="2800" dirty="0"/>
              <a:t>Vraag je af: wie kan ik vandaag blij maken? En klaag dus niet over eigen eenzaamheid. Dat schrikt mensen af.</a:t>
            </a:r>
          </a:p>
          <a:p>
            <a:r>
              <a:rPr lang="nl-NL" altLang="nl-NL" sz="2800" dirty="0"/>
              <a:t>‘Trouw’ is een christelijke deugd. Wéés dat in de misschien spaarzame contacten.</a:t>
            </a:r>
          </a:p>
          <a:p>
            <a:endParaRPr lang="nl-NL" altLang="nl-N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>
            <a:extLst>
              <a:ext uri="{FF2B5EF4-FFF2-40B4-BE49-F238E27FC236}">
                <a16:creationId xmlns:a16="http://schemas.microsoft.com/office/drawing/2014/main" id="{B019669F-F1F1-00E8-95DF-75624D8460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nl-NL" sz="3600" dirty="0"/>
              <a:t>De gemeente</a:t>
            </a:r>
          </a:p>
        </p:txBody>
      </p:sp>
      <p:sp>
        <p:nvSpPr>
          <p:cNvPr id="11267" name="Tijdelijke aanduiding voor inhoud 2">
            <a:extLst>
              <a:ext uri="{FF2B5EF4-FFF2-40B4-BE49-F238E27FC236}">
                <a16:creationId xmlns:a16="http://schemas.microsoft.com/office/drawing/2014/main" id="{B568101E-4D25-912F-837C-D5084F15E6C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altLang="nl-NL" sz="2800" dirty="0"/>
              <a:t>Wie eenzaam is, kan naar de sportschool of bejaardengym gaan. Ook de christelijke gemeente blijft bieden wat overal in de samenleving wegvalt: gemeenschap.</a:t>
            </a:r>
          </a:p>
          <a:p>
            <a:r>
              <a:rPr lang="nl-NL" altLang="nl-NL" sz="2800" dirty="0"/>
              <a:t>Ieder gemeentelid kan broeder of zuster zijn van eenzame gemeenteleden.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>
            <a:extLst>
              <a:ext uri="{FF2B5EF4-FFF2-40B4-BE49-F238E27FC236}">
                <a16:creationId xmlns:a16="http://schemas.microsoft.com/office/drawing/2014/main" id="{300E20CF-94AB-D101-1635-58F857485C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nl-NL" sz="3600" dirty="0"/>
              <a:t>Motivatie</a:t>
            </a:r>
          </a:p>
        </p:txBody>
      </p:sp>
      <p:sp>
        <p:nvSpPr>
          <p:cNvPr id="25603" name="Tijdelijke aanduiding voor inhoud 2">
            <a:extLst>
              <a:ext uri="{FF2B5EF4-FFF2-40B4-BE49-F238E27FC236}">
                <a16:creationId xmlns:a16="http://schemas.microsoft.com/office/drawing/2014/main" id="{5646DA7B-25CE-5716-8D7C-6D0BE1E837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nl-NL" altLang="nl-NL" sz="2800" dirty="0"/>
              <a:t>Onze motivatie om </a:t>
            </a:r>
            <a:r>
              <a:rPr lang="nl-NL" altLang="nl-NL" sz="2800" dirty="0" err="1"/>
              <a:t>om</a:t>
            </a:r>
            <a:r>
              <a:rPr lang="nl-NL" altLang="nl-NL" sz="2800" dirty="0"/>
              <a:t> te zien naar eenzame mensen mag dit zijn: </a:t>
            </a:r>
          </a:p>
          <a:p>
            <a:pPr>
              <a:defRPr/>
            </a:pPr>
            <a:r>
              <a:rPr lang="nl-NL" altLang="nl-NL" sz="2800" dirty="0"/>
              <a:t>Ieder mens (ook een moeilijk of heel ander mens) is beeld van God.</a:t>
            </a:r>
          </a:p>
          <a:p>
            <a:pPr>
              <a:defRPr/>
            </a:pPr>
            <a:r>
              <a:rPr lang="nl-NL" altLang="nl-NL" sz="2800" dirty="0"/>
              <a:t>Gods naam is: Ik ben erbij. Willen wij dat ook zijn?</a:t>
            </a:r>
          </a:p>
          <a:p>
            <a:pPr>
              <a:defRPr/>
            </a:pPr>
            <a:r>
              <a:rPr lang="nl-NL" altLang="nl-NL" sz="2800" dirty="0"/>
              <a:t> Wij krijgen elke dag de nieuwe dag van onze Schepper. Christus wil elke dag onze Verlosser zijn en de Geest wil ons gebruiken</a:t>
            </a:r>
          </a:p>
          <a:p>
            <a:pPr>
              <a:defRPr/>
            </a:pPr>
            <a:endParaRPr lang="nl-NL" altLang="nl-NL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>
            <a:extLst>
              <a:ext uri="{FF2B5EF4-FFF2-40B4-BE49-F238E27FC236}">
                <a16:creationId xmlns:a16="http://schemas.microsoft.com/office/drawing/2014/main" id="{5C5A1749-6D1A-A9F2-090E-C0AEC53821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nl-NL" sz="3600" dirty="0"/>
              <a:t>De eenzame ander bereiken</a:t>
            </a:r>
          </a:p>
        </p:txBody>
      </p:sp>
      <p:sp>
        <p:nvSpPr>
          <p:cNvPr id="13315" name="Tijdelijke aanduiding voor inhoud 2">
            <a:extLst>
              <a:ext uri="{FF2B5EF4-FFF2-40B4-BE49-F238E27FC236}">
                <a16:creationId xmlns:a16="http://schemas.microsoft.com/office/drawing/2014/main" id="{ACA4D843-8C35-F677-5AF8-F9E2B8BC34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Dit is het basisrecept voor omgaan met eenzame mensen: hen zien en naar hen luisteren! </a:t>
            </a:r>
          </a:p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Vraag wat ze nodig hebben en kijk wat ze er dan zelf aan kunnen doen en wat jij daarbij voor hen kunt betekenen.</a:t>
            </a:r>
          </a:p>
          <a:p>
            <a:pPr eaLnBrk="1" hangingPunct="1">
              <a:lnSpc>
                <a:spcPct val="90000"/>
              </a:lnSpc>
            </a:pPr>
            <a:r>
              <a:rPr lang="nl-NL" altLang="nl-NL" sz="2800" dirty="0"/>
              <a:t>Schakel eenzame mensen in voor klusjes in de kerk en voor andere mensen. Laat ze iets voor jóu doen.</a:t>
            </a:r>
          </a:p>
          <a:p>
            <a:pPr marL="457200" lvl="1" indent="0" eaLnBrk="1" hangingPunct="1">
              <a:lnSpc>
                <a:spcPct val="90000"/>
              </a:lnSpc>
              <a:buFontTx/>
              <a:buNone/>
            </a:pPr>
            <a:endParaRPr lang="nl-NL" altLang="nl-NL" dirty="0"/>
          </a:p>
          <a:p>
            <a:endParaRPr lang="nl-NL" altLang="nl-N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>
            <a:extLst>
              <a:ext uri="{FF2B5EF4-FFF2-40B4-BE49-F238E27FC236}">
                <a16:creationId xmlns:a16="http://schemas.microsoft.com/office/drawing/2014/main" id="{AD34DFFE-372F-8481-E393-6790D79EC6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 sz="3600" dirty="0"/>
              <a:t>Draagt elkaars lasten </a:t>
            </a:r>
            <a:endParaRPr lang="nl-NL" altLang="nl-NL" sz="1100" dirty="0"/>
          </a:p>
        </p:txBody>
      </p:sp>
      <p:sp>
        <p:nvSpPr>
          <p:cNvPr id="14339" name="Tijdelijke aanduiding voor inhoud 2">
            <a:extLst>
              <a:ext uri="{FF2B5EF4-FFF2-40B4-BE49-F238E27FC236}">
                <a16:creationId xmlns:a16="http://schemas.microsoft.com/office/drawing/2014/main" id="{BC8AF335-E40D-A5C0-219F-B38CD7074BA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nl-NL" altLang="nl-NL" sz="2800" dirty="0"/>
              <a:t>Diakenen kunnen de doelgroep in kaart brengen en georganiseerd aandacht schenken aan eenzame mensen (pastoraat, lotgenotengroepen, uitnodigen voor de </a:t>
            </a:r>
            <a:r>
              <a:rPr lang="nl-NL" altLang="nl-NL" sz="2800" dirty="0" err="1"/>
              <a:t>bijbelkring</a:t>
            </a:r>
            <a:r>
              <a:rPr lang="nl-NL" altLang="nl-NL" sz="2800" dirty="0"/>
              <a:t> of maandelijkse maaltijd, mantelzorggroepjes opzetten)</a:t>
            </a:r>
          </a:p>
          <a:p>
            <a:r>
              <a:rPr lang="nl-NL" altLang="nl-NL" sz="2800" dirty="0"/>
              <a:t>Er zijn ook eenzame mensen buiten de kerk, vergeet die niet.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>
            <a:extLst>
              <a:ext uri="{FF2B5EF4-FFF2-40B4-BE49-F238E27FC236}">
                <a16:creationId xmlns:a16="http://schemas.microsoft.com/office/drawing/2014/main" id="{279B22D7-761D-C6E4-AE70-A7B2406C28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nl-NL" sz="3600" dirty="0"/>
              <a:t>Let even op</a:t>
            </a:r>
          </a:p>
        </p:txBody>
      </p:sp>
      <p:sp>
        <p:nvSpPr>
          <p:cNvPr id="15363" name="Tijdelijke aanduiding voor inhoud 2">
            <a:extLst>
              <a:ext uri="{FF2B5EF4-FFF2-40B4-BE49-F238E27FC236}">
                <a16:creationId xmlns:a16="http://schemas.microsoft.com/office/drawing/2014/main" id="{8A231AC9-F7AA-A242-44B3-A707FC0DDD5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nl-NL" altLang="nl-NL" sz="2800"/>
              <a:t>Hulp voor eenzame mensen richt zich op de sociale eenzaamheid. We gaan dingen dóen vóór mogelijk eenzame mensen.</a:t>
            </a:r>
          </a:p>
          <a:p>
            <a:r>
              <a:rPr lang="nl-NL" altLang="nl-NL" sz="2800"/>
              <a:t>Om emotionele eenzaamheid te verminderen moeten we ook onszelf, onze tijd, ons hart geven. We zijn er voor die mensen en doen spontaan dingen mét hen, luisteren naar hen.</a:t>
            </a:r>
          </a:p>
          <a:p>
            <a:endParaRPr lang="nl-NL" altLang="nl-NL" sz="2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4E4E72-713D-5E4E-0895-0B7C12683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3600" dirty="0"/>
              <a:t>En als het nu niet lukt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4D2FE7A-88E0-C8F8-3D81-C801829047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nl-NL" altLang="nl-NL" sz="2800" dirty="0"/>
              <a:t>En als we zelf te moe zijn om naar anderen om te zien en ons zelf misschien wel eenzaam voelen? Laten we ons ook niet schamen om </a:t>
            </a:r>
            <a:r>
              <a:rPr lang="nl-NL" altLang="nl-NL" sz="2800" dirty="0" err="1"/>
              <a:t>om</a:t>
            </a:r>
            <a:r>
              <a:rPr lang="nl-NL" altLang="nl-NL" sz="2800" dirty="0"/>
              <a:t> praktische en pastorale hulp te vragen.</a:t>
            </a:r>
          </a:p>
          <a:p>
            <a:pPr>
              <a:defRPr/>
            </a:pPr>
            <a:r>
              <a:rPr lang="nl-NL" altLang="nl-NL" sz="2800" dirty="0"/>
              <a:t>Een mens mag ook ontvangen.</a:t>
            </a:r>
          </a:p>
          <a:p>
            <a:pPr marL="0" indent="0">
              <a:buFontTx/>
              <a:buNone/>
              <a:defRPr/>
            </a:pPr>
            <a:r>
              <a:rPr lang="nl-NL" altLang="nl-NL" dirty="0"/>
              <a:t>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31252595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590</TotalTime>
  <Words>613</Words>
  <Application>Microsoft Office PowerPoint</Application>
  <PresentationFormat>Diavoorstelling (4:3)</PresentationFormat>
  <Paragraphs>48</Paragraphs>
  <Slides>12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6" baseType="lpstr">
      <vt:lpstr>Times New Roman</vt:lpstr>
      <vt:lpstr>Arial</vt:lpstr>
      <vt:lpstr>Calibri</vt:lpstr>
      <vt:lpstr>Kantoorthema</vt:lpstr>
      <vt:lpstr>Eenzaamheid en geloof</vt:lpstr>
      <vt:lpstr>God kan troosten</vt:lpstr>
      <vt:lpstr>Positieve eenzaamheid</vt:lpstr>
      <vt:lpstr>God zoeken</vt:lpstr>
      <vt:lpstr>Aanvaarden en er aan werken</vt:lpstr>
      <vt:lpstr>Wat kan iemand dan zelf doen?</vt:lpstr>
      <vt:lpstr>De gemeente</vt:lpstr>
      <vt:lpstr>Motivatie</vt:lpstr>
      <vt:lpstr>De eenzame ander bereiken</vt:lpstr>
      <vt:lpstr>Draagt elkaars lasten </vt:lpstr>
      <vt:lpstr>Let even op</vt:lpstr>
      <vt:lpstr>En als het nu niet lukt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Eenzaamheid</dc:title>
  <dc:creator>NC vd Voet</dc:creator>
  <cp:lastModifiedBy>Nico van der Voet</cp:lastModifiedBy>
  <cp:revision>47</cp:revision>
  <dcterms:created xsi:type="dcterms:W3CDTF">2005-06-06T09:38:06Z</dcterms:created>
  <dcterms:modified xsi:type="dcterms:W3CDTF">2025-10-01T09:22:23Z</dcterms:modified>
</cp:coreProperties>
</file>