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1" r:id="rId1"/>
  </p:sldMasterIdLst>
  <p:notesMasterIdLst>
    <p:notesMasterId r:id="rId31"/>
  </p:notesMasterIdLst>
  <p:handoutMasterIdLst>
    <p:handoutMasterId r:id="rId32"/>
  </p:handoutMasterIdLst>
  <p:sldIdLst>
    <p:sldId id="341" r:id="rId2"/>
    <p:sldId id="305" r:id="rId3"/>
    <p:sldId id="347" r:id="rId4"/>
    <p:sldId id="343" r:id="rId5"/>
    <p:sldId id="342" r:id="rId6"/>
    <p:sldId id="344" r:id="rId7"/>
    <p:sldId id="364" r:id="rId8"/>
    <p:sldId id="346" r:id="rId9"/>
    <p:sldId id="345" r:id="rId10"/>
    <p:sldId id="348" r:id="rId11"/>
    <p:sldId id="349" r:id="rId12"/>
    <p:sldId id="350" r:id="rId13"/>
    <p:sldId id="351" r:id="rId14"/>
    <p:sldId id="365" r:id="rId15"/>
    <p:sldId id="353" r:id="rId16"/>
    <p:sldId id="354" r:id="rId17"/>
    <p:sldId id="355" r:id="rId18"/>
    <p:sldId id="356" r:id="rId19"/>
    <p:sldId id="368" r:id="rId20"/>
    <p:sldId id="326" r:id="rId21"/>
    <p:sldId id="358" r:id="rId22"/>
    <p:sldId id="292" r:id="rId23"/>
    <p:sldId id="359" r:id="rId24"/>
    <p:sldId id="367" r:id="rId25"/>
    <p:sldId id="363" r:id="rId26"/>
    <p:sldId id="366" r:id="rId27"/>
    <p:sldId id="360" r:id="rId28"/>
    <p:sldId id="361" r:id="rId29"/>
    <p:sldId id="362" r:id="rId30"/>
  </p:sldIdLst>
  <p:sldSz cx="9144000" cy="6858000" type="screen4x3"/>
  <p:notesSz cx="6858000" cy="9144000"/>
  <p:defaultTex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6699"/>
    <a:srgbClr val="FF7C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9597" autoAdjust="0"/>
    <p:restoredTop sz="94728" autoAdjust="0"/>
  </p:normalViewPr>
  <p:slideViewPr>
    <p:cSldViewPr>
      <p:cViewPr>
        <p:scale>
          <a:sx n="75" d="100"/>
          <a:sy n="75" d="100"/>
        </p:scale>
        <p:origin x="-1002" y="12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88"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en-GB"/>
          </a:p>
        </p:txBody>
      </p:sp>
      <p:sp>
        <p:nvSpPr>
          <p:cNvPr id="33795" name="Rectangle 1027"/>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33796" name="Rectangle 1028"/>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en-GB"/>
          </a:p>
        </p:txBody>
      </p:sp>
      <p:sp>
        <p:nvSpPr>
          <p:cNvPr id="33797" name="Rectangle 1029"/>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628092DD-51FE-4D3D-9073-65342DF91FF4}" type="slidenum">
              <a:rPr lang="en-GB"/>
              <a:pPr>
                <a:defRPr/>
              </a:pPr>
              <a:t>‹nr.›</a:t>
            </a:fld>
            <a:endParaRPr lang="en-GB"/>
          </a:p>
        </p:txBody>
      </p:sp>
    </p:spTree>
    <p:extLst>
      <p:ext uri="{BB962C8B-B14F-4D97-AF65-F5344CB8AC3E}">
        <p14:creationId xmlns:p14="http://schemas.microsoft.com/office/powerpoint/2010/main" val="6113084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nl-NL"/>
          </a:p>
        </p:txBody>
      </p:sp>
      <p:sp>
        <p:nvSpPr>
          <p:cNvPr id="634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nl-NL"/>
          </a:p>
        </p:txBody>
      </p:sp>
      <p:sp>
        <p:nvSpPr>
          <p:cNvPr id="4403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34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nl-NL" noProof="0" smtClean="0"/>
              <a:t>Klik om de opmaakprofielen van de modeltekst te bewerken</a:t>
            </a:r>
          </a:p>
          <a:p>
            <a:pPr lvl="1"/>
            <a:r>
              <a:rPr lang="nl-NL" noProof="0" smtClean="0"/>
              <a:t>Tweede niveau</a:t>
            </a:r>
          </a:p>
          <a:p>
            <a:pPr lvl="2"/>
            <a:r>
              <a:rPr lang="nl-NL" noProof="0" smtClean="0"/>
              <a:t>Derde niveau</a:t>
            </a:r>
          </a:p>
          <a:p>
            <a:pPr lvl="3"/>
            <a:r>
              <a:rPr lang="nl-NL" noProof="0" smtClean="0"/>
              <a:t>Vierde niveau</a:t>
            </a:r>
          </a:p>
          <a:p>
            <a:pPr lvl="4"/>
            <a:r>
              <a:rPr lang="nl-NL" noProof="0" smtClean="0"/>
              <a:t>Vijfde niveau</a:t>
            </a:r>
          </a:p>
        </p:txBody>
      </p:sp>
      <p:sp>
        <p:nvSpPr>
          <p:cNvPr id="634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nl-NL"/>
          </a:p>
        </p:txBody>
      </p:sp>
      <p:sp>
        <p:nvSpPr>
          <p:cNvPr id="634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D424E543-7773-4401-84ED-79883C3ADA75}" type="slidenum">
              <a:rPr lang="nl-NL"/>
              <a:pPr>
                <a:defRPr/>
              </a:pPr>
              <a:t>‹nr.›</a:t>
            </a:fld>
            <a:endParaRPr lang="nl-NL"/>
          </a:p>
        </p:txBody>
      </p:sp>
    </p:spTree>
    <p:extLst>
      <p:ext uri="{BB962C8B-B14F-4D97-AF65-F5344CB8AC3E}">
        <p14:creationId xmlns:p14="http://schemas.microsoft.com/office/powerpoint/2010/main" val="211979625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8" name="Titel 7"/>
          <p:cNvSpPr>
            <a:spLocks noGrp="1"/>
          </p:cNvSpPr>
          <p:nvPr>
            <p:ph type="ctrTitle"/>
          </p:nvPr>
        </p:nvSpPr>
        <p:spPr>
          <a:xfrm>
            <a:off x="1219200" y="3886200"/>
            <a:ext cx="6858000" cy="990600"/>
          </a:xfrm>
        </p:spPr>
        <p:txBody>
          <a:bodyPr anchor="t" anchorCtr="0"/>
          <a:lstStyle>
            <a:lvl1pPr algn="r">
              <a:defRPr sz="3200">
                <a:solidFill>
                  <a:schemeClr val="tx1"/>
                </a:solidFill>
              </a:defRPr>
            </a:lvl1pPr>
          </a:lstStyle>
          <a:p>
            <a:r>
              <a:rPr kumimoji="0" lang="nl-NL" smtClean="0"/>
              <a:t>Klik om de stijl te bewerken</a:t>
            </a:r>
            <a:endParaRPr kumimoji="0" lang="en-US"/>
          </a:p>
        </p:txBody>
      </p:sp>
      <p:sp>
        <p:nvSpPr>
          <p:cNvPr id="9" name="Ondertitel 8"/>
          <p:cNvSpPr>
            <a:spLocks noGrp="1"/>
          </p:cNvSpPr>
          <p:nvPr>
            <p:ph type="subTitle" idx="1"/>
          </p:nvPr>
        </p:nvSpPr>
        <p:spPr>
          <a:xfrm>
            <a:off x="1219200" y="5124450"/>
            <a:ext cx="6858000" cy="533400"/>
          </a:xfrm>
        </p:spPr>
        <p:txBody>
          <a:bodyPr/>
          <a:lstStyle>
            <a:lvl1pPr marL="0" indent="0" algn="r">
              <a:buNone/>
              <a:defRPr sz="2000">
                <a:solidFill>
                  <a:schemeClr val="tx2"/>
                </a:solidFill>
                <a:latin typeface="+mj-lt"/>
                <a:ea typeface="+mj-ea"/>
                <a:cs typeface="+mj-cs"/>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nl-NL" smtClean="0"/>
              <a:t>Klik om de ondertitelstijl van het model te bewerken</a:t>
            </a:r>
            <a:endParaRPr kumimoji="0" lang="en-US"/>
          </a:p>
        </p:txBody>
      </p:sp>
      <p:sp>
        <p:nvSpPr>
          <p:cNvPr id="28" name="Tijdelijke aanduiding voor datum 27"/>
          <p:cNvSpPr>
            <a:spLocks noGrp="1"/>
          </p:cNvSpPr>
          <p:nvPr>
            <p:ph type="dt" sz="half" idx="10"/>
          </p:nvPr>
        </p:nvSpPr>
        <p:spPr>
          <a:xfrm>
            <a:off x="6400800" y="6355080"/>
            <a:ext cx="2286000" cy="365760"/>
          </a:xfrm>
        </p:spPr>
        <p:txBody>
          <a:bodyPr/>
          <a:lstStyle>
            <a:lvl1pPr>
              <a:defRPr sz="1400"/>
            </a:lvl1pPr>
          </a:lstStyle>
          <a:p>
            <a:pPr>
              <a:defRPr/>
            </a:pPr>
            <a:fld id="{0080F718-8947-401F-96D5-89AD93FA9E9A}" type="datetime1">
              <a:rPr lang="nl-NL" smtClean="0"/>
              <a:pPr>
                <a:defRPr/>
              </a:pPr>
              <a:t>1-8-2018</a:t>
            </a:fld>
            <a:endParaRPr lang="nl-NL"/>
          </a:p>
        </p:txBody>
      </p:sp>
      <p:sp>
        <p:nvSpPr>
          <p:cNvPr id="17" name="Tijdelijke aanduiding voor voettekst 16"/>
          <p:cNvSpPr>
            <a:spLocks noGrp="1"/>
          </p:cNvSpPr>
          <p:nvPr>
            <p:ph type="ftr" sz="quarter" idx="11"/>
          </p:nvPr>
        </p:nvSpPr>
        <p:spPr>
          <a:xfrm>
            <a:off x="2898648" y="6355080"/>
            <a:ext cx="3474720" cy="365760"/>
          </a:xfrm>
        </p:spPr>
        <p:txBody>
          <a:bodyPr/>
          <a:lstStyle/>
          <a:p>
            <a:pPr>
              <a:defRPr/>
            </a:pPr>
            <a:endParaRPr lang="nl-NL"/>
          </a:p>
        </p:txBody>
      </p:sp>
      <p:sp>
        <p:nvSpPr>
          <p:cNvPr id="29" name="Tijdelijke aanduiding voor dianummer 28"/>
          <p:cNvSpPr>
            <a:spLocks noGrp="1"/>
          </p:cNvSpPr>
          <p:nvPr>
            <p:ph type="sldNum" sz="quarter" idx="12"/>
          </p:nvPr>
        </p:nvSpPr>
        <p:spPr>
          <a:xfrm>
            <a:off x="1216152" y="6355080"/>
            <a:ext cx="1219200" cy="365760"/>
          </a:xfrm>
        </p:spPr>
        <p:txBody>
          <a:bodyPr/>
          <a:lstStyle/>
          <a:p>
            <a:pPr>
              <a:defRPr/>
            </a:pPr>
            <a:fld id="{5710F77C-107F-4139-B373-184984388F47}" type="slidenum">
              <a:rPr lang="nl-NL" smtClean="0"/>
              <a:pPr>
                <a:defRPr/>
              </a:pPr>
              <a:t>‹nr.›</a:t>
            </a:fld>
            <a:endParaRPr lang="nl-NL"/>
          </a:p>
        </p:txBody>
      </p:sp>
      <p:sp>
        <p:nvSpPr>
          <p:cNvPr id="21" name="Rechthoek 20"/>
          <p:cNvSpPr/>
          <p:nvPr/>
        </p:nvSpPr>
        <p:spPr>
          <a:xfrm>
            <a:off x="904875" y="3648075"/>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3" name="Rechthoek 32"/>
          <p:cNvSpPr/>
          <p:nvPr/>
        </p:nvSpPr>
        <p:spPr>
          <a:xfrm>
            <a:off x="914400" y="5048250"/>
            <a:ext cx="7315200" cy="685800"/>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2" name="Rechthoek 21"/>
          <p:cNvSpPr/>
          <p:nvPr/>
        </p:nvSpPr>
        <p:spPr>
          <a:xfrm>
            <a:off x="904875" y="3648075"/>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hthoek 31"/>
          <p:cNvSpPr/>
          <p:nvPr/>
        </p:nvSpPr>
        <p:spPr>
          <a:xfrm>
            <a:off x="914400" y="5048250"/>
            <a:ext cx="228600" cy="685800"/>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smtClean="0"/>
              <a:t>Klik om de stijl te bewerken</a:t>
            </a:r>
            <a:endParaRPr kumimoji="0" lang="en-US"/>
          </a:p>
        </p:txBody>
      </p:sp>
      <p:sp>
        <p:nvSpPr>
          <p:cNvPr id="4" name="Tijdelijke aanduiding voor datum 3"/>
          <p:cNvSpPr>
            <a:spLocks noGrp="1"/>
          </p:cNvSpPr>
          <p:nvPr>
            <p:ph type="dt" sz="half" idx="10"/>
          </p:nvPr>
        </p:nvSpPr>
        <p:spPr/>
        <p:txBody>
          <a:bodyPr/>
          <a:lstStyle/>
          <a:p>
            <a:pPr>
              <a:defRPr/>
            </a:pPr>
            <a:fld id="{A013651E-6CF5-47AD-8D18-2748FC76045A}" type="datetime1">
              <a:rPr lang="nl-NL" smtClean="0"/>
              <a:pPr>
                <a:defRPr/>
              </a:pPr>
              <a:t>1-8-2018</a:t>
            </a:fld>
            <a:endParaRPr lang="nl-NL"/>
          </a:p>
        </p:txBody>
      </p:sp>
      <p:sp>
        <p:nvSpPr>
          <p:cNvPr id="5" name="Tijdelijke aanduiding voor voettekst 4"/>
          <p:cNvSpPr>
            <a:spLocks noGrp="1"/>
          </p:cNvSpPr>
          <p:nvPr>
            <p:ph type="ftr" sz="quarter" idx="11"/>
          </p:nvPr>
        </p:nvSpPr>
        <p:spPr/>
        <p:txBody>
          <a:bodyPr/>
          <a:lstStyle/>
          <a:p>
            <a:pPr>
              <a:defRPr/>
            </a:pPr>
            <a:endParaRPr lang="nl-NL"/>
          </a:p>
        </p:txBody>
      </p:sp>
      <p:sp>
        <p:nvSpPr>
          <p:cNvPr id="6" name="Tijdelijke aanduiding voor dianummer 5"/>
          <p:cNvSpPr>
            <a:spLocks noGrp="1"/>
          </p:cNvSpPr>
          <p:nvPr>
            <p:ph type="sldNum" sz="quarter" idx="12"/>
          </p:nvPr>
        </p:nvSpPr>
        <p:spPr/>
        <p:txBody>
          <a:bodyPr/>
          <a:lstStyle/>
          <a:p>
            <a:pPr>
              <a:defRPr/>
            </a:pPr>
            <a:fld id="{AA7D2400-A3C9-4B0F-B409-5BC9BDB3AC25}" type="slidenum">
              <a:rPr lang="nl-NL" smtClean="0"/>
              <a:pPr>
                <a:defRPr/>
              </a:pPr>
              <a:t>‹nr.›</a:t>
            </a:fld>
            <a:endParaRPr lang="nl-NL"/>
          </a:p>
        </p:txBody>
      </p:sp>
      <p:sp>
        <p:nvSpPr>
          <p:cNvPr id="8" name="Tijdelijke aanduiding voor inhoud 7"/>
          <p:cNvSpPr>
            <a:spLocks noGrp="1"/>
          </p:cNvSpPr>
          <p:nvPr>
            <p:ph sz="quarter" idx="1"/>
          </p:nvPr>
        </p:nvSpPr>
        <p:spPr>
          <a:xfrm>
            <a:off x="457200" y="1219200"/>
            <a:ext cx="8229600" cy="493776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ekop">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a:xfrm>
            <a:off x="1219200" y="2971800"/>
            <a:ext cx="6858000" cy="1066800"/>
          </a:xfrm>
        </p:spPr>
        <p:txBody>
          <a:bodyPr anchor="t" anchorCtr="0"/>
          <a:lstStyle>
            <a:lvl1pPr algn="r">
              <a:buNone/>
              <a:defRPr sz="3200" b="0" cap="none" baseline="0"/>
            </a:lvl1pPr>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1295400" y="4267200"/>
            <a:ext cx="6781800" cy="1143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nl-NL" smtClean="0"/>
              <a:t>Klik om de modelstijlen te bewerken</a:t>
            </a:r>
          </a:p>
        </p:txBody>
      </p:sp>
      <p:sp>
        <p:nvSpPr>
          <p:cNvPr id="4" name="Tijdelijke aanduiding voor datum 3"/>
          <p:cNvSpPr>
            <a:spLocks noGrp="1"/>
          </p:cNvSpPr>
          <p:nvPr>
            <p:ph type="dt" sz="half" idx="10"/>
          </p:nvPr>
        </p:nvSpPr>
        <p:spPr>
          <a:xfrm>
            <a:off x="6400800" y="6355080"/>
            <a:ext cx="2286000" cy="365760"/>
          </a:xfrm>
        </p:spPr>
        <p:txBody>
          <a:bodyPr/>
          <a:lstStyle/>
          <a:p>
            <a:pPr>
              <a:defRPr/>
            </a:pPr>
            <a:fld id="{D979AD10-6A23-487E-A866-D2F63C3C0D0D}" type="datetime1">
              <a:rPr lang="nl-NL" smtClean="0"/>
              <a:pPr>
                <a:defRPr/>
              </a:pPr>
              <a:t>1-8-2018</a:t>
            </a:fld>
            <a:endParaRPr lang="nl-NL"/>
          </a:p>
        </p:txBody>
      </p:sp>
      <p:sp>
        <p:nvSpPr>
          <p:cNvPr id="5" name="Tijdelijke aanduiding voor voettekst 4"/>
          <p:cNvSpPr>
            <a:spLocks noGrp="1"/>
          </p:cNvSpPr>
          <p:nvPr>
            <p:ph type="ftr" sz="quarter" idx="11"/>
          </p:nvPr>
        </p:nvSpPr>
        <p:spPr>
          <a:xfrm>
            <a:off x="2898648" y="6355080"/>
            <a:ext cx="3474720" cy="365760"/>
          </a:xfrm>
        </p:spPr>
        <p:txBody>
          <a:bodyPr/>
          <a:lstStyle/>
          <a:p>
            <a:pPr>
              <a:defRPr/>
            </a:pPr>
            <a:endParaRPr lang="nl-NL"/>
          </a:p>
        </p:txBody>
      </p:sp>
      <p:sp>
        <p:nvSpPr>
          <p:cNvPr id="6" name="Tijdelijke aanduiding voor dianummer 5"/>
          <p:cNvSpPr>
            <a:spLocks noGrp="1"/>
          </p:cNvSpPr>
          <p:nvPr>
            <p:ph type="sldNum" sz="quarter" idx="12"/>
          </p:nvPr>
        </p:nvSpPr>
        <p:spPr>
          <a:xfrm>
            <a:off x="1069848" y="6355080"/>
            <a:ext cx="1520952" cy="365760"/>
          </a:xfrm>
        </p:spPr>
        <p:txBody>
          <a:bodyPr/>
          <a:lstStyle/>
          <a:p>
            <a:pPr>
              <a:defRPr/>
            </a:pPr>
            <a:fld id="{1BF89098-D673-44DA-931F-8716028EA453}" type="slidenum">
              <a:rPr lang="nl-NL" smtClean="0"/>
              <a:pPr>
                <a:defRPr/>
              </a:pPr>
              <a:t>‹nr.›</a:t>
            </a:fld>
            <a:endParaRPr lang="nl-NL"/>
          </a:p>
        </p:txBody>
      </p:sp>
      <p:sp>
        <p:nvSpPr>
          <p:cNvPr id="7" name="Rechthoek 6"/>
          <p:cNvSpPr/>
          <p:nvPr/>
        </p:nvSpPr>
        <p:spPr>
          <a:xfrm>
            <a:off x="914400" y="2819400"/>
            <a:ext cx="7315200" cy="128016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hoek 7"/>
          <p:cNvSpPr/>
          <p:nvPr/>
        </p:nvSpPr>
        <p:spPr>
          <a:xfrm>
            <a:off x="914400" y="2819400"/>
            <a:ext cx="228600" cy="128016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a:xfrm>
            <a:off x="457200" y="228600"/>
            <a:ext cx="8229600" cy="914400"/>
          </a:xfrm>
        </p:spPr>
        <p:txBody>
          <a:bodyPr/>
          <a:lstStyle/>
          <a:p>
            <a:r>
              <a:rPr kumimoji="0" lang="nl-NL" smtClean="0"/>
              <a:t>Klik om de stijl te bewerken</a:t>
            </a:r>
            <a:endParaRPr kumimoji="0" lang="en-US"/>
          </a:p>
        </p:txBody>
      </p:sp>
      <p:sp>
        <p:nvSpPr>
          <p:cNvPr id="5" name="Tijdelijke aanduiding voor datum 4"/>
          <p:cNvSpPr>
            <a:spLocks noGrp="1"/>
          </p:cNvSpPr>
          <p:nvPr>
            <p:ph type="dt" sz="half" idx="10"/>
          </p:nvPr>
        </p:nvSpPr>
        <p:spPr/>
        <p:txBody>
          <a:bodyPr/>
          <a:lstStyle/>
          <a:p>
            <a:pPr>
              <a:defRPr/>
            </a:pPr>
            <a:fld id="{42833F29-B752-4497-BAD8-45B0AD280DDF}" type="datetime1">
              <a:rPr lang="nl-NL" smtClean="0"/>
              <a:pPr>
                <a:defRPr/>
              </a:pPr>
              <a:t>1-8-2018</a:t>
            </a:fld>
            <a:endParaRPr lang="nl-NL"/>
          </a:p>
        </p:txBody>
      </p:sp>
      <p:sp>
        <p:nvSpPr>
          <p:cNvPr id="6" name="Tijdelijke aanduiding voor voettekst 5"/>
          <p:cNvSpPr>
            <a:spLocks noGrp="1"/>
          </p:cNvSpPr>
          <p:nvPr>
            <p:ph type="ftr" sz="quarter" idx="11"/>
          </p:nvPr>
        </p:nvSpPr>
        <p:spPr/>
        <p:txBody>
          <a:bodyPr/>
          <a:lstStyle/>
          <a:p>
            <a:pPr>
              <a:defRPr/>
            </a:pPr>
            <a:endParaRPr lang="nl-NL"/>
          </a:p>
        </p:txBody>
      </p:sp>
      <p:sp>
        <p:nvSpPr>
          <p:cNvPr id="7" name="Tijdelijke aanduiding voor dianummer 6"/>
          <p:cNvSpPr>
            <a:spLocks noGrp="1"/>
          </p:cNvSpPr>
          <p:nvPr>
            <p:ph type="sldNum" sz="quarter" idx="12"/>
          </p:nvPr>
        </p:nvSpPr>
        <p:spPr/>
        <p:txBody>
          <a:bodyPr/>
          <a:lstStyle/>
          <a:p>
            <a:pPr>
              <a:defRPr/>
            </a:pPr>
            <a:fld id="{40589E6C-9FC2-4D92-A08C-1123C0D71DE7}" type="slidenum">
              <a:rPr lang="nl-NL" smtClean="0"/>
              <a:pPr>
                <a:defRPr/>
              </a:pPr>
              <a:t>‹nr.›</a:t>
            </a:fld>
            <a:endParaRPr lang="nl-NL"/>
          </a:p>
        </p:txBody>
      </p:sp>
      <p:sp>
        <p:nvSpPr>
          <p:cNvPr id="9" name="Tijdelijke aanduiding voor inhoud 8"/>
          <p:cNvSpPr>
            <a:spLocks noGrp="1"/>
          </p:cNvSpPr>
          <p:nvPr>
            <p:ph sz="quarter" idx="1"/>
          </p:nvPr>
        </p:nvSpPr>
        <p:spPr>
          <a:xfrm>
            <a:off x="457200" y="1219200"/>
            <a:ext cx="4041648" cy="493776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11" name="Tijdelijke aanduiding voor inhoud 10"/>
          <p:cNvSpPr>
            <a:spLocks noGrp="1"/>
          </p:cNvSpPr>
          <p:nvPr>
            <p:ph sz="quarter" idx="2"/>
          </p:nvPr>
        </p:nvSpPr>
        <p:spPr>
          <a:xfrm>
            <a:off x="4632198" y="1216152"/>
            <a:ext cx="4041648" cy="493776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a:xfrm>
            <a:off x="457200" y="228600"/>
            <a:ext cx="8229600" cy="914400"/>
          </a:xfrm>
        </p:spPr>
        <p:txBody>
          <a:bodyPr anchor="ctr"/>
          <a:lstStyle>
            <a:lvl1pPr>
              <a:defRPr/>
            </a:lvl1pPr>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457200" y="1285875"/>
            <a:ext cx="4040188" cy="6858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nl-NL" smtClean="0"/>
              <a:t>Klik om de modelstijlen te bewerken</a:t>
            </a:r>
          </a:p>
        </p:txBody>
      </p:sp>
      <p:sp>
        <p:nvSpPr>
          <p:cNvPr id="4" name="Tijdelijke aanduiding voor tekst 3"/>
          <p:cNvSpPr>
            <a:spLocks noGrp="1"/>
          </p:cNvSpPr>
          <p:nvPr>
            <p:ph type="body" sz="half" idx="3"/>
          </p:nvPr>
        </p:nvSpPr>
        <p:spPr>
          <a:xfrm>
            <a:off x="4648200" y="1295400"/>
            <a:ext cx="4041775" cy="6858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nl-NL" smtClean="0"/>
              <a:t>Klik om de modelstijlen te bewerken</a:t>
            </a:r>
          </a:p>
        </p:txBody>
      </p:sp>
      <p:sp>
        <p:nvSpPr>
          <p:cNvPr id="7" name="Tijdelijke aanduiding voor datum 6"/>
          <p:cNvSpPr>
            <a:spLocks noGrp="1"/>
          </p:cNvSpPr>
          <p:nvPr>
            <p:ph type="dt" sz="half" idx="10"/>
          </p:nvPr>
        </p:nvSpPr>
        <p:spPr/>
        <p:txBody>
          <a:bodyPr/>
          <a:lstStyle/>
          <a:p>
            <a:pPr>
              <a:defRPr/>
            </a:pPr>
            <a:fld id="{D0C7931F-F902-4150-AFA1-B2DDF66908A7}" type="datetime1">
              <a:rPr lang="nl-NL" smtClean="0"/>
              <a:pPr>
                <a:defRPr/>
              </a:pPr>
              <a:t>1-8-2018</a:t>
            </a:fld>
            <a:endParaRPr lang="nl-NL"/>
          </a:p>
        </p:txBody>
      </p:sp>
      <p:sp>
        <p:nvSpPr>
          <p:cNvPr id="8" name="Tijdelijke aanduiding voor voettekst 7"/>
          <p:cNvSpPr>
            <a:spLocks noGrp="1"/>
          </p:cNvSpPr>
          <p:nvPr>
            <p:ph type="ftr" sz="quarter" idx="11"/>
          </p:nvPr>
        </p:nvSpPr>
        <p:spPr/>
        <p:txBody>
          <a:bodyPr/>
          <a:lstStyle/>
          <a:p>
            <a:pPr>
              <a:defRPr/>
            </a:pPr>
            <a:endParaRPr lang="nl-NL"/>
          </a:p>
        </p:txBody>
      </p:sp>
      <p:sp>
        <p:nvSpPr>
          <p:cNvPr id="9" name="Tijdelijke aanduiding voor dianummer 8"/>
          <p:cNvSpPr>
            <a:spLocks noGrp="1"/>
          </p:cNvSpPr>
          <p:nvPr>
            <p:ph type="sldNum" sz="quarter" idx="12"/>
          </p:nvPr>
        </p:nvSpPr>
        <p:spPr/>
        <p:txBody>
          <a:bodyPr/>
          <a:lstStyle/>
          <a:p>
            <a:pPr>
              <a:defRPr/>
            </a:pPr>
            <a:fld id="{C276B63C-8004-4301-89DD-998AE7AFA495}" type="slidenum">
              <a:rPr lang="nl-NL" smtClean="0"/>
              <a:pPr>
                <a:defRPr/>
              </a:pPr>
              <a:t>‹nr.›</a:t>
            </a:fld>
            <a:endParaRPr lang="nl-NL"/>
          </a:p>
        </p:txBody>
      </p:sp>
      <p:sp>
        <p:nvSpPr>
          <p:cNvPr id="11" name="Tijdelijke aanduiding voor inhoud 10"/>
          <p:cNvSpPr>
            <a:spLocks noGrp="1"/>
          </p:cNvSpPr>
          <p:nvPr>
            <p:ph sz="quarter" idx="2"/>
          </p:nvPr>
        </p:nvSpPr>
        <p:spPr>
          <a:xfrm>
            <a:off x="457200" y="2133600"/>
            <a:ext cx="4038600" cy="403860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13" name="Tijdelijke aanduiding voor inhoud 12"/>
          <p:cNvSpPr>
            <a:spLocks noGrp="1"/>
          </p:cNvSpPr>
          <p:nvPr>
            <p:ph sz="quarter" idx="4"/>
          </p:nvPr>
        </p:nvSpPr>
        <p:spPr>
          <a:xfrm>
            <a:off x="4648200" y="2133600"/>
            <a:ext cx="4038600" cy="403860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a:xfrm>
            <a:off x="457200" y="228600"/>
            <a:ext cx="8229600" cy="914400"/>
          </a:xfrm>
        </p:spPr>
        <p:txBody>
          <a:bodyPr/>
          <a:lstStyle/>
          <a:p>
            <a:r>
              <a:rPr kumimoji="0" lang="nl-NL" smtClean="0"/>
              <a:t>Klik om de stijl te bewerken</a:t>
            </a:r>
            <a:endParaRPr kumimoji="0" lang="en-US"/>
          </a:p>
        </p:txBody>
      </p:sp>
      <p:sp>
        <p:nvSpPr>
          <p:cNvPr id="3" name="Tijdelijke aanduiding voor datum 2"/>
          <p:cNvSpPr>
            <a:spLocks noGrp="1"/>
          </p:cNvSpPr>
          <p:nvPr>
            <p:ph type="dt" sz="half" idx="10"/>
          </p:nvPr>
        </p:nvSpPr>
        <p:spPr/>
        <p:txBody>
          <a:bodyPr/>
          <a:lstStyle/>
          <a:p>
            <a:pPr>
              <a:defRPr/>
            </a:pPr>
            <a:fld id="{7F47A355-8735-4D33-862A-328109C37474}" type="datetime1">
              <a:rPr lang="nl-NL" smtClean="0"/>
              <a:pPr>
                <a:defRPr/>
              </a:pPr>
              <a:t>1-8-2018</a:t>
            </a:fld>
            <a:endParaRPr lang="nl-NL"/>
          </a:p>
        </p:txBody>
      </p:sp>
      <p:sp>
        <p:nvSpPr>
          <p:cNvPr id="4" name="Tijdelijke aanduiding voor voettekst 3"/>
          <p:cNvSpPr>
            <a:spLocks noGrp="1"/>
          </p:cNvSpPr>
          <p:nvPr>
            <p:ph type="ftr" sz="quarter" idx="11"/>
          </p:nvPr>
        </p:nvSpPr>
        <p:spPr/>
        <p:txBody>
          <a:bodyPr/>
          <a:lstStyle/>
          <a:p>
            <a:pPr>
              <a:defRPr/>
            </a:pPr>
            <a:endParaRPr lang="nl-NL"/>
          </a:p>
        </p:txBody>
      </p:sp>
      <p:sp>
        <p:nvSpPr>
          <p:cNvPr id="5" name="Tijdelijke aanduiding voor dianummer 4"/>
          <p:cNvSpPr>
            <a:spLocks noGrp="1"/>
          </p:cNvSpPr>
          <p:nvPr>
            <p:ph type="sldNum" sz="quarter" idx="12"/>
          </p:nvPr>
        </p:nvSpPr>
        <p:spPr/>
        <p:txBody>
          <a:bodyPr/>
          <a:lstStyle/>
          <a:p>
            <a:pPr>
              <a:defRPr/>
            </a:pPr>
            <a:fld id="{248B70D1-B7BA-4CB2-870A-428801397F7F}" type="slidenum">
              <a:rPr lang="nl-NL" smtClean="0"/>
              <a:pPr>
                <a:defRPr/>
              </a:pPr>
              <a:t>‹nr.›</a:t>
            </a:fld>
            <a:endParaRPr lang="nl-NL"/>
          </a:p>
        </p:txBody>
      </p:sp>
      <p:sp>
        <p:nvSpPr>
          <p:cNvPr id="6" name="Gelijkbenige driehoek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pPr>
              <a:defRPr/>
            </a:pPr>
            <a:fld id="{F4683A0B-04BD-43B2-89C7-8F35B8034E26}" type="datetime1">
              <a:rPr lang="nl-NL" smtClean="0"/>
              <a:pPr>
                <a:defRPr/>
              </a:pPr>
              <a:t>1-8-2018</a:t>
            </a:fld>
            <a:endParaRPr lang="nl-NL"/>
          </a:p>
        </p:txBody>
      </p:sp>
      <p:sp>
        <p:nvSpPr>
          <p:cNvPr id="3" name="Tijdelijke aanduiding voor voettekst 2"/>
          <p:cNvSpPr>
            <a:spLocks noGrp="1"/>
          </p:cNvSpPr>
          <p:nvPr>
            <p:ph type="ftr" sz="quarter" idx="11"/>
          </p:nvPr>
        </p:nvSpPr>
        <p:spPr/>
        <p:txBody>
          <a:bodyPr/>
          <a:lstStyle/>
          <a:p>
            <a:pPr>
              <a:defRPr/>
            </a:pPr>
            <a:endParaRPr lang="nl-NL"/>
          </a:p>
        </p:txBody>
      </p:sp>
      <p:sp>
        <p:nvSpPr>
          <p:cNvPr id="4" name="Tijdelijke aanduiding voor dianummer 3"/>
          <p:cNvSpPr>
            <a:spLocks noGrp="1"/>
          </p:cNvSpPr>
          <p:nvPr>
            <p:ph type="sldNum" sz="quarter" idx="12"/>
          </p:nvPr>
        </p:nvSpPr>
        <p:spPr/>
        <p:txBody>
          <a:bodyPr/>
          <a:lstStyle/>
          <a:p>
            <a:pPr>
              <a:defRPr/>
            </a:pPr>
            <a:fld id="{5FBE531E-A4E9-4090-83C2-DBB735BD7F43}" type="slidenum">
              <a:rPr lang="nl-NL" smtClean="0"/>
              <a:pPr>
                <a:defRPr/>
              </a:pPr>
              <a:t>‹nr.›</a:t>
            </a:fld>
            <a:endParaRPr lang="nl-NL"/>
          </a:p>
        </p:txBody>
      </p:sp>
      <p:sp>
        <p:nvSpPr>
          <p:cNvPr id="5" name="Rechte verbindingslijn 4"/>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6" name="Gelijkbenige driehoek 5"/>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6324600" y="304800"/>
            <a:ext cx="2514600" cy="838200"/>
          </a:xfrm>
        </p:spPr>
        <p:txBody>
          <a:bodyPr anchor="b" anchorCtr="0">
            <a:noAutofit/>
          </a:bodyPr>
          <a:lstStyle>
            <a:lvl1pPr algn="l">
              <a:buNone/>
              <a:defRPr sz="2000" b="1">
                <a:solidFill>
                  <a:schemeClr val="tx2"/>
                </a:solidFill>
                <a:latin typeface="+mn-lt"/>
                <a:ea typeface="+mn-ea"/>
                <a:cs typeface="+mn-cs"/>
              </a:defRPr>
            </a:lvl1pPr>
          </a:lstStyle>
          <a:p>
            <a:r>
              <a:rPr kumimoji="0" lang="nl-NL" smtClean="0"/>
              <a:t>Klik om de stijl te bewerken</a:t>
            </a:r>
            <a:endParaRPr kumimoji="0" lang="en-US"/>
          </a:p>
        </p:txBody>
      </p:sp>
      <p:sp>
        <p:nvSpPr>
          <p:cNvPr id="3" name="Tijdelijke aanduiding voor tekst 2"/>
          <p:cNvSpPr>
            <a:spLocks noGrp="1"/>
          </p:cNvSpPr>
          <p:nvPr>
            <p:ph type="body" idx="2"/>
          </p:nvPr>
        </p:nvSpPr>
        <p:spPr>
          <a:xfrm>
            <a:off x="6324600" y="1219200"/>
            <a:ext cx="2514600" cy="4843463"/>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nl-NL" smtClean="0"/>
              <a:t>Klik om de modelstijlen te bewerken</a:t>
            </a:r>
          </a:p>
        </p:txBody>
      </p:sp>
      <p:sp>
        <p:nvSpPr>
          <p:cNvPr id="5" name="Tijdelijke aanduiding voor datum 4"/>
          <p:cNvSpPr>
            <a:spLocks noGrp="1"/>
          </p:cNvSpPr>
          <p:nvPr>
            <p:ph type="dt" sz="half" idx="10"/>
          </p:nvPr>
        </p:nvSpPr>
        <p:spPr/>
        <p:txBody>
          <a:bodyPr/>
          <a:lstStyle/>
          <a:p>
            <a:pPr>
              <a:defRPr/>
            </a:pPr>
            <a:fld id="{29DD1E5E-768C-4610-93BE-B0304DDC9250}" type="datetime1">
              <a:rPr lang="nl-NL" smtClean="0"/>
              <a:pPr>
                <a:defRPr/>
              </a:pPr>
              <a:t>1-8-2018</a:t>
            </a:fld>
            <a:endParaRPr lang="nl-NL"/>
          </a:p>
        </p:txBody>
      </p:sp>
      <p:sp>
        <p:nvSpPr>
          <p:cNvPr id="6" name="Tijdelijke aanduiding voor voettekst 5"/>
          <p:cNvSpPr>
            <a:spLocks noGrp="1"/>
          </p:cNvSpPr>
          <p:nvPr>
            <p:ph type="ftr" sz="quarter" idx="11"/>
          </p:nvPr>
        </p:nvSpPr>
        <p:spPr/>
        <p:txBody>
          <a:bodyPr/>
          <a:lstStyle/>
          <a:p>
            <a:pPr>
              <a:defRPr/>
            </a:pPr>
            <a:endParaRPr lang="nl-NL"/>
          </a:p>
        </p:txBody>
      </p:sp>
      <p:sp>
        <p:nvSpPr>
          <p:cNvPr id="7" name="Tijdelijke aanduiding voor dianummer 6"/>
          <p:cNvSpPr>
            <a:spLocks noGrp="1"/>
          </p:cNvSpPr>
          <p:nvPr>
            <p:ph type="sldNum" sz="quarter" idx="12"/>
          </p:nvPr>
        </p:nvSpPr>
        <p:spPr/>
        <p:txBody>
          <a:bodyPr/>
          <a:lstStyle/>
          <a:p>
            <a:pPr>
              <a:defRPr/>
            </a:pPr>
            <a:fld id="{CDC7D972-0DE9-49B8-BCC3-E1141C15C6DD}" type="slidenum">
              <a:rPr lang="nl-NL" smtClean="0"/>
              <a:pPr>
                <a:defRPr/>
              </a:pPr>
              <a:t>‹nr.›</a:t>
            </a:fld>
            <a:endParaRPr lang="nl-NL"/>
          </a:p>
        </p:txBody>
      </p:sp>
      <p:sp>
        <p:nvSpPr>
          <p:cNvPr id="8" name="Rechte verbindingslijn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Rechte verbindingslijn 9"/>
          <p:cNvSpPr>
            <a:spLocks noChangeShapeType="1"/>
          </p:cNvSpPr>
          <p:nvPr/>
        </p:nvSpPr>
        <p:spPr bwMode="auto">
          <a:xfrm rot="5400000">
            <a:off x="3160645" y="3324225"/>
            <a:ext cx="603504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Gelijkbenige driehoek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Tijdelijke aanduiding voor inhoud 11"/>
          <p:cNvSpPr>
            <a:spLocks noGrp="1"/>
          </p:cNvSpPr>
          <p:nvPr>
            <p:ph sz="quarter" idx="1"/>
          </p:nvPr>
        </p:nvSpPr>
        <p:spPr>
          <a:xfrm>
            <a:off x="304800" y="304800"/>
            <a:ext cx="5715000" cy="5715000"/>
          </a:xfrm>
        </p:spPr>
        <p:txBody>
          <a:bodyPr/>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Ref idx="1001">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500856"/>
            <a:ext cx="8229600" cy="674688"/>
          </a:xfrm>
          <a:ln>
            <a:solidFill>
              <a:schemeClr val="accent1"/>
            </a:solidFill>
          </a:ln>
        </p:spPr>
        <p:txBody>
          <a:bodyPr lIns="274320" anchor="ctr"/>
          <a:lstStyle>
            <a:lvl1pPr algn="r">
              <a:buNone/>
              <a:defRPr sz="2000" b="0">
                <a:solidFill>
                  <a:schemeClr val="tx1"/>
                </a:solidFill>
              </a:defRPr>
            </a:lvl1pPr>
          </a:lstStyle>
          <a:p>
            <a:r>
              <a:rPr kumimoji="0" lang="nl-NL" smtClean="0"/>
              <a:t>Klik om de stijl te bewerken</a:t>
            </a:r>
            <a:endParaRPr kumimoji="0" lang="en-US"/>
          </a:p>
        </p:txBody>
      </p:sp>
      <p:sp>
        <p:nvSpPr>
          <p:cNvPr id="3" name="Tijdelijke aanduiding voor afbeelding 2"/>
          <p:cNvSpPr>
            <a:spLocks noGrp="1"/>
          </p:cNvSpPr>
          <p:nvPr>
            <p:ph type="pic" idx="1"/>
          </p:nvPr>
        </p:nvSpPr>
        <p:spPr>
          <a:xfrm>
            <a:off x="457200" y="1905000"/>
            <a:ext cx="8229600" cy="4270248"/>
          </a:xfrm>
          <a:solidFill>
            <a:schemeClr val="tx1">
              <a:shade val="50000"/>
            </a:schemeClr>
          </a:solidFill>
          <a:ln>
            <a:noFill/>
          </a:ln>
          <a:effectLst/>
        </p:spPr>
        <p:txBody>
          <a:bodyPr/>
          <a:lstStyle>
            <a:lvl1pPr marL="0" indent="0">
              <a:spcBef>
                <a:spcPts val="600"/>
              </a:spcBef>
              <a:buNone/>
              <a:defRPr sz="3200"/>
            </a:lvl1pPr>
          </a:lstStyle>
          <a:p>
            <a:r>
              <a:rPr kumimoji="0" lang="nl-NL" smtClean="0"/>
              <a:t>Klik op het pictogram als u een afbeelding wilt toevoegen</a:t>
            </a:r>
            <a:endParaRPr kumimoji="0" lang="en-US" dirty="0"/>
          </a:p>
        </p:txBody>
      </p:sp>
      <p:sp>
        <p:nvSpPr>
          <p:cNvPr id="4" name="Tijdelijke aanduiding voor tekst 3"/>
          <p:cNvSpPr>
            <a:spLocks noGrp="1"/>
          </p:cNvSpPr>
          <p:nvPr>
            <p:ph type="body" sz="half" idx="2"/>
          </p:nvPr>
        </p:nvSpPr>
        <p:spPr>
          <a:xfrm>
            <a:off x="457200" y="1219200"/>
            <a:ext cx="8229600" cy="5334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nl-NL" smtClean="0"/>
              <a:t>Klik om de modelstijlen te bewerken</a:t>
            </a:r>
          </a:p>
        </p:txBody>
      </p:sp>
      <p:sp>
        <p:nvSpPr>
          <p:cNvPr id="5" name="Tijdelijke aanduiding voor datum 4"/>
          <p:cNvSpPr>
            <a:spLocks noGrp="1"/>
          </p:cNvSpPr>
          <p:nvPr>
            <p:ph type="dt" sz="half" idx="10"/>
          </p:nvPr>
        </p:nvSpPr>
        <p:spPr/>
        <p:txBody>
          <a:bodyPr/>
          <a:lstStyle/>
          <a:p>
            <a:pPr>
              <a:defRPr/>
            </a:pPr>
            <a:fld id="{A72F08E6-D836-48B1-BA07-50E163C092FC}" type="datetime1">
              <a:rPr lang="nl-NL" smtClean="0"/>
              <a:pPr>
                <a:defRPr/>
              </a:pPr>
              <a:t>1-8-2018</a:t>
            </a:fld>
            <a:endParaRPr lang="nl-NL"/>
          </a:p>
        </p:txBody>
      </p:sp>
      <p:sp>
        <p:nvSpPr>
          <p:cNvPr id="6" name="Tijdelijke aanduiding voor voettekst 5"/>
          <p:cNvSpPr>
            <a:spLocks noGrp="1"/>
          </p:cNvSpPr>
          <p:nvPr>
            <p:ph type="ftr" sz="quarter" idx="11"/>
          </p:nvPr>
        </p:nvSpPr>
        <p:spPr/>
        <p:txBody>
          <a:bodyPr/>
          <a:lstStyle/>
          <a:p>
            <a:pPr>
              <a:defRPr/>
            </a:pPr>
            <a:endParaRPr lang="nl-NL"/>
          </a:p>
        </p:txBody>
      </p:sp>
      <p:sp>
        <p:nvSpPr>
          <p:cNvPr id="7" name="Tijdelijke aanduiding voor dianummer 6"/>
          <p:cNvSpPr>
            <a:spLocks noGrp="1"/>
          </p:cNvSpPr>
          <p:nvPr>
            <p:ph type="sldNum" sz="quarter" idx="12"/>
          </p:nvPr>
        </p:nvSpPr>
        <p:spPr/>
        <p:txBody>
          <a:bodyPr/>
          <a:lstStyle/>
          <a:p>
            <a:pPr>
              <a:defRPr/>
            </a:pPr>
            <a:fld id="{4C411DCE-596A-4835-B2AD-A2E2DBCBF641}" type="slidenum">
              <a:rPr lang="nl-NL" smtClean="0"/>
              <a:pPr>
                <a:defRPr/>
              </a:pPr>
              <a:t>‹nr.›</a:t>
            </a:fld>
            <a:endParaRPr lang="nl-NL"/>
          </a:p>
        </p:txBody>
      </p:sp>
      <p:sp>
        <p:nvSpPr>
          <p:cNvPr id="8" name="Rechte verbindingslijn 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9" name="Gelijkbenige driehoek 8"/>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hoek 9"/>
          <p:cNvSpPr/>
          <p:nvPr/>
        </p:nvSpPr>
        <p:spPr>
          <a:xfrm>
            <a:off x="457200" y="500856"/>
            <a:ext cx="182880" cy="6858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p:txBody>
          <a:bodyPr vert="eaVer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p>
            <a:pPr>
              <a:defRPr/>
            </a:pPr>
            <a:fld id="{1D2C8593-935D-4ACA-833D-53E10C42B99B}" type="datetime1">
              <a:rPr lang="nl-NL" smtClean="0"/>
              <a:pPr>
                <a:defRPr/>
              </a:pPr>
              <a:t>1-8-2018</a:t>
            </a:fld>
            <a:endParaRPr lang="nl-NL"/>
          </a:p>
        </p:txBody>
      </p:sp>
      <p:sp>
        <p:nvSpPr>
          <p:cNvPr id="5" name="Tijdelijke aanduiding voor voettekst 4"/>
          <p:cNvSpPr>
            <a:spLocks noGrp="1"/>
          </p:cNvSpPr>
          <p:nvPr>
            <p:ph type="ftr" sz="quarter" idx="11"/>
          </p:nvPr>
        </p:nvSpPr>
        <p:spPr/>
        <p:txBody>
          <a:bodyPr/>
          <a:lstStyle/>
          <a:p>
            <a:pPr>
              <a:defRPr/>
            </a:pPr>
            <a:endParaRPr lang="nl-NL"/>
          </a:p>
        </p:txBody>
      </p:sp>
      <p:sp>
        <p:nvSpPr>
          <p:cNvPr id="6" name="Tijdelijke aanduiding voor dianummer 5"/>
          <p:cNvSpPr>
            <a:spLocks noGrp="1"/>
          </p:cNvSpPr>
          <p:nvPr>
            <p:ph type="sldNum" sz="quarter" idx="12"/>
          </p:nvPr>
        </p:nvSpPr>
        <p:spPr/>
        <p:txBody>
          <a:bodyPr/>
          <a:lstStyle/>
          <a:p>
            <a:pPr>
              <a:defRPr/>
            </a:pPr>
            <a:fld id="{DBCCB494-EBC9-4784-AC46-20023A08CA80}" type="slidenum">
              <a:rPr lang="nl-NL" smtClean="0"/>
              <a:pPr>
                <a:defRPr/>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p>
            <a:pPr>
              <a:defRPr/>
            </a:pPr>
            <a:fld id="{E607A7B2-1AA1-41C3-A025-623DEBF1D3A4}" type="datetime1">
              <a:rPr lang="nl-NL" smtClean="0"/>
              <a:pPr>
                <a:defRPr/>
              </a:pPr>
              <a:t>1-8-2018</a:t>
            </a:fld>
            <a:endParaRPr lang="nl-NL"/>
          </a:p>
        </p:txBody>
      </p:sp>
      <p:sp>
        <p:nvSpPr>
          <p:cNvPr id="5" name="Tijdelijke aanduiding voor voettekst 4"/>
          <p:cNvSpPr>
            <a:spLocks noGrp="1"/>
          </p:cNvSpPr>
          <p:nvPr>
            <p:ph type="ftr" sz="quarter" idx="11"/>
          </p:nvPr>
        </p:nvSpPr>
        <p:spPr/>
        <p:txBody>
          <a:bodyPr/>
          <a:lstStyle/>
          <a:p>
            <a:pPr>
              <a:defRPr/>
            </a:pPr>
            <a:endParaRPr lang="nl-NL"/>
          </a:p>
        </p:txBody>
      </p:sp>
      <p:sp>
        <p:nvSpPr>
          <p:cNvPr id="6" name="Tijdelijke aanduiding voor dianummer 5"/>
          <p:cNvSpPr>
            <a:spLocks noGrp="1"/>
          </p:cNvSpPr>
          <p:nvPr>
            <p:ph type="sldNum" sz="quarter" idx="12"/>
          </p:nvPr>
        </p:nvSpPr>
        <p:spPr/>
        <p:txBody>
          <a:bodyPr/>
          <a:lstStyle/>
          <a:p>
            <a:pPr>
              <a:defRPr/>
            </a:pPr>
            <a:fld id="{CABA482D-0D9D-4B0D-A3FA-6B3ABDAB5C7F}" type="slidenum">
              <a:rPr lang="nl-NL" smtClean="0"/>
              <a:pPr>
                <a:defRPr/>
              </a:pPr>
              <a:t>‹nr.›</a:t>
            </a:fld>
            <a:endParaRPr lang="nl-NL"/>
          </a:p>
        </p:txBody>
      </p:sp>
      <p:sp>
        <p:nvSpPr>
          <p:cNvPr id="7" name="Rechte verbindingslijn 6"/>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8" name="Gelijkbenige driehoek 7"/>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 verbindingslijn 8"/>
          <p:cNvSpPr>
            <a:spLocks noChangeShapeType="1"/>
          </p:cNvSpPr>
          <p:nvPr/>
        </p:nvSpPr>
        <p:spPr bwMode="auto">
          <a:xfrm rot="5400000">
            <a:off x="3629607" y="3201952"/>
            <a:ext cx="585216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jdelijke aanduiding voor titel 21"/>
          <p:cNvSpPr>
            <a:spLocks noGrp="1"/>
          </p:cNvSpPr>
          <p:nvPr>
            <p:ph type="title"/>
          </p:nvPr>
        </p:nvSpPr>
        <p:spPr>
          <a:xfrm>
            <a:off x="457200" y="152400"/>
            <a:ext cx="8229600" cy="990600"/>
          </a:xfrm>
          <a:prstGeom prst="rect">
            <a:avLst/>
          </a:prstGeom>
        </p:spPr>
        <p:txBody>
          <a:bodyPr vert="horz" anchor="b" anchorCtr="0">
            <a:normAutofit/>
          </a:bodyPr>
          <a:lstStyle/>
          <a:p>
            <a:r>
              <a:rPr kumimoji="0" lang="nl-NL" smtClean="0"/>
              <a:t>Klik om de stijl te bewerken</a:t>
            </a:r>
            <a:endParaRPr kumimoji="0" lang="en-US"/>
          </a:p>
        </p:txBody>
      </p:sp>
      <p:sp>
        <p:nvSpPr>
          <p:cNvPr id="13" name="Tijdelijke aanduiding voor tekst 12"/>
          <p:cNvSpPr>
            <a:spLocks noGrp="1"/>
          </p:cNvSpPr>
          <p:nvPr>
            <p:ph type="body" idx="1"/>
          </p:nvPr>
        </p:nvSpPr>
        <p:spPr>
          <a:xfrm>
            <a:off x="457200" y="1219200"/>
            <a:ext cx="8229600" cy="4910328"/>
          </a:xfrm>
          <a:prstGeom prst="rect">
            <a:avLst/>
          </a:prstGeom>
        </p:spPr>
        <p:txBody>
          <a:bodyPr vert="horz">
            <a:normAutofit/>
          </a:bodyPr>
          <a:lstStyle/>
          <a:p>
            <a:pPr lvl="0" eaLnBrk="1" latinLnBrk="0" hangingPunct="1"/>
            <a:r>
              <a:rPr kumimoji="0" lang="nl-NL" smtClean="0"/>
              <a:t>Klik om de modelstijlen te bewerken</a:t>
            </a:r>
          </a:p>
          <a:p>
            <a:pPr lvl="1" eaLnBrk="1" latinLnBrk="0" hangingPunct="1"/>
            <a:r>
              <a:rPr kumimoji="0" lang="nl-NL" smtClean="0"/>
              <a:t>Tweede niveau</a:t>
            </a:r>
          </a:p>
          <a:p>
            <a:pPr lvl="2" eaLnBrk="1" latinLnBrk="0" hangingPunct="1"/>
            <a:r>
              <a:rPr kumimoji="0" lang="nl-NL" smtClean="0"/>
              <a:t>Derde niveau</a:t>
            </a:r>
          </a:p>
          <a:p>
            <a:pPr lvl="3" eaLnBrk="1" latinLnBrk="0" hangingPunct="1"/>
            <a:r>
              <a:rPr kumimoji="0" lang="nl-NL" smtClean="0"/>
              <a:t>Vierde niveau</a:t>
            </a:r>
          </a:p>
          <a:p>
            <a:pPr lvl="4" eaLnBrk="1" latinLnBrk="0" hangingPunct="1"/>
            <a:r>
              <a:rPr kumimoji="0" lang="nl-NL" smtClean="0"/>
              <a:t>Vijfde niveau</a:t>
            </a:r>
            <a:endParaRPr kumimoji="0" lang="en-US"/>
          </a:p>
        </p:txBody>
      </p:sp>
      <p:sp>
        <p:nvSpPr>
          <p:cNvPr id="14" name="Tijdelijke aanduiding voor datum 13"/>
          <p:cNvSpPr>
            <a:spLocks noGrp="1"/>
          </p:cNvSpPr>
          <p:nvPr>
            <p:ph type="dt" sz="half" idx="2"/>
          </p:nvPr>
        </p:nvSpPr>
        <p:spPr>
          <a:xfrm>
            <a:off x="6400800" y="6356350"/>
            <a:ext cx="2289048" cy="365760"/>
          </a:xfrm>
          <a:prstGeom prst="rect">
            <a:avLst/>
          </a:prstGeom>
        </p:spPr>
        <p:txBody>
          <a:bodyPr vert="horz"/>
          <a:lstStyle>
            <a:lvl1pPr algn="l" eaLnBrk="1" latinLnBrk="0" hangingPunct="1">
              <a:defRPr kumimoji="0" sz="1400">
                <a:solidFill>
                  <a:schemeClr val="tx2"/>
                </a:solidFill>
              </a:defRPr>
            </a:lvl1pPr>
          </a:lstStyle>
          <a:p>
            <a:pPr>
              <a:defRPr/>
            </a:pPr>
            <a:fld id="{E7B7FD12-7AC5-4E3E-BDEC-5A7FE637054A}" type="datetime1">
              <a:rPr lang="nl-NL" smtClean="0"/>
              <a:pPr>
                <a:defRPr/>
              </a:pPr>
              <a:t>1-8-2018</a:t>
            </a:fld>
            <a:endParaRPr lang="nl-NL"/>
          </a:p>
        </p:txBody>
      </p:sp>
      <p:sp>
        <p:nvSpPr>
          <p:cNvPr id="3" name="Tijdelijke aanduiding voor voettekst 2"/>
          <p:cNvSpPr>
            <a:spLocks noGrp="1"/>
          </p:cNvSpPr>
          <p:nvPr>
            <p:ph type="ftr" sz="quarter" idx="3"/>
          </p:nvPr>
        </p:nvSpPr>
        <p:spPr>
          <a:xfrm>
            <a:off x="2898648" y="6356350"/>
            <a:ext cx="3505200" cy="365760"/>
          </a:xfrm>
          <a:prstGeom prst="rect">
            <a:avLst/>
          </a:prstGeom>
        </p:spPr>
        <p:txBody>
          <a:bodyPr vert="horz"/>
          <a:lstStyle>
            <a:lvl1pPr algn="r" eaLnBrk="1" latinLnBrk="0" hangingPunct="1">
              <a:defRPr kumimoji="0" sz="1400">
                <a:solidFill>
                  <a:schemeClr val="tx2"/>
                </a:solidFill>
              </a:defRPr>
            </a:lvl1pPr>
          </a:lstStyle>
          <a:p>
            <a:pPr>
              <a:defRPr/>
            </a:pPr>
            <a:endParaRPr lang="nl-NL"/>
          </a:p>
        </p:txBody>
      </p:sp>
      <p:sp>
        <p:nvSpPr>
          <p:cNvPr id="23" name="Tijdelijke aanduiding voor dianummer 22"/>
          <p:cNvSpPr>
            <a:spLocks noGrp="1"/>
          </p:cNvSpPr>
          <p:nvPr>
            <p:ph type="sldNum" sz="quarter" idx="4"/>
          </p:nvPr>
        </p:nvSpPr>
        <p:spPr>
          <a:xfrm>
            <a:off x="612648" y="6356350"/>
            <a:ext cx="1981200" cy="365760"/>
          </a:xfrm>
          <a:prstGeom prst="rect">
            <a:avLst/>
          </a:prstGeom>
        </p:spPr>
        <p:txBody>
          <a:bodyPr vert="horz"/>
          <a:lstStyle>
            <a:lvl1pPr algn="l" eaLnBrk="1" latinLnBrk="0" hangingPunct="1">
              <a:defRPr kumimoji="0" sz="1400">
                <a:solidFill>
                  <a:schemeClr val="tx2"/>
                </a:solidFill>
              </a:defRPr>
            </a:lvl1pPr>
          </a:lstStyle>
          <a:p>
            <a:pPr>
              <a:defRPr/>
            </a:pPr>
            <a:fld id="{A5D24B51-A42D-4C95-9E4A-E1769B4CA85B}" type="slidenum">
              <a:rPr lang="nl-NL" smtClean="0"/>
              <a:pPr>
                <a:defRPr/>
              </a:pPr>
              <a:t>‹nr.›</a:t>
            </a:fld>
            <a:endParaRPr lang="nl-NL"/>
          </a:p>
        </p:txBody>
      </p:sp>
      <p:sp>
        <p:nvSpPr>
          <p:cNvPr id="28" name="Rechte verbindingslijn 27"/>
          <p:cNvSpPr>
            <a:spLocks noChangeShapeType="1"/>
          </p:cNvSpPr>
          <p:nvPr/>
        </p:nvSpPr>
        <p:spPr bwMode="auto">
          <a:xfrm>
            <a:off x="457200" y="6353175"/>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29" name="Rechte verbindingslijn 28"/>
          <p:cNvSpPr>
            <a:spLocks noChangeShapeType="1"/>
          </p:cNvSpPr>
          <p:nvPr/>
        </p:nvSpPr>
        <p:spPr bwMode="auto">
          <a:xfrm>
            <a:off x="457200" y="1143000"/>
            <a:ext cx="82296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a:p>
        </p:txBody>
      </p:sp>
      <p:sp>
        <p:nvSpPr>
          <p:cNvPr id="10" name="Gelijkbenige driehoek 9"/>
          <p:cNvSpPr>
            <a:spLocks noChangeAspect="1"/>
          </p:cNvSpPr>
          <p:nvPr/>
        </p:nvSpPr>
        <p:spPr>
          <a:xfrm rot="5400000">
            <a:off x="419100" y="6467475"/>
            <a:ext cx="190849" cy="120314"/>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012"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Lst>
  <p:hf hdr="0" ftr="0" dt="0"/>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l" eaLnBrk="1" hangingPunct="1">
              <a:defRPr/>
            </a:pPr>
            <a:r>
              <a:rPr lang="nl-NL" dirty="0" smtClean="0"/>
              <a:t>Samen intiem </a:t>
            </a:r>
          </a:p>
        </p:txBody>
      </p:sp>
      <p:sp>
        <p:nvSpPr>
          <p:cNvPr id="2051" name="Rectangle 3"/>
          <p:cNvSpPr>
            <a:spLocks noGrp="1" noChangeArrowheads="1"/>
          </p:cNvSpPr>
          <p:nvPr>
            <p:ph type="subTitle" idx="1"/>
          </p:nvPr>
        </p:nvSpPr>
        <p:spPr/>
        <p:txBody>
          <a:bodyPr>
            <a:normAutofit lnSpcReduction="10000"/>
          </a:bodyPr>
          <a:lstStyle/>
          <a:p>
            <a:pPr algn="l" eaLnBrk="1" hangingPunct="1">
              <a:lnSpc>
                <a:spcPct val="80000"/>
              </a:lnSpc>
              <a:defRPr/>
            </a:pPr>
            <a:r>
              <a:rPr lang="nl-NL" sz="2000" dirty="0" smtClean="0"/>
              <a:t>Een avond voor een marriage course voor stellen die tussen de 15 en 25 jaar getrouwd zijn.</a:t>
            </a:r>
          </a:p>
        </p:txBody>
      </p:sp>
      <p:sp>
        <p:nvSpPr>
          <p:cNvPr id="4" name="Rectangle 25"/>
          <p:cNvSpPr>
            <a:spLocks noGrp="1" noChangeArrowheads="1"/>
          </p:cNvSpPr>
          <p:nvPr>
            <p:ph type="sldNum" sz="quarter" idx="12"/>
          </p:nvPr>
        </p:nvSpPr>
        <p:spPr/>
        <p:txBody>
          <a:bodyPr/>
          <a:lstStyle/>
          <a:p>
            <a:pPr>
              <a:defRPr/>
            </a:pPr>
            <a:fld id="{500E6989-0766-487D-8838-94BD743F4C81}" type="slidenum">
              <a:rPr lang="nl-NL"/>
              <a:pPr>
                <a:defRPr/>
              </a:pPr>
              <a:t>1</a:t>
            </a:fld>
            <a:endParaRPr lang="nl-NL"/>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defRPr/>
            </a:pPr>
            <a:r>
              <a:rPr lang="nl-NL" smtClean="0"/>
              <a:t>Praten over seksualiteit</a:t>
            </a:r>
          </a:p>
        </p:txBody>
      </p:sp>
      <p:sp>
        <p:nvSpPr>
          <p:cNvPr id="5" name="Rectangle 26"/>
          <p:cNvSpPr>
            <a:spLocks noGrp="1" noChangeArrowheads="1"/>
          </p:cNvSpPr>
          <p:nvPr>
            <p:ph type="sldNum" sz="quarter" idx="12"/>
          </p:nvPr>
        </p:nvSpPr>
        <p:spPr/>
        <p:txBody>
          <a:bodyPr/>
          <a:lstStyle/>
          <a:p>
            <a:pPr>
              <a:defRPr/>
            </a:pPr>
            <a:fld id="{A8842352-FC86-45CD-AB3E-C9E91B3CC85F}" type="slidenum">
              <a:rPr lang="nl-NL"/>
              <a:pPr>
                <a:defRPr/>
              </a:pPr>
              <a:t>2</a:t>
            </a:fld>
            <a:endParaRPr lang="nl-NL"/>
          </a:p>
        </p:txBody>
      </p:sp>
      <p:sp>
        <p:nvSpPr>
          <p:cNvPr id="9220" name="Rectangle 3"/>
          <p:cNvSpPr>
            <a:spLocks noGrp="1" noChangeArrowheads="1"/>
          </p:cNvSpPr>
          <p:nvPr>
            <p:ph sz="quarter" idx="1"/>
          </p:nvPr>
        </p:nvSpPr>
        <p:spPr/>
        <p:txBody>
          <a:bodyPr/>
          <a:lstStyle/>
          <a:p>
            <a:pPr eaLnBrk="1" hangingPunct="1"/>
            <a:r>
              <a:rPr lang="nl-NL" altLang="nl-NL" dirty="0" smtClean="0"/>
              <a:t>Dat is en blijft moeilijk, ook vanavond.</a:t>
            </a:r>
          </a:p>
          <a:p>
            <a:pPr eaLnBrk="1" hangingPunct="1"/>
            <a:r>
              <a:rPr lang="nl-NL" altLang="nl-NL" dirty="0" smtClean="0"/>
              <a:t>Het gaat over je meest intieme gevoelens en maakt je kwetsbaar (zelfs tegenover je partner). </a:t>
            </a:r>
          </a:p>
          <a:p>
            <a:pPr eaLnBrk="1" hangingPunct="1"/>
            <a:r>
              <a:rPr lang="nl-NL" altLang="nl-NL" dirty="0" smtClean="0"/>
              <a:t>Preutsheid daarentegen is niet goed: dat is  ontkennen van seksualiteit, ontkennen van jezélf.</a:t>
            </a:r>
          </a:p>
          <a:p>
            <a:pPr eaLnBrk="1" hangingPunct="1"/>
            <a:endParaRPr lang="nl-NL" altLang="nl-NL"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Ieder is uniek</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3</a:t>
            </a:fld>
            <a:endParaRPr lang="nl-NL"/>
          </a:p>
        </p:txBody>
      </p:sp>
      <p:sp>
        <p:nvSpPr>
          <p:cNvPr id="3" name="Tijdelijke aanduiding voor inhoud 2"/>
          <p:cNvSpPr>
            <a:spLocks noGrp="1"/>
          </p:cNvSpPr>
          <p:nvPr>
            <p:ph sz="quarter" idx="1"/>
          </p:nvPr>
        </p:nvSpPr>
        <p:spPr/>
        <p:txBody>
          <a:bodyPr>
            <a:normAutofit/>
          </a:bodyPr>
          <a:lstStyle/>
          <a:p>
            <a:r>
              <a:rPr lang="nl-NL" dirty="0" smtClean="0"/>
              <a:t>Let op als we praten over seksualiteit, hebben we het over zaken die dikwijls zo zijn. Maar:</a:t>
            </a:r>
          </a:p>
          <a:p>
            <a:pPr>
              <a:buFontTx/>
              <a:buChar char="-"/>
            </a:pPr>
            <a:r>
              <a:rPr lang="nl-NL" dirty="0" smtClean="0"/>
              <a:t>Iedere persoon is uniek en ieder huwelijk is uniek.</a:t>
            </a:r>
          </a:p>
          <a:p>
            <a:pPr>
              <a:buFontTx/>
              <a:buChar char="-"/>
            </a:pPr>
            <a:r>
              <a:rPr lang="nl-NL" dirty="0" smtClean="0"/>
              <a:t>Als jullie het samen eens zijn mag alles wat God niet verboden heeft, maar er hoeft niets!</a:t>
            </a:r>
          </a:p>
          <a:p>
            <a:pPr>
              <a:buFontTx/>
              <a:buChar char="-"/>
            </a:pPr>
            <a:endParaRPr lang="nl-NL" dirty="0"/>
          </a:p>
          <a:p>
            <a:r>
              <a:rPr lang="nl-NL" dirty="0" smtClean="0"/>
              <a:t>Oftewel: denk vanavond goed na, maar we gaan elkaar niets aanpraten!</a:t>
            </a:r>
          </a:p>
          <a:p>
            <a:endParaRPr lang="nl-NL" dirty="0"/>
          </a:p>
        </p:txBody>
      </p:sp>
    </p:spTree>
    <p:extLst>
      <p:ext uri="{BB962C8B-B14F-4D97-AF65-F5344CB8AC3E}">
        <p14:creationId xmlns:p14="http://schemas.microsoft.com/office/powerpoint/2010/main" val="3276182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Startopdracht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4</a:t>
            </a:fld>
            <a:endParaRPr lang="nl-NL"/>
          </a:p>
        </p:txBody>
      </p:sp>
      <p:sp>
        <p:nvSpPr>
          <p:cNvPr id="3" name="Tijdelijke aanduiding voor inhoud 2"/>
          <p:cNvSpPr>
            <a:spLocks noGrp="1"/>
          </p:cNvSpPr>
          <p:nvPr>
            <p:ph sz="quarter" idx="1"/>
          </p:nvPr>
        </p:nvSpPr>
        <p:spPr/>
        <p:txBody>
          <a:bodyPr>
            <a:normAutofit/>
          </a:bodyPr>
          <a:lstStyle/>
          <a:p>
            <a:pPr marL="0" indent="0">
              <a:buNone/>
            </a:pPr>
            <a:r>
              <a:rPr lang="nl-NL" i="1" dirty="0" smtClean="0"/>
              <a:t>Spreek tegenover je man/vrouw uit </a:t>
            </a:r>
          </a:p>
          <a:p>
            <a:pPr marL="514350" indent="-514350">
              <a:buAutoNum type="arabicParenR"/>
            </a:pPr>
            <a:r>
              <a:rPr lang="nl-NL" i="1" dirty="0" smtClean="0"/>
              <a:t>wat je verwachtingen waren ten aanzien van seksualiteit </a:t>
            </a:r>
            <a:endParaRPr lang="nl-NL" i="1" dirty="0"/>
          </a:p>
          <a:p>
            <a:pPr marL="514350" indent="-514350">
              <a:buAutoNum type="arabicParenR"/>
            </a:pPr>
            <a:r>
              <a:rPr lang="nl-NL" i="1" dirty="0" smtClean="0"/>
              <a:t>waarin het na 15-25 jaar huwelijk anders is uitgepakt </a:t>
            </a:r>
          </a:p>
          <a:p>
            <a:pPr marL="514350" indent="-514350">
              <a:buAutoNum type="arabicParenR"/>
            </a:pPr>
            <a:r>
              <a:rPr lang="nl-NL" i="1" dirty="0" smtClean="0"/>
              <a:t>waarin je, wat dat betreft, tevreden bent met of juist teleurgesteld bent in je partner.</a:t>
            </a:r>
          </a:p>
          <a:p>
            <a:pPr marL="0" indent="0">
              <a:buNone/>
            </a:pPr>
            <a:endParaRPr lang="nl-NL" i="1" dirty="0" smtClean="0"/>
          </a:p>
          <a:p>
            <a:pPr marL="0" indent="0">
              <a:buNone/>
            </a:pPr>
            <a:r>
              <a:rPr lang="nl-NL" i="1" dirty="0" smtClean="0"/>
              <a:t>Je man/vrouw schrijft dit op en vertelt daarna terug wat hij/zij gehoord heeft.</a:t>
            </a:r>
            <a:endParaRPr lang="nl-NL" i="1" dirty="0"/>
          </a:p>
        </p:txBody>
      </p:sp>
    </p:spTree>
    <p:extLst>
      <p:ext uri="{BB962C8B-B14F-4D97-AF65-F5344CB8AC3E}">
        <p14:creationId xmlns:p14="http://schemas.microsoft.com/office/powerpoint/2010/main" val="33535616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err="1" smtClean="0"/>
              <a:t>Juda</a:t>
            </a:r>
            <a:r>
              <a:rPr lang="nl-NL" dirty="0" smtClean="0"/>
              <a:t> </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5</a:t>
            </a:fld>
            <a:endParaRPr lang="nl-NL"/>
          </a:p>
        </p:txBody>
      </p:sp>
      <p:sp>
        <p:nvSpPr>
          <p:cNvPr id="3" name="Tijdelijke aanduiding voor inhoud 2"/>
          <p:cNvSpPr>
            <a:spLocks noGrp="1"/>
          </p:cNvSpPr>
          <p:nvPr>
            <p:ph sz="quarter" idx="1"/>
          </p:nvPr>
        </p:nvSpPr>
        <p:spPr/>
        <p:txBody>
          <a:bodyPr>
            <a:normAutofit/>
          </a:bodyPr>
          <a:lstStyle/>
          <a:p>
            <a:r>
              <a:rPr lang="nl-NL" dirty="0" err="1" smtClean="0"/>
              <a:t>Juda</a:t>
            </a:r>
            <a:r>
              <a:rPr lang="nl-NL" dirty="0" smtClean="0"/>
              <a:t> (Gen. 38) is niet alleen overspelig maar ook uit op eigen belang. Hij wil gewoon seks hebben.</a:t>
            </a:r>
          </a:p>
          <a:p>
            <a:r>
              <a:rPr lang="nl-NL" dirty="0" smtClean="0"/>
              <a:t>Liefde met eigen belang is eros. Liefde die de ander op het oog heeft is </a:t>
            </a:r>
            <a:r>
              <a:rPr lang="nl-NL" dirty="0" err="1" smtClean="0"/>
              <a:t>agape</a:t>
            </a:r>
            <a:r>
              <a:rPr lang="nl-NL" dirty="0" smtClean="0"/>
              <a:t>.</a:t>
            </a:r>
          </a:p>
          <a:p>
            <a:pPr marL="0" indent="0">
              <a:buNone/>
            </a:pPr>
            <a:endParaRPr lang="nl-NL" i="1" dirty="0" smtClean="0"/>
          </a:p>
          <a:p>
            <a:pPr marL="0" indent="0">
              <a:buNone/>
            </a:pPr>
            <a:r>
              <a:rPr lang="nl-NL" i="1" dirty="0" smtClean="0"/>
              <a:t>In welk kader staat jullie seksualiteitsbeleving? Is elk eigen belang verkeerd bij seksualiteit? Wat is christelijk?</a:t>
            </a:r>
          </a:p>
          <a:p>
            <a:pPr marL="0" indent="0">
              <a:buNone/>
            </a:pPr>
            <a:endParaRPr lang="nl-NL" dirty="0"/>
          </a:p>
        </p:txBody>
      </p:sp>
    </p:spTree>
    <p:extLst>
      <p:ext uri="{BB962C8B-B14F-4D97-AF65-F5344CB8AC3E}">
        <p14:creationId xmlns:p14="http://schemas.microsoft.com/office/powerpoint/2010/main" val="12212435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sluier</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6</a:t>
            </a:fld>
            <a:endParaRPr lang="nl-NL"/>
          </a:p>
        </p:txBody>
      </p:sp>
      <p:sp>
        <p:nvSpPr>
          <p:cNvPr id="3" name="Tijdelijke aanduiding voor inhoud 2"/>
          <p:cNvSpPr>
            <a:spLocks noGrp="1"/>
          </p:cNvSpPr>
          <p:nvPr>
            <p:ph sz="quarter" idx="1"/>
          </p:nvPr>
        </p:nvSpPr>
        <p:spPr/>
        <p:txBody>
          <a:bodyPr/>
          <a:lstStyle/>
          <a:p>
            <a:r>
              <a:rPr lang="nl-NL" dirty="0" err="1" smtClean="0"/>
              <a:t>Juda</a:t>
            </a:r>
            <a:r>
              <a:rPr lang="nl-NL" dirty="0" smtClean="0"/>
              <a:t> heeft gemeenschap met een vrouw die gesluierd is. Hij kan haar niet in de ogen kijken.</a:t>
            </a:r>
          </a:p>
          <a:p>
            <a:pPr marL="0" indent="0">
              <a:buNone/>
            </a:pPr>
            <a:endParaRPr lang="nl-NL" dirty="0" smtClean="0"/>
          </a:p>
          <a:p>
            <a:pPr marL="0" indent="0">
              <a:buNone/>
            </a:pPr>
            <a:r>
              <a:rPr lang="nl-NL" dirty="0" smtClean="0"/>
              <a:t>Z</a:t>
            </a:r>
            <a:r>
              <a:rPr lang="nl-NL" i="1" dirty="0" smtClean="0"/>
              <a:t>ijn er dingen die tussen jullie in staan, die je verhinderen elkaar oprecht in de ogen te kijken, waardoor je eigenlijk niet kunt genieten van seksualiteit? Zo ja, wat wil je daar mee doen?</a:t>
            </a:r>
          </a:p>
          <a:p>
            <a:endParaRPr lang="nl-NL" dirty="0"/>
          </a:p>
        </p:txBody>
      </p:sp>
    </p:spTree>
    <p:extLst>
      <p:ext uri="{BB962C8B-B14F-4D97-AF65-F5344CB8AC3E}">
        <p14:creationId xmlns:p14="http://schemas.microsoft.com/office/powerpoint/2010/main" val="28320815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Intimiteit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7</a:t>
            </a:fld>
            <a:endParaRPr lang="nl-NL"/>
          </a:p>
        </p:txBody>
      </p:sp>
      <p:sp>
        <p:nvSpPr>
          <p:cNvPr id="3" name="Tijdelijke aanduiding voor inhoud 2"/>
          <p:cNvSpPr>
            <a:spLocks noGrp="1"/>
          </p:cNvSpPr>
          <p:nvPr>
            <p:ph sz="quarter" idx="1"/>
          </p:nvPr>
        </p:nvSpPr>
        <p:spPr/>
        <p:txBody>
          <a:bodyPr/>
          <a:lstStyle/>
          <a:p>
            <a:r>
              <a:rPr lang="nl-NL" dirty="0" err="1" smtClean="0"/>
              <a:t>Juda</a:t>
            </a:r>
            <a:r>
              <a:rPr lang="nl-NL" dirty="0" smtClean="0"/>
              <a:t> heeft recht-toe-recht-aan seks. Alle intimiteit ontbreekt. Seksualiteit is echter meer dan  gemeenschap hebben. Erotiek is al breder. Vooral mannen hebben daar niet altijd een antenne voor. </a:t>
            </a:r>
          </a:p>
          <a:p>
            <a:pPr marL="0" indent="0">
              <a:buNone/>
            </a:pPr>
            <a:endParaRPr lang="nl-NL" i="1" dirty="0" smtClean="0"/>
          </a:p>
          <a:p>
            <a:pPr marL="0" indent="0">
              <a:buNone/>
            </a:pPr>
            <a:r>
              <a:rPr lang="nl-NL" i="1" dirty="0" smtClean="0"/>
              <a:t>Spreek naar elkaar uit wat er goed gaat of minder goed in de intimiteit.</a:t>
            </a:r>
            <a:endParaRPr lang="nl-NL" i="1" dirty="0"/>
          </a:p>
        </p:txBody>
      </p:sp>
    </p:spTree>
    <p:extLst>
      <p:ext uri="{BB962C8B-B14F-4D97-AF65-F5344CB8AC3E}">
        <p14:creationId xmlns:p14="http://schemas.microsoft.com/office/powerpoint/2010/main" val="169361069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smtClean="0"/>
              <a:t>Oerman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8</a:t>
            </a:fld>
            <a:endParaRPr lang="nl-NL"/>
          </a:p>
        </p:txBody>
      </p:sp>
      <p:sp>
        <p:nvSpPr>
          <p:cNvPr id="3" name="Tijdelijke aanduiding voor inhoud 2"/>
          <p:cNvSpPr>
            <a:spLocks noGrp="1"/>
          </p:cNvSpPr>
          <p:nvPr>
            <p:ph sz="quarter" idx="1"/>
          </p:nvPr>
        </p:nvSpPr>
        <p:spPr/>
        <p:txBody>
          <a:bodyPr/>
          <a:lstStyle/>
          <a:p>
            <a:r>
              <a:rPr lang="nl-NL" dirty="0" err="1" smtClean="0"/>
              <a:t>Juda</a:t>
            </a:r>
            <a:r>
              <a:rPr lang="nl-NL" dirty="0" smtClean="0"/>
              <a:t> is een ‘</a:t>
            </a:r>
            <a:r>
              <a:rPr lang="nl-NL" dirty="0" err="1" smtClean="0"/>
              <a:t>oerman</a:t>
            </a:r>
            <a:r>
              <a:rPr lang="nl-NL" dirty="0" smtClean="0"/>
              <a:t>’ in zijn omgang met seksualiteit. ‘Ik wil jou hebben’ gaat boven ‘wie kan ik voor je zijn?’. Of: ‘wat kan ik voor jou doen?’</a:t>
            </a:r>
          </a:p>
          <a:p>
            <a:r>
              <a:rPr lang="nl-NL" dirty="0" smtClean="0"/>
              <a:t>Samenvattend</a:t>
            </a:r>
            <a:r>
              <a:rPr lang="nl-NL" dirty="0"/>
              <a:t> </a:t>
            </a:r>
            <a:r>
              <a:rPr lang="nl-NL" dirty="0" smtClean="0"/>
              <a:t>is het verschil tussen man en vrouw: liefde gaat bij mannen van beneden naar boven en bij vrouwen van boven naar beneden.</a:t>
            </a:r>
          </a:p>
          <a:p>
            <a:pPr marL="0" indent="0">
              <a:buNone/>
            </a:pPr>
            <a:endParaRPr lang="nl-NL" i="1" dirty="0" smtClean="0"/>
          </a:p>
          <a:p>
            <a:pPr marL="0" indent="0">
              <a:buNone/>
            </a:pPr>
            <a:r>
              <a:rPr lang="nl-NL" i="1" dirty="0" smtClean="0"/>
              <a:t>Hoe gaan jullie om met de verschillen in de beleving van seksualiteit tussen jou en je man / vrouw? </a:t>
            </a:r>
            <a:r>
              <a:rPr lang="nl-NL" dirty="0" smtClean="0"/>
              <a:t>(zie volgende dia)</a:t>
            </a:r>
            <a:endParaRPr lang="nl-NL" dirty="0"/>
          </a:p>
        </p:txBody>
      </p:sp>
    </p:spTree>
    <p:extLst>
      <p:ext uri="{BB962C8B-B14F-4D97-AF65-F5344CB8AC3E}">
        <p14:creationId xmlns:p14="http://schemas.microsoft.com/office/powerpoint/2010/main" val="356399431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nummer 1"/>
          <p:cNvSpPr>
            <a:spLocks noGrp="1"/>
          </p:cNvSpPr>
          <p:nvPr>
            <p:ph type="sldNum" sz="quarter" idx="12"/>
          </p:nvPr>
        </p:nvSpPr>
        <p:spPr/>
        <p:txBody>
          <a:bodyPr/>
          <a:lstStyle/>
          <a:p>
            <a:pPr>
              <a:defRPr/>
            </a:pPr>
            <a:fld id="{5FBE531E-A4E9-4090-83C2-DBB735BD7F43}" type="slidenum">
              <a:rPr lang="nl-NL" smtClean="0"/>
              <a:pPr>
                <a:defRPr/>
              </a:pPr>
              <a:t>9</a:t>
            </a:fld>
            <a:endParaRPr lang="nl-NL"/>
          </a:p>
        </p:txBody>
      </p:sp>
      <p:graphicFrame>
        <p:nvGraphicFramePr>
          <p:cNvPr id="3" name="Tabel 2"/>
          <p:cNvGraphicFramePr>
            <a:graphicFrameLocks noGrp="1"/>
          </p:cNvGraphicFramePr>
          <p:nvPr>
            <p:extLst>
              <p:ext uri="{D42A27DB-BD31-4B8C-83A1-F6EECF244321}">
                <p14:modId xmlns:p14="http://schemas.microsoft.com/office/powerpoint/2010/main" val="2102310772"/>
              </p:ext>
            </p:extLst>
          </p:nvPr>
        </p:nvGraphicFramePr>
        <p:xfrm>
          <a:off x="683568" y="692696"/>
          <a:ext cx="8009860" cy="5403014"/>
        </p:xfrm>
        <a:graphic>
          <a:graphicData uri="http://schemas.openxmlformats.org/drawingml/2006/table">
            <a:tbl>
              <a:tblPr firstRow="1" firstCol="1" lastRow="1" lastCol="1" bandRow="1" bandCol="1">
                <a:tableStyleId>{5C22544A-7EE6-4342-B048-85BDC9FD1C3A}</a:tableStyleId>
              </a:tblPr>
              <a:tblGrid>
                <a:gridCol w="4004930"/>
                <a:gridCol w="4004930"/>
              </a:tblGrid>
              <a:tr h="510602">
                <a:tc>
                  <a:txBody>
                    <a:bodyPr/>
                    <a:lstStyle/>
                    <a:p>
                      <a:pPr>
                        <a:spcAft>
                          <a:spcPts val="0"/>
                        </a:spcAft>
                      </a:pPr>
                      <a:r>
                        <a:rPr lang="nl-NL" sz="2000" dirty="0">
                          <a:effectLst/>
                        </a:rPr>
                        <a:t>Mannen: </a:t>
                      </a:r>
                      <a:endParaRPr lang="nl-NL" sz="2000" dirty="0">
                        <a:effectLst/>
                        <a:latin typeface="Times New Roman"/>
                        <a:ea typeface="Times New Roman"/>
                      </a:endParaRPr>
                    </a:p>
                  </a:txBody>
                  <a:tcPr marL="68580" marR="68580" marT="0" marB="0"/>
                </a:tc>
                <a:tc>
                  <a:txBody>
                    <a:bodyPr/>
                    <a:lstStyle/>
                    <a:p>
                      <a:pPr>
                        <a:spcAft>
                          <a:spcPts val="0"/>
                        </a:spcAft>
                      </a:pPr>
                      <a:r>
                        <a:rPr lang="nl-NL" sz="2000">
                          <a:effectLst/>
                        </a:rPr>
                        <a:t>Vrouwen:</a:t>
                      </a:r>
                      <a:endParaRPr lang="nl-NL" sz="2000">
                        <a:effectLst/>
                        <a:latin typeface="Times New Roman"/>
                        <a:ea typeface="Times New Roman"/>
                      </a:endParaRPr>
                    </a:p>
                  </a:txBody>
                  <a:tcPr marL="68580" marR="68580" marT="0" marB="0"/>
                </a:tc>
              </a:tr>
              <a:tr h="510602">
                <a:tc>
                  <a:txBody>
                    <a:bodyPr/>
                    <a:lstStyle/>
                    <a:p>
                      <a:pPr>
                        <a:spcAft>
                          <a:spcPts val="0"/>
                        </a:spcAft>
                      </a:pPr>
                      <a:r>
                        <a:rPr lang="nl-NL" sz="2000" dirty="0">
                          <a:effectLst/>
                        </a:rPr>
                        <a:t>doeners</a:t>
                      </a:r>
                      <a:endParaRPr lang="nl-NL" sz="2000" dirty="0">
                        <a:effectLst/>
                        <a:latin typeface="Times New Roman"/>
                        <a:ea typeface="Times New Roman"/>
                      </a:endParaRPr>
                    </a:p>
                  </a:txBody>
                  <a:tcPr marL="68580" marR="68580" marT="0" marB="0"/>
                </a:tc>
                <a:tc>
                  <a:txBody>
                    <a:bodyPr/>
                    <a:lstStyle/>
                    <a:p>
                      <a:pPr>
                        <a:spcAft>
                          <a:spcPts val="0"/>
                        </a:spcAft>
                      </a:pPr>
                      <a:r>
                        <a:rPr lang="nl-NL" sz="2000">
                          <a:effectLst/>
                        </a:rPr>
                        <a:t>voelers</a:t>
                      </a:r>
                      <a:endParaRPr lang="nl-NL" sz="2000">
                        <a:effectLst/>
                        <a:latin typeface="Times New Roman"/>
                        <a:ea typeface="Times New Roman"/>
                      </a:endParaRPr>
                    </a:p>
                  </a:txBody>
                  <a:tcPr marL="68580" marR="68580" marT="0" marB="0"/>
                </a:tc>
              </a:tr>
              <a:tr h="490964">
                <a:tc>
                  <a:txBody>
                    <a:bodyPr/>
                    <a:lstStyle/>
                    <a:p>
                      <a:pPr>
                        <a:spcAft>
                          <a:spcPts val="0"/>
                        </a:spcAft>
                      </a:pPr>
                      <a:r>
                        <a:rPr lang="nl-NL" sz="2000" dirty="0">
                          <a:effectLst/>
                        </a:rPr>
                        <a:t>kijken op de klok of in de </a:t>
                      </a:r>
                      <a:r>
                        <a:rPr lang="nl-NL" sz="2000" dirty="0" smtClean="0">
                          <a:effectLst/>
                        </a:rPr>
                        <a:t>agenda voor seks</a:t>
                      </a:r>
                      <a:endParaRPr lang="nl-NL" sz="2000" dirty="0">
                        <a:effectLst/>
                        <a:latin typeface="Times New Roman"/>
                        <a:ea typeface="Times New Roman"/>
                      </a:endParaRPr>
                    </a:p>
                  </a:txBody>
                  <a:tcPr marL="68580" marR="68580" marT="0" marB="0"/>
                </a:tc>
                <a:tc>
                  <a:txBody>
                    <a:bodyPr/>
                    <a:lstStyle/>
                    <a:p>
                      <a:pPr>
                        <a:spcAft>
                          <a:spcPts val="0"/>
                        </a:spcAft>
                      </a:pPr>
                      <a:r>
                        <a:rPr lang="nl-NL" sz="2000" dirty="0">
                          <a:effectLst/>
                        </a:rPr>
                        <a:t>sfeer/stemming moet goed zijn </a:t>
                      </a:r>
                      <a:r>
                        <a:rPr lang="nl-NL" sz="2000" dirty="0" smtClean="0">
                          <a:effectLst/>
                        </a:rPr>
                        <a:t>voor seks</a:t>
                      </a:r>
                      <a:endParaRPr lang="nl-NL" sz="2000" dirty="0">
                        <a:effectLst/>
                        <a:latin typeface="Times New Roman"/>
                        <a:ea typeface="Times New Roman"/>
                      </a:endParaRPr>
                    </a:p>
                  </a:txBody>
                  <a:tcPr marL="68580" marR="68580" marT="0" marB="0"/>
                </a:tc>
              </a:tr>
              <a:tr h="510602">
                <a:tc>
                  <a:txBody>
                    <a:bodyPr/>
                    <a:lstStyle/>
                    <a:p>
                      <a:pPr>
                        <a:spcAft>
                          <a:spcPts val="0"/>
                        </a:spcAft>
                      </a:pPr>
                      <a:r>
                        <a:rPr lang="nl-NL" sz="2000" dirty="0">
                          <a:effectLst/>
                        </a:rPr>
                        <a:t>strovuur</a:t>
                      </a:r>
                      <a:endParaRPr lang="nl-NL" sz="2000" dirty="0">
                        <a:effectLst/>
                        <a:latin typeface="Times New Roman"/>
                        <a:ea typeface="Times New Roman"/>
                      </a:endParaRPr>
                    </a:p>
                  </a:txBody>
                  <a:tcPr marL="68580" marR="68580" marT="0" marB="0"/>
                </a:tc>
                <a:tc>
                  <a:txBody>
                    <a:bodyPr/>
                    <a:lstStyle/>
                    <a:p>
                      <a:pPr>
                        <a:spcAft>
                          <a:spcPts val="0"/>
                        </a:spcAft>
                      </a:pPr>
                      <a:r>
                        <a:rPr lang="nl-NL" sz="2000">
                          <a:effectLst/>
                        </a:rPr>
                        <a:t>gloeiende kooltjes</a:t>
                      </a:r>
                      <a:endParaRPr lang="nl-NL" sz="2000">
                        <a:effectLst/>
                        <a:latin typeface="Times New Roman"/>
                        <a:ea typeface="Times New Roman"/>
                      </a:endParaRPr>
                    </a:p>
                  </a:txBody>
                  <a:tcPr marL="68580" marR="68580" marT="0" marB="0"/>
                </a:tc>
              </a:tr>
              <a:tr h="510602">
                <a:tc>
                  <a:txBody>
                    <a:bodyPr/>
                    <a:lstStyle/>
                    <a:p>
                      <a:pPr>
                        <a:spcAft>
                          <a:spcPts val="0"/>
                        </a:spcAft>
                      </a:pPr>
                      <a:r>
                        <a:rPr lang="nl-NL" sz="2000" dirty="0">
                          <a:effectLst/>
                        </a:rPr>
                        <a:t>seksualiteit: prestatiegericht</a:t>
                      </a:r>
                      <a:endParaRPr lang="nl-NL" sz="2000" dirty="0">
                        <a:effectLst/>
                        <a:latin typeface="Times New Roman"/>
                        <a:ea typeface="Times New Roman"/>
                      </a:endParaRPr>
                    </a:p>
                  </a:txBody>
                  <a:tcPr marL="68580" marR="68580" marT="0" marB="0"/>
                </a:tc>
                <a:tc>
                  <a:txBody>
                    <a:bodyPr/>
                    <a:lstStyle/>
                    <a:p>
                      <a:pPr>
                        <a:spcAft>
                          <a:spcPts val="0"/>
                        </a:spcAft>
                      </a:pPr>
                      <a:r>
                        <a:rPr lang="nl-NL" sz="2000">
                          <a:effectLst/>
                        </a:rPr>
                        <a:t>seksualiteit: relatiegericht</a:t>
                      </a:r>
                      <a:endParaRPr lang="nl-NL" sz="2000">
                        <a:effectLst/>
                        <a:latin typeface="Times New Roman"/>
                        <a:ea typeface="Times New Roman"/>
                      </a:endParaRPr>
                    </a:p>
                  </a:txBody>
                  <a:tcPr marL="68580" marR="68580" marT="0" marB="0"/>
                </a:tc>
              </a:tr>
              <a:tr h="510602">
                <a:tc>
                  <a:txBody>
                    <a:bodyPr/>
                    <a:lstStyle/>
                    <a:p>
                      <a:pPr>
                        <a:spcAft>
                          <a:spcPts val="0"/>
                        </a:spcAft>
                      </a:pPr>
                      <a:r>
                        <a:rPr lang="nl-NL" sz="2000" dirty="0">
                          <a:effectLst/>
                        </a:rPr>
                        <a:t>ik heb het gedaan</a:t>
                      </a:r>
                      <a:endParaRPr lang="nl-NL" sz="2000" dirty="0">
                        <a:effectLst/>
                        <a:latin typeface="Times New Roman"/>
                        <a:ea typeface="Times New Roman"/>
                      </a:endParaRPr>
                    </a:p>
                  </a:txBody>
                  <a:tcPr marL="68580" marR="68580" marT="0" marB="0"/>
                </a:tc>
                <a:tc>
                  <a:txBody>
                    <a:bodyPr/>
                    <a:lstStyle/>
                    <a:p>
                      <a:pPr>
                        <a:spcAft>
                          <a:spcPts val="0"/>
                        </a:spcAft>
                      </a:pPr>
                      <a:r>
                        <a:rPr lang="nl-NL" sz="2000" dirty="0">
                          <a:effectLst/>
                        </a:rPr>
                        <a:t>heeft hij mij gezien?</a:t>
                      </a:r>
                      <a:endParaRPr lang="nl-NL" sz="2000" dirty="0">
                        <a:effectLst/>
                        <a:latin typeface="Times New Roman"/>
                        <a:ea typeface="Times New Roman"/>
                      </a:endParaRPr>
                    </a:p>
                  </a:txBody>
                  <a:tcPr marL="68580" marR="68580" marT="0" marB="0"/>
                </a:tc>
              </a:tr>
              <a:tr h="510602">
                <a:tc>
                  <a:txBody>
                    <a:bodyPr/>
                    <a:lstStyle/>
                    <a:p>
                      <a:pPr>
                        <a:spcAft>
                          <a:spcPts val="0"/>
                        </a:spcAft>
                      </a:pPr>
                      <a:r>
                        <a:rPr lang="nl-NL" sz="2000" dirty="0">
                          <a:effectLst/>
                        </a:rPr>
                        <a:t>initiatiefnemers</a:t>
                      </a:r>
                      <a:endParaRPr lang="nl-NL" sz="2000" dirty="0">
                        <a:effectLst/>
                        <a:latin typeface="Times New Roman"/>
                        <a:ea typeface="Times New Roman"/>
                      </a:endParaRPr>
                    </a:p>
                  </a:txBody>
                  <a:tcPr marL="68580" marR="68580" marT="0" marB="0"/>
                </a:tc>
                <a:tc>
                  <a:txBody>
                    <a:bodyPr/>
                    <a:lstStyle/>
                    <a:p>
                      <a:pPr>
                        <a:spcAft>
                          <a:spcPts val="0"/>
                        </a:spcAft>
                      </a:pPr>
                      <a:r>
                        <a:rPr lang="nl-NL" sz="2000" dirty="0">
                          <a:effectLst/>
                        </a:rPr>
                        <a:t>meestal wat meer afwachtend </a:t>
                      </a:r>
                      <a:endParaRPr lang="nl-NL" sz="2000" dirty="0">
                        <a:effectLst/>
                        <a:latin typeface="Times New Roman"/>
                        <a:ea typeface="Times New Roman"/>
                      </a:endParaRPr>
                    </a:p>
                  </a:txBody>
                  <a:tcPr marL="68580" marR="68580" marT="0" marB="0"/>
                </a:tc>
              </a:tr>
              <a:tr h="510602">
                <a:tc>
                  <a:txBody>
                    <a:bodyPr/>
                    <a:lstStyle/>
                    <a:p>
                      <a:pPr>
                        <a:spcAft>
                          <a:spcPts val="0"/>
                        </a:spcAft>
                      </a:pPr>
                      <a:r>
                        <a:rPr lang="nl-NL" sz="2000">
                          <a:effectLst/>
                        </a:rPr>
                        <a:t>seksueel te prikkelen door te zien</a:t>
                      </a:r>
                      <a:endParaRPr lang="nl-NL" sz="2000">
                        <a:effectLst/>
                        <a:latin typeface="Times New Roman"/>
                        <a:ea typeface="Times New Roman"/>
                      </a:endParaRPr>
                    </a:p>
                  </a:txBody>
                  <a:tcPr marL="68580" marR="68580" marT="0" marB="0"/>
                </a:tc>
                <a:tc>
                  <a:txBody>
                    <a:bodyPr/>
                    <a:lstStyle/>
                    <a:p>
                      <a:pPr>
                        <a:spcAft>
                          <a:spcPts val="0"/>
                        </a:spcAft>
                      </a:pPr>
                      <a:r>
                        <a:rPr lang="nl-NL" sz="2000" dirty="0">
                          <a:effectLst/>
                        </a:rPr>
                        <a:t>seksueel te prikkelen door aandacht en intimiteit</a:t>
                      </a:r>
                      <a:endParaRPr lang="nl-NL" sz="2000" dirty="0">
                        <a:effectLst/>
                        <a:latin typeface="Times New Roman"/>
                        <a:ea typeface="Times New Roman"/>
                      </a:endParaRPr>
                    </a:p>
                  </a:txBody>
                  <a:tcPr marL="68580" marR="68580" marT="0" marB="0"/>
                </a:tc>
              </a:tr>
              <a:tr h="510602">
                <a:tc>
                  <a:txBody>
                    <a:bodyPr/>
                    <a:lstStyle/>
                    <a:p>
                      <a:pPr>
                        <a:spcAft>
                          <a:spcPts val="0"/>
                        </a:spcAft>
                      </a:pPr>
                      <a:r>
                        <a:rPr lang="nl-NL" sz="2000">
                          <a:effectLst/>
                        </a:rPr>
                        <a:t>lichamelijk contact gaat voorop</a:t>
                      </a:r>
                      <a:endParaRPr lang="nl-NL" sz="2000">
                        <a:effectLst/>
                        <a:latin typeface="Times New Roman"/>
                        <a:ea typeface="Times New Roman"/>
                      </a:endParaRPr>
                    </a:p>
                  </a:txBody>
                  <a:tcPr marL="68580" marR="68580" marT="0" marB="0"/>
                </a:tc>
                <a:tc>
                  <a:txBody>
                    <a:bodyPr/>
                    <a:lstStyle/>
                    <a:p>
                      <a:pPr>
                        <a:spcAft>
                          <a:spcPts val="0"/>
                        </a:spcAft>
                      </a:pPr>
                      <a:r>
                        <a:rPr lang="nl-NL" sz="2000" dirty="0">
                          <a:effectLst/>
                        </a:rPr>
                        <a:t>zich vertrouwd weten gaat voorop</a:t>
                      </a:r>
                      <a:endParaRPr lang="nl-NL" sz="2000" dirty="0">
                        <a:effectLst/>
                        <a:latin typeface="Times New Roman"/>
                        <a:ea typeface="Times New Roman"/>
                      </a:endParaRPr>
                    </a:p>
                  </a:txBody>
                  <a:tcPr marL="68580" marR="68580" marT="0" marB="0"/>
                </a:tc>
              </a:tr>
              <a:tr h="510602">
                <a:tc>
                  <a:txBody>
                    <a:bodyPr/>
                    <a:lstStyle/>
                    <a:p>
                      <a:pPr>
                        <a:spcAft>
                          <a:spcPts val="0"/>
                        </a:spcAft>
                      </a:pPr>
                      <a:r>
                        <a:rPr lang="nl-NL" sz="2000">
                          <a:effectLst/>
                        </a:rPr>
                        <a:t>kunnen partner dwingen</a:t>
                      </a:r>
                      <a:endParaRPr lang="nl-NL" sz="2000">
                        <a:effectLst/>
                        <a:latin typeface="Times New Roman"/>
                        <a:ea typeface="Times New Roman"/>
                      </a:endParaRPr>
                    </a:p>
                  </a:txBody>
                  <a:tcPr marL="68580" marR="68580" marT="0" marB="0"/>
                </a:tc>
                <a:tc>
                  <a:txBody>
                    <a:bodyPr/>
                    <a:lstStyle/>
                    <a:p>
                      <a:pPr>
                        <a:spcAft>
                          <a:spcPts val="0"/>
                        </a:spcAft>
                      </a:pPr>
                      <a:r>
                        <a:rPr lang="nl-NL" sz="2000" dirty="0">
                          <a:effectLst/>
                        </a:rPr>
                        <a:t>kunnen partner claimen</a:t>
                      </a:r>
                      <a:endParaRPr lang="nl-NL" sz="2000" dirty="0">
                        <a:effectLst/>
                        <a:latin typeface="Times New Roman"/>
                        <a:ea typeface="Times New Roman"/>
                      </a:endParaRPr>
                    </a:p>
                  </a:txBody>
                  <a:tcPr marL="68580" marR="68580" marT="0" marB="0"/>
                </a:tc>
              </a:tr>
            </a:tbl>
          </a:graphicData>
        </a:graphic>
      </p:graphicFrame>
    </p:spTree>
    <p:extLst>
      <p:ext uri="{BB962C8B-B14F-4D97-AF65-F5344CB8AC3E}">
        <p14:creationId xmlns:p14="http://schemas.microsoft.com/office/powerpoint/2010/main" val="42254675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Aansporingen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10</a:t>
            </a:fld>
            <a:endParaRPr lang="nl-NL"/>
          </a:p>
        </p:txBody>
      </p:sp>
      <p:sp>
        <p:nvSpPr>
          <p:cNvPr id="3" name="Tijdelijke aanduiding voor inhoud 2"/>
          <p:cNvSpPr>
            <a:spLocks noGrp="1"/>
          </p:cNvSpPr>
          <p:nvPr>
            <p:ph sz="quarter" idx="1"/>
          </p:nvPr>
        </p:nvSpPr>
        <p:spPr/>
        <p:txBody>
          <a:bodyPr>
            <a:normAutofit/>
          </a:bodyPr>
          <a:lstStyle/>
          <a:p>
            <a:r>
              <a:rPr lang="nl-NL" dirty="0" smtClean="0"/>
              <a:t>Gods Woord is enthousiast over seksualiteit. Denk alleen maar aan Hooglied (al kwam dat om een andere reden in de bijbel!). </a:t>
            </a:r>
          </a:p>
          <a:p>
            <a:r>
              <a:rPr lang="nl-NL" dirty="0" smtClean="0"/>
              <a:t>De Spreukendichter spoort aan om te dolen in elkaars (lichamelijke) liefde. (Spr. 5:18,19)</a:t>
            </a:r>
          </a:p>
          <a:p>
            <a:pPr marL="0" indent="0">
              <a:buNone/>
            </a:pPr>
            <a:endParaRPr lang="nl-NL" dirty="0" smtClean="0"/>
          </a:p>
          <a:p>
            <a:pPr marL="0" indent="0">
              <a:buNone/>
            </a:pPr>
            <a:r>
              <a:rPr lang="nl-NL" i="1" dirty="0" smtClean="0"/>
              <a:t>Kijk elkaar aan en zeg wat je zo fijn vindt van het lichaam van je man/vrouw.</a:t>
            </a:r>
            <a:endParaRPr lang="nl-NL" i="1" dirty="0"/>
          </a:p>
          <a:p>
            <a:pPr marL="0" indent="0">
              <a:buNone/>
            </a:pPr>
            <a:endParaRPr lang="nl-NL" dirty="0" smtClean="0"/>
          </a:p>
          <a:p>
            <a:pPr marL="0" indent="0">
              <a:buNone/>
            </a:pPr>
            <a:r>
              <a:rPr lang="nl-NL" dirty="0" smtClean="0"/>
              <a:t> </a:t>
            </a:r>
          </a:p>
          <a:p>
            <a:endParaRPr lang="nl-NL" i="1" dirty="0"/>
          </a:p>
          <a:p>
            <a:pPr marL="0" indent="0">
              <a:buNone/>
            </a:pPr>
            <a:endParaRPr lang="nl-NL" i="1" dirty="0"/>
          </a:p>
        </p:txBody>
      </p:sp>
    </p:spTree>
    <p:extLst>
      <p:ext uri="{BB962C8B-B14F-4D97-AF65-F5344CB8AC3E}">
        <p14:creationId xmlns:p14="http://schemas.microsoft.com/office/powerpoint/2010/main" val="356544349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 </a:t>
            </a:r>
            <a:r>
              <a:rPr lang="nl-NL" dirty="0" err="1" smtClean="0"/>
              <a:t>knikkerpot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11</a:t>
            </a:fld>
            <a:endParaRPr lang="nl-NL"/>
          </a:p>
        </p:txBody>
      </p:sp>
      <p:sp>
        <p:nvSpPr>
          <p:cNvPr id="3" name="Tijdelijke aanduiding voor inhoud 2"/>
          <p:cNvSpPr>
            <a:spLocks noGrp="1"/>
          </p:cNvSpPr>
          <p:nvPr>
            <p:ph sz="quarter" idx="1"/>
          </p:nvPr>
        </p:nvSpPr>
        <p:spPr/>
        <p:txBody>
          <a:bodyPr>
            <a:normAutofit/>
          </a:bodyPr>
          <a:lstStyle/>
          <a:p>
            <a:r>
              <a:rPr lang="nl-NL" dirty="0" smtClean="0"/>
              <a:t>In het eerste huwelijksjaar doet een echtpaar voor elke keer dat ze gemeenschap hebben een knikker in een pot. Vanaf het tweede huwelijksjaar halen ze bij elke keer gemeenschap een knikker úit de pot. Hoeveel jaar hebben ze nodig voor de pot leeg is?</a:t>
            </a:r>
          </a:p>
          <a:p>
            <a:pPr marL="0" indent="0">
              <a:buNone/>
            </a:pPr>
            <a:endParaRPr lang="nl-NL" i="1" dirty="0" smtClean="0"/>
          </a:p>
          <a:p>
            <a:pPr marL="0" indent="0">
              <a:buNone/>
            </a:pPr>
            <a:r>
              <a:rPr lang="nl-NL" i="1" dirty="0" smtClean="0"/>
              <a:t>Hoe vaak hadden en hebben jullie gemeenschap met elkaar? </a:t>
            </a:r>
            <a:endParaRPr lang="nl-NL" i="1" dirty="0"/>
          </a:p>
        </p:txBody>
      </p:sp>
    </p:spTree>
    <p:extLst>
      <p:ext uri="{BB962C8B-B14F-4D97-AF65-F5344CB8AC3E}">
        <p14:creationId xmlns:p14="http://schemas.microsoft.com/office/powerpoint/2010/main" val="23922492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Regelmatig gemeenschap</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12</a:t>
            </a:fld>
            <a:endParaRPr lang="nl-NL"/>
          </a:p>
        </p:txBody>
      </p:sp>
      <p:sp>
        <p:nvSpPr>
          <p:cNvPr id="3" name="Tijdelijke aanduiding voor inhoud 2"/>
          <p:cNvSpPr>
            <a:spLocks noGrp="1"/>
          </p:cNvSpPr>
          <p:nvPr>
            <p:ph sz="quarter" idx="1"/>
          </p:nvPr>
        </p:nvSpPr>
        <p:spPr/>
        <p:txBody>
          <a:bodyPr>
            <a:normAutofit/>
          </a:bodyPr>
          <a:lstStyle/>
          <a:p>
            <a:r>
              <a:rPr lang="nl-NL" dirty="0" smtClean="0"/>
              <a:t>Luthers praktijk: ‘Ins </a:t>
            </a:r>
            <a:r>
              <a:rPr lang="nl-NL" dirty="0" err="1" smtClean="0"/>
              <a:t>Woche</a:t>
            </a:r>
            <a:r>
              <a:rPr lang="nl-NL" dirty="0" smtClean="0"/>
              <a:t> zwier, das macht ins </a:t>
            </a:r>
            <a:r>
              <a:rPr lang="nl-NL" dirty="0" err="1" smtClean="0"/>
              <a:t>Jahre</a:t>
            </a:r>
            <a:r>
              <a:rPr lang="nl-NL" dirty="0" smtClean="0"/>
              <a:t> </a:t>
            </a:r>
            <a:r>
              <a:rPr lang="nl-NL" dirty="0" err="1" smtClean="0"/>
              <a:t>einhunderdundvier</a:t>
            </a:r>
            <a:r>
              <a:rPr lang="nl-NL" dirty="0" smtClean="0"/>
              <a:t>’.</a:t>
            </a:r>
          </a:p>
          <a:p>
            <a:r>
              <a:rPr lang="nl-NL" dirty="0" smtClean="0"/>
              <a:t>Regelmatig gemeenschap hebben is belangrijk, zegt Paulus (1 Cor.7:2-6). </a:t>
            </a:r>
          </a:p>
          <a:p>
            <a:r>
              <a:rPr lang="nl-NL" dirty="0" smtClean="0"/>
              <a:t>Oud motief: dat gaat hoererij tegen (dat overigens tot misbruik bínnen een relatie kan leiden!).</a:t>
            </a:r>
          </a:p>
          <a:p>
            <a:r>
              <a:rPr lang="nl-NL" dirty="0" smtClean="0"/>
              <a:t>Positief: </a:t>
            </a:r>
            <a:r>
              <a:rPr lang="nl-NL" dirty="0"/>
              <a:t>het is uitdrukking van liefde en verbondenheid. Die voél je bij gemeenschap.</a:t>
            </a:r>
          </a:p>
          <a:p>
            <a:endParaRPr lang="nl-NL" dirty="0"/>
          </a:p>
        </p:txBody>
      </p:sp>
    </p:spTree>
    <p:extLst>
      <p:ext uri="{BB962C8B-B14F-4D97-AF65-F5344CB8AC3E}">
        <p14:creationId xmlns:p14="http://schemas.microsoft.com/office/powerpoint/2010/main" val="24861253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Liefde moet opgewekt worden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13</a:t>
            </a:fld>
            <a:endParaRPr lang="nl-NL"/>
          </a:p>
        </p:txBody>
      </p:sp>
      <p:sp>
        <p:nvSpPr>
          <p:cNvPr id="3" name="Tijdelijke aanduiding voor inhoud 2"/>
          <p:cNvSpPr>
            <a:spLocks noGrp="1"/>
          </p:cNvSpPr>
          <p:nvPr>
            <p:ph sz="quarter" idx="1"/>
          </p:nvPr>
        </p:nvSpPr>
        <p:spPr/>
        <p:txBody>
          <a:bodyPr/>
          <a:lstStyle/>
          <a:p>
            <a:r>
              <a:rPr lang="nl-NL" dirty="0" smtClean="0"/>
              <a:t>En vergeet niet: ‘Der </a:t>
            </a:r>
            <a:r>
              <a:rPr lang="nl-NL" dirty="0" err="1" smtClean="0"/>
              <a:t>Appetit</a:t>
            </a:r>
            <a:r>
              <a:rPr lang="nl-NL" dirty="0" smtClean="0"/>
              <a:t> komt </a:t>
            </a:r>
            <a:r>
              <a:rPr lang="nl-NL" dirty="0" err="1" smtClean="0"/>
              <a:t>beim</a:t>
            </a:r>
            <a:r>
              <a:rPr lang="nl-NL" dirty="0" smtClean="0"/>
              <a:t> Essen!’ Als je minder gemeenschap hebt, zakt de behoefte eraan steeds verder weg.</a:t>
            </a:r>
          </a:p>
          <a:p>
            <a:pPr marL="0" indent="0">
              <a:buNone/>
            </a:pPr>
            <a:endParaRPr lang="nl-NL" i="1" dirty="0" smtClean="0"/>
          </a:p>
          <a:p>
            <a:pPr marL="0" indent="0">
              <a:buNone/>
            </a:pPr>
            <a:r>
              <a:rPr lang="nl-NL" i="1" dirty="0" smtClean="0"/>
              <a:t>Nu we toch dit beeld gebruiken: kun je meer overeenkomsten noemen tussen samen eten en seksualiteit met elkaar hebben?</a:t>
            </a:r>
            <a:endParaRPr lang="nl-NL" i="1" dirty="0"/>
          </a:p>
        </p:txBody>
      </p:sp>
    </p:spTree>
    <p:extLst>
      <p:ext uri="{BB962C8B-B14F-4D97-AF65-F5344CB8AC3E}">
        <p14:creationId xmlns:p14="http://schemas.microsoft.com/office/powerpoint/2010/main" val="17741128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Moe is moe, pa is druk</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14</a:t>
            </a:fld>
            <a:endParaRPr lang="nl-NL"/>
          </a:p>
        </p:txBody>
      </p:sp>
      <p:sp>
        <p:nvSpPr>
          <p:cNvPr id="3" name="Tijdelijke aanduiding voor inhoud 2"/>
          <p:cNvSpPr>
            <a:spLocks noGrp="1"/>
          </p:cNvSpPr>
          <p:nvPr>
            <p:ph sz="quarter" idx="1"/>
          </p:nvPr>
        </p:nvSpPr>
        <p:spPr/>
        <p:txBody>
          <a:bodyPr/>
          <a:lstStyle/>
          <a:p>
            <a:r>
              <a:rPr lang="nl-NL" dirty="0" smtClean="0"/>
              <a:t>Om te genieten van seksualiteit moeten de omstandigheden een beetje gunstig zijn. En dat lukt in de tropenjaren van het gezinsleven niet altijd. </a:t>
            </a:r>
          </a:p>
          <a:p>
            <a:pPr marL="0" indent="0">
              <a:buNone/>
            </a:pPr>
            <a:endParaRPr lang="nl-NL" i="1" dirty="0" smtClean="0"/>
          </a:p>
          <a:p>
            <a:pPr marL="0" indent="0">
              <a:buNone/>
            </a:pPr>
            <a:r>
              <a:rPr lang="nl-NL" i="1" dirty="0" smtClean="0"/>
              <a:t>Zou jullie seksuele relatie ermee gebaat zijn als jullie minstens één weekend in het jaar samen uitgaan? Heb je andere </a:t>
            </a:r>
            <a:r>
              <a:rPr lang="nl-NL" i="1" dirty="0" smtClean="0"/>
              <a:t>ideeën</a:t>
            </a:r>
            <a:r>
              <a:rPr lang="nl-NL" i="1" dirty="0" smtClean="0"/>
              <a:t>? Leg ze aan elkaar uit.</a:t>
            </a:r>
            <a:endParaRPr lang="nl-NL" i="1" dirty="0"/>
          </a:p>
        </p:txBody>
      </p:sp>
    </p:spTree>
    <p:extLst>
      <p:ext uri="{BB962C8B-B14F-4D97-AF65-F5344CB8AC3E}">
        <p14:creationId xmlns:p14="http://schemas.microsoft.com/office/powerpoint/2010/main" val="349088009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Elkaar kennen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15</a:t>
            </a:fld>
            <a:endParaRPr lang="nl-NL"/>
          </a:p>
        </p:txBody>
      </p:sp>
      <p:sp>
        <p:nvSpPr>
          <p:cNvPr id="3" name="Tijdelijke aanduiding voor inhoud 2"/>
          <p:cNvSpPr>
            <a:spLocks noGrp="1"/>
          </p:cNvSpPr>
          <p:nvPr>
            <p:ph sz="quarter" idx="1"/>
          </p:nvPr>
        </p:nvSpPr>
        <p:spPr/>
        <p:txBody>
          <a:bodyPr/>
          <a:lstStyle/>
          <a:p>
            <a:r>
              <a:rPr lang="nl-NL" dirty="0" smtClean="0"/>
              <a:t>De bijbel gebruikt voor geslachtsgemeenschap hebben het woord ‘kennen’ (Gen.4:1). Het gaat om diepe geestelijke kennis en aanvaarding van elkaar én om lichamelijke kennis.</a:t>
            </a:r>
          </a:p>
          <a:p>
            <a:pPr marL="0" indent="0">
              <a:buNone/>
            </a:pPr>
            <a:endParaRPr lang="nl-NL" i="1" dirty="0" smtClean="0"/>
          </a:p>
          <a:p>
            <a:pPr marL="0" indent="0">
              <a:buNone/>
            </a:pPr>
            <a:r>
              <a:rPr lang="nl-NL" i="1" dirty="0" smtClean="0"/>
              <a:t>Hoe goed kennen jullie elkaar eigenlijk? Geestelijk? Lichamelijk? En aanvaarden jullie elkaar (zodat je volledig veilig bent bij elkaar)?</a:t>
            </a:r>
            <a:endParaRPr lang="nl-NL" i="1" dirty="0"/>
          </a:p>
        </p:txBody>
      </p:sp>
    </p:spTree>
    <p:extLst>
      <p:ext uri="{BB962C8B-B14F-4D97-AF65-F5344CB8AC3E}">
        <p14:creationId xmlns:p14="http://schemas.microsoft.com/office/powerpoint/2010/main" val="352540522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Lichamelijk kennen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16</a:t>
            </a:fld>
            <a:endParaRPr lang="nl-NL"/>
          </a:p>
        </p:txBody>
      </p:sp>
      <p:sp>
        <p:nvSpPr>
          <p:cNvPr id="3" name="Tijdelijke aanduiding voor inhoud 2"/>
          <p:cNvSpPr>
            <a:spLocks noGrp="1"/>
          </p:cNvSpPr>
          <p:nvPr>
            <p:ph sz="quarter" idx="1"/>
          </p:nvPr>
        </p:nvSpPr>
        <p:spPr/>
        <p:txBody>
          <a:bodyPr/>
          <a:lstStyle/>
          <a:p>
            <a:r>
              <a:rPr lang="nl-NL" dirty="0" smtClean="0"/>
              <a:t>Seksualiteit gaat soms moeizaam omdat man en vrouw elkaar niet goed kennen. Ze weten niet wat de ander pijn doet of juist genot verschaft. Om daarachter te komen moeten man en vrouw </a:t>
            </a:r>
          </a:p>
          <a:p>
            <a:pPr marL="457200" indent="-457200">
              <a:buAutoNum type="arabicParenR"/>
            </a:pPr>
            <a:r>
              <a:rPr lang="nl-NL" dirty="0" smtClean="0"/>
              <a:t>hun eigen lichaam goed kennen </a:t>
            </a:r>
          </a:p>
          <a:p>
            <a:pPr marL="457200" indent="-457200">
              <a:buAutoNum type="arabicParenR"/>
            </a:pPr>
            <a:r>
              <a:rPr lang="nl-NL" dirty="0" smtClean="0"/>
              <a:t>het lichaam van de ander goed kennen </a:t>
            </a:r>
          </a:p>
          <a:p>
            <a:pPr marL="457200" indent="-457200">
              <a:buAutoNum type="arabicParenR"/>
            </a:pPr>
            <a:r>
              <a:rPr lang="nl-NL" dirty="0" smtClean="0"/>
              <a:t>over pijn/ niet fijn en genot/ wel fijn durven praten.</a:t>
            </a:r>
            <a:endParaRPr lang="nl-NL" dirty="0"/>
          </a:p>
        </p:txBody>
      </p:sp>
    </p:spTree>
    <p:extLst>
      <p:ext uri="{BB962C8B-B14F-4D97-AF65-F5344CB8AC3E}">
        <p14:creationId xmlns:p14="http://schemas.microsoft.com/office/powerpoint/2010/main" val="7635927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Geen hoogtepunt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17</a:t>
            </a:fld>
            <a:endParaRPr lang="nl-NL"/>
          </a:p>
        </p:txBody>
      </p:sp>
      <p:sp>
        <p:nvSpPr>
          <p:cNvPr id="3" name="Tijdelijke aanduiding voor inhoud 2"/>
          <p:cNvSpPr>
            <a:spLocks noGrp="1"/>
          </p:cNvSpPr>
          <p:nvPr>
            <p:ph sz="quarter" idx="1"/>
          </p:nvPr>
        </p:nvSpPr>
        <p:spPr/>
        <p:txBody>
          <a:bodyPr>
            <a:normAutofit/>
          </a:bodyPr>
          <a:lstStyle/>
          <a:p>
            <a:r>
              <a:rPr lang="nl-NL" dirty="0" smtClean="0"/>
              <a:t>Gevolg van elkaar niet goed kennen en elkaar niet goed (geduldig!) stimuleren kan zijn dat een vrouw geen orgasme krijgt.</a:t>
            </a:r>
          </a:p>
          <a:p>
            <a:pPr marL="0" indent="0">
              <a:buNone/>
            </a:pPr>
            <a:endParaRPr lang="nl-NL" i="1" dirty="0" smtClean="0"/>
          </a:p>
          <a:p>
            <a:pPr marL="0" indent="0">
              <a:buNone/>
            </a:pPr>
            <a:r>
              <a:rPr lang="nl-NL" i="1" dirty="0" smtClean="0"/>
              <a:t>Welke zintuigen en lichaamsdelen kun je gebruiken om je eigen lichaam en het lichaam van je partner goed te leren kennen?</a:t>
            </a:r>
          </a:p>
          <a:p>
            <a:pPr marL="0" indent="0">
              <a:buNone/>
            </a:pPr>
            <a:endParaRPr lang="nl-NL" i="1" dirty="0" smtClean="0"/>
          </a:p>
          <a:p>
            <a:pPr marL="0" indent="0">
              <a:buNone/>
            </a:pPr>
            <a:r>
              <a:rPr lang="nl-NL" i="1" dirty="0" smtClean="0"/>
              <a:t>Ken je de ‘verrassende’ plekjes van het lichaam van de ander? Wat doe je ermee?</a:t>
            </a:r>
            <a:endParaRPr lang="nl-NL" i="1" dirty="0"/>
          </a:p>
        </p:txBody>
      </p:sp>
    </p:spTree>
    <p:extLst>
      <p:ext uri="{BB962C8B-B14F-4D97-AF65-F5344CB8AC3E}">
        <p14:creationId xmlns:p14="http://schemas.microsoft.com/office/powerpoint/2010/main" val="3964229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Communicatie</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18</a:t>
            </a:fld>
            <a:endParaRPr lang="nl-NL"/>
          </a:p>
        </p:txBody>
      </p:sp>
      <p:sp>
        <p:nvSpPr>
          <p:cNvPr id="3" name="Tijdelijke aanduiding voor inhoud 2"/>
          <p:cNvSpPr>
            <a:spLocks noGrp="1"/>
          </p:cNvSpPr>
          <p:nvPr>
            <p:ph sz="quarter" idx="1"/>
          </p:nvPr>
        </p:nvSpPr>
        <p:spPr/>
        <p:txBody>
          <a:bodyPr>
            <a:normAutofit/>
          </a:bodyPr>
          <a:lstStyle/>
          <a:p>
            <a:r>
              <a:rPr lang="nl-NL" dirty="0" smtClean="0"/>
              <a:t>Praten over fijn of niet fijn bij geslachtsgemeenschap gaat als volgt:</a:t>
            </a:r>
          </a:p>
          <a:p>
            <a:pPr marL="914400" lvl="1" indent="-514350">
              <a:buAutoNum type="arabicPeriod"/>
            </a:pPr>
            <a:r>
              <a:rPr lang="nl-NL" dirty="0" smtClean="0"/>
              <a:t>Weet dat jij er mag zijn</a:t>
            </a:r>
          </a:p>
          <a:p>
            <a:pPr marL="914400" lvl="1" indent="-514350">
              <a:buAutoNum type="arabicPeriod"/>
            </a:pPr>
            <a:r>
              <a:rPr lang="nl-NL" dirty="0" smtClean="0"/>
              <a:t>Sluit aan bij wat je voelt of denkt </a:t>
            </a:r>
          </a:p>
          <a:p>
            <a:pPr marL="914400" lvl="1" indent="-514350">
              <a:buAutoNum type="arabicPeriod"/>
            </a:pPr>
            <a:r>
              <a:rPr lang="nl-NL" dirty="0" smtClean="0"/>
              <a:t>Communiceer erover</a:t>
            </a:r>
          </a:p>
          <a:p>
            <a:r>
              <a:rPr lang="nl-NL" dirty="0" smtClean="0"/>
              <a:t>Het gaat fout als je je mond houdt, als je alleen aansluit bij wat de ander (vermoedelijk!) denkt of voelt. Het gaat ook fout als je </a:t>
            </a:r>
            <a:r>
              <a:rPr lang="nl-NL" dirty="0" smtClean="0"/>
              <a:t>egoïstisch </a:t>
            </a:r>
            <a:r>
              <a:rPr lang="nl-NL" dirty="0" smtClean="0"/>
              <a:t>alleen bij jezelf aansluit.</a:t>
            </a:r>
            <a:endParaRPr lang="nl-NL" dirty="0"/>
          </a:p>
        </p:txBody>
      </p:sp>
    </p:spTree>
    <p:extLst>
      <p:ext uri="{BB962C8B-B14F-4D97-AF65-F5344CB8AC3E}">
        <p14:creationId xmlns:p14="http://schemas.microsoft.com/office/powerpoint/2010/main" val="140256689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Gods Woord waarschuwt óók</a:t>
            </a:r>
            <a:endParaRPr lang="nl-NL" dirty="0"/>
          </a:p>
        </p:txBody>
      </p:sp>
      <p:sp>
        <p:nvSpPr>
          <p:cNvPr id="3" name="Tijdelijke aanduiding voor dianummer 2"/>
          <p:cNvSpPr>
            <a:spLocks noGrp="1"/>
          </p:cNvSpPr>
          <p:nvPr>
            <p:ph type="sldNum" sz="quarter" idx="12"/>
          </p:nvPr>
        </p:nvSpPr>
        <p:spPr/>
        <p:txBody>
          <a:bodyPr/>
          <a:lstStyle/>
          <a:p>
            <a:pPr>
              <a:defRPr/>
            </a:pPr>
            <a:fld id="{AA7D2400-A3C9-4B0F-B409-5BC9BDB3AC25}" type="slidenum">
              <a:rPr lang="nl-NL" smtClean="0"/>
              <a:pPr>
                <a:defRPr/>
              </a:pPr>
              <a:t>19</a:t>
            </a:fld>
            <a:endParaRPr lang="nl-NL"/>
          </a:p>
        </p:txBody>
      </p:sp>
      <p:sp>
        <p:nvSpPr>
          <p:cNvPr id="4" name="Tijdelijke aanduiding voor inhoud 3"/>
          <p:cNvSpPr>
            <a:spLocks noGrp="1"/>
          </p:cNvSpPr>
          <p:nvPr>
            <p:ph sz="quarter" idx="1"/>
          </p:nvPr>
        </p:nvSpPr>
        <p:spPr/>
        <p:txBody>
          <a:bodyPr/>
          <a:lstStyle/>
          <a:p>
            <a:r>
              <a:rPr lang="nl-NL" dirty="0"/>
              <a:t>Het water mag alleen stromen in de bedding van het huwelijk (Spr.5). </a:t>
            </a:r>
            <a:endParaRPr lang="nl-NL" dirty="0" smtClean="0"/>
          </a:p>
          <a:p>
            <a:r>
              <a:rPr lang="nl-NL" dirty="0" smtClean="0"/>
              <a:t>Dus </a:t>
            </a:r>
            <a:r>
              <a:rPr lang="nl-NL" dirty="0"/>
              <a:t>geen overspel of seksverslavingen! </a:t>
            </a:r>
            <a:endParaRPr lang="nl-NL" dirty="0" smtClean="0"/>
          </a:p>
          <a:p>
            <a:r>
              <a:rPr lang="nl-NL" dirty="0" smtClean="0"/>
              <a:t>Die hoeven niet </a:t>
            </a:r>
            <a:r>
              <a:rPr lang="nl-NL" dirty="0"/>
              <a:t>het einde van een relatie te zijn </a:t>
            </a:r>
            <a:r>
              <a:rPr lang="nl-NL" dirty="0" smtClean="0"/>
              <a:t>MITS</a:t>
            </a:r>
          </a:p>
          <a:p>
            <a:pPr marL="731520" lvl="1" indent="-457200">
              <a:buFont typeface="+mj-lt"/>
              <a:buAutoNum type="arabicPeriod"/>
            </a:pPr>
            <a:r>
              <a:rPr lang="nl-NL" dirty="0" smtClean="0"/>
              <a:t>partners </a:t>
            </a:r>
            <a:r>
              <a:rPr lang="nl-NL" dirty="0"/>
              <a:t>grenzen aangeven, </a:t>
            </a:r>
            <a:endParaRPr lang="nl-NL" dirty="0" smtClean="0"/>
          </a:p>
          <a:p>
            <a:pPr marL="731520" lvl="1" indent="-457200">
              <a:buFont typeface="+mj-lt"/>
              <a:buAutoNum type="arabicPeriod"/>
            </a:pPr>
            <a:r>
              <a:rPr lang="nl-NL" dirty="0" smtClean="0"/>
              <a:t>geen </a:t>
            </a:r>
            <a:r>
              <a:rPr lang="nl-NL" dirty="0"/>
              <a:t>co-verslaafde worden, </a:t>
            </a:r>
            <a:endParaRPr lang="nl-NL" dirty="0" smtClean="0"/>
          </a:p>
          <a:p>
            <a:pPr marL="731520" lvl="1" indent="-457200">
              <a:buFont typeface="+mj-lt"/>
              <a:buAutoNum type="arabicPeriod"/>
            </a:pPr>
            <a:r>
              <a:rPr lang="nl-NL" dirty="0" smtClean="0"/>
              <a:t>de </a:t>
            </a:r>
            <a:r>
              <a:rPr lang="nl-NL" dirty="0"/>
              <a:t>oorzaken achterhaald worden </a:t>
            </a:r>
            <a:endParaRPr lang="nl-NL" dirty="0" smtClean="0"/>
          </a:p>
          <a:p>
            <a:pPr marL="731520" lvl="1" indent="-457200">
              <a:buFont typeface="+mj-lt"/>
              <a:buAutoNum type="arabicPeriod"/>
            </a:pPr>
            <a:r>
              <a:rPr lang="nl-NL" dirty="0" smtClean="0"/>
              <a:t>en er zo </a:t>
            </a:r>
            <a:r>
              <a:rPr lang="nl-NL" dirty="0"/>
              <a:t>nodig </a:t>
            </a:r>
            <a:r>
              <a:rPr lang="nl-NL" dirty="0" smtClean="0"/>
              <a:t>therapeutische begeleiding gezocht wordt. </a:t>
            </a:r>
            <a:endParaRPr lang="nl-NL" dirty="0"/>
          </a:p>
          <a:p>
            <a:endParaRPr lang="nl-NL" dirty="0"/>
          </a:p>
        </p:txBody>
      </p:sp>
    </p:spTree>
    <p:extLst>
      <p:ext uri="{BB962C8B-B14F-4D97-AF65-F5344CB8AC3E}">
        <p14:creationId xmlns:p14="http://schemas.microsoft.com/office/powerpoint/2010/main" val="324407815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ChangeArrowheads="1"/>
          </p:cNvSpPr>
          <p:nvPr>
            <p:ph type="title"/>
          </p:nvPr>
        </p:nvSpPr>
        <p:spPr/>
        <p:txBody>
          <a:bodyPr>
            <a:normAutofit fontScale="90000"/>
          </a:bodyPr>
          <a:lstStyle/>
          <a:p>
            <a:pPr>
              <a:defRPr/>
            </a:pPr>
            <a:r>
              <a:rPr lang="nl-NL" sz="4000" dirty="0" smtClean="0"/>
              <a:t>20 jaar gehuwd </a:t>
            </a:r>
            <a:r>
              <a:rPr lang="nl-NL" sz="4000" dirty="0"/>
              <a:t>en </a:t>
            </a:r>
            <a:r>
              <a:rPr lang="nl-NL" sz="4000" dirty="0" smtClean="0"/>
              <a:t>verliefd </a:t>
            </a:r>
            <a:r>
              <a:rPr lang="nl-NL" sz="4000" dirty="0"/>
              <a:t>op een </a:t>
            </a:r>
            <a:r>
              <a:rPr lang="nl-NL" sz="4000" dirty="0" smtClean="0"/>
              <a:t>ander…</a:t>
            </a:r>
            <a:endParaRPr lang="nl-NL" sz="4000" dirty="0"/>
          </a:p>
        </p:txBody>
      </p:sp>
      <p:sp>
        <p:nvSpPr>
          <p:cNvPr id="5" name="Rectangle 26"/>
          <p:cNvSpPr>
            <a:spLocks noGrp="1" noChangeArrowheads="1"/>
          </p:cNvSpPr>
          <p:nvPr>
            <p:ph type="sldNum" sz="quarter" idx="12"/>
          </p:nvPr>
        </p:nvSpPr>
        <p:spPr/>
        <p:txBody>
          <a:bodyPr/>
          <a:lstStyle/>
          <a:p>
            <a:pPr>
              <a:defRPr/>
            </a:pPr>
            <a:fld id="{CE26453D-A777-4D27-AFF2-038A87E185DB}" type="slidenum">
              <a:rPr lang="nl-NL"/>
              <a:pPr>
                <a:defRPr/>
              </a:pPr>
              <a:t>20</a:t>
            </a:fld>
            <a:endParaRPr lang="nl-NL"/>
          </a:p>
        </p:txBody>
      </p:sp>
      <p:sp>
        <p:nvSpPr>
          <p:cNvPr id="29700" name="Rectangle 3"/>
          <p:cNvSpPr>
            <a:spLocks noGrp="1" noChangeArrowheads="1"/>
          </p:cNvSpPr>
          <p:nvPr>
            <p:ph sz="quarter" idx="1"/>
          </p:nvPr>
        </p:nvSpPr>
        <p:spPr/>
        <p:txBody>
          <a:bodyPr>
            <a:normAutofit/>
          </a:bodyPr>
          <a:lstStyle/>
          <a:p>
            <a:r>
              <a:rPr lang="nl-NL" altLang="nl-NL" dirty="0"/>
              <a:t>O</a:t>
            </a:r>
            <a:r>
              <a:rPr lang="nl-NL" altLang="nl-NL" dirty="0" smtClean="0"/>
              <a:t>orzaak: misschien een midlifecrisis. Dat is de tweede puberteit. Kenmerk: ‘Ik wil eruit!’ </a:t>
            </a:r>
          </a:p>
          <a:p>
            <a:r>
              <a:rPr lang="nl-NL" altLang="nl-NL" dirty="0" smtClean="0"/>
              <a:t>Of: de man krijgt bij de eigen partner te weinig liefde vanaf beneden en de vrouw te weinig liefde vanaf boven.</a:t>
            </a:r>
          </a:p>
          <a:p>
            <a:r>
              <a:rPr lang="nl-NL" altLang="nl-NL" dirty="0" smtClean="0"/>
              <a:t>Of: dom </a:t>
            </a:r>
            <a:r>
              <a:rPr lang="nl-NL" altLang="nl-NL" dirty="0" smtClean="0"/>
              <a:t>egoïsme</a:t>
            </a:r>
            <a:endParaRPr lang="nl-NL" altLang="nl-NL" dirty="0" smtClean="0"/>
          </a:p>
          <a:p>
            <a:r>
              <a:rPr lang="nl-NL" altLang="nl-NL" dirty="0" smtClean="0"/>
              <a:t>Voed verliefdheid niet. Die gaat vanzelf over. Als je verliefdheid voedt, is die gauw sterker dan de liefde voor de eigen partner. </a:t>
            </a:r>
          </a:p>
          <a:p>
            <a:endParaRPr lang="nl-NL" altLang="nl-NL"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Wek díe liefde niet op</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21</a:t>
            </a:fld>
            <a:endParaRPr lang="nl-NL"/>
          </a:p>
        </p:txBody>
      </p:sp>
      <p:sp>
        <p:nvSpPr>
          <p:cNvPr id="3" name="Tijdelijke aanduiding voor inhoud 2"/>
          <p:cNvSpPr>
            <a:spLocks noGrp="1"/>
          </p:cNvSpPr>
          <p:nvPr>
            <p:ph sz="quarter" idx="1"/>
          </p:nvPr>
        </p:nvSpPr>
        <p:spPr/>
        <p:txBody>
          <a:bodyPr>
            <a:normAutofit/>
          </a:bodyPr>
          <a:lstStyle/>
          <a:p>
            <a:r>
              <a:rPr lang="nl-NL" altLang="nl-NL" dirty="0"/>
              <a:t>Voed verliefdheid </a:t>
            </a:r>
            <a:r>
              <a:rPr lang="nl-NL" altLang="nl-NL" dirty="0" smtClean="0"/>
              <a:t>NOOIT </a:t>
            </a:r>
            <a:r>
              <a:rPr lang="nl-NL" altLang="nl-NL" dirty="0"/>
              <a:t>met seks. Dan is de brand niet meer te blussen en leidt dat tot een relatie waar je meestal spijt van krijgt. </a:t>
            </a:r>
            <a:endParaRPr lang="nl-NL" altLang="nl-NL" dirty="0" smtClean="0"/>
          </a:p>
          <a:p>
            <a:r>
              <a:rPr lang="nl-NL" altLang="nl-NL" dirty="0" smtClean="0"/>
              <a:t>Praat </a:t>
            </a:r>
            <a:r>
              <a:rPr lang="nl-NL" altLang="nl-NL" dirty="0"/>
              <a:t>erover maar NIET met de persoon </a:t>
            </a:r>
            <a:r>
              <a:rPr lang="nl-NL" altLang="nl-NL" dirty="0" smtClean="0"/>
              <a:t>op wie je verliefd bent. </a:t>
            </a:r>
            <a:endParaRPr lang="nl-NL" altLang="nl-NL" dirty="0"/>
          </a:p>
          <a:p>
            <a:r>
              <a:rPr lang="nl-NL" dirty="0" smtClean="0"/>
              <a:t>Praat er wel over met je eigen man of vrouw (eventueel met een derde erbij) om oorzaken te achterhalen en je eigen relatie te verbeteren.</a:t>
            </a:r>
            <a:endParaRPr lang="nl-NL" dirty="0"/>
          </a:p>
        </p:txBody>
      </p:sp>
    </p:spTree>
    <p:extLst>
      <p:ext uri="{BB962C8B-B14F-4D97-AF65-F5344CB8AC3E}">
        <p14:creationId xmlns:p14="http://schemas.microsoft.com/office/powerpoint/2010/main" val="131311173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normAutofit/>
          </a:bodyPr>
          <a:lstStyle/>
          <a:p>
            <a:pPr eaLnBrk="1" hangingPunct="1">
              <a:defRPr/>
            </a:pPr>
            <a:r>
              <a:rPr lang="nl-NL" dirty="0" smtClean="0"/>
              <a:t>Storingen van intimiteit</a:t>
            </a:r>
          </a:p>
        </p:txBody>
      </p:sp>
      <p:sp>
        <p:nvSpPr>
          <p:cNvPr id="5" name="Rectangle 26"/>
          <p:cNvSpPr>
            <a:spLocks noGrp="1" noChangeArrowheads="1"/>
          </p:cNvSpPr>
          <p:nvPr>
            <p:ph type="sldNum" sz="quarter" idx="12"/>
          </p:nvPr>
        </p:nvSpPr>
        <p:spPr/>
        <p:txBody>
          <a:bodyPr/>
          <a:lstStyle/>
          <a:p>
            <a:pPr>
              <a:defRPr/>
            </a:pPr>
            <a:fld id="{B337FA41-4B82-4EDE-B85F-A20B5A4B1339}" type="slidenum">
              <a:rPr lang="nl-NL"/>
              <a:pPr>
                <a:defRPr/>
              </a:pPr>
              <a:t>22</a:t>
            </a:fld>
            <a:endParaRPr lang="nl-NL"/>
          </a:p>
        </p:txBody>
      </p:sp>
      <p:sp>
        <p:nvSpPr>
          <p:cNvPr id="33796" name="Rectangle 3"/>
          <p:cNvSpPr>
            <a:spLocks noGrp="1" noChangeArrowheads="1"/>
          </p:cNvSpPr>
          <p:nvPr>
            <p:ph sz="quarter" idx="1"/>
          </p:nvPr>
        </p:nvSpPr>
        <p:spPr/>
        <p:txBody>
          <a:bodyPr>
            <a:normAutofit/>
          </a:bodyPr>
          <a:lstStyle/>
          <a:p>
            <a:pPr eaLnBrk="1" hangingPunct="1"/>
            <a:r>
              <a:rPr lang="nl-NL" altLang="nl-NL" dirty="0" smtClean="0"/>
              <a:t>Spanningen rond het juist wel of juist niet willen krijgen van kinderen.</a:t>
            </a:r>
          </a:p>
          <a:p>
            <a:pPr eaLnBrk="1" hangingPunct="1"/>
            <a:r>
              <a:rPr lang="nl-NL" altLang="nl-NL" dirty="0" smtClean="0"/>
              <a:t>Het al dan niet gebruiken van voorbehoedmiddelen en welk middel dan?</a:t>
            </a:r>
          </a:p>
          <a:p>
            <a:pPr eaLnBrk="1" hangingPunct="1"/>
            <a:r>
              <a:rPr lang="nl-NL" altLang="nl-NL" dirty="0" smtClean="0"/>
              <a:t>Lichamelijke beperkingen</a:t>
            </a:r>
          </a:p>
          <a:p>
            <a:pPr eaLnBrk="1" hangingPunct="1"/>
            <a:r>
              <a:rPr lang="nl-NL" altLang="nl-NL" dirty="0" smtClean="0"/>
              <a:t>Moeilijke persoonlijkheidstrekken (afstandelijkheid, narcisme, autisme, borderline e.d.).</a:t>
            </a:r>
          </a:p>
          <a:p>
            <a:pPr eaLnBrk="1" hangingPunct="1"/>
            <a:r>
              <a:rPr lang="nl-NL" altLang="nl-NL" dirty="0" smtClean="0"/>
              <a:t>Onverwerkte pijn of schuld uit het verleden op seksueel gebied.</a:t>
            </a:r>
          </a:p>
          <a:p>
            <a:pPr eaLnBrk="1" hangingPunct="1"/>
            <a:endParaRPr lang="nl-NL" altLang="nl-NL" dirty="0" smtClean="0"/>
          </a:p>
          <a:p>
            <a:pPr eaLnBrk="1" hangingPunct="1"/>
            <a:endParaRPr lang="nl-NL" altLang="nl-NL" dirty="0" smtClean="0"/>
          </a:p>
          <a:p>
            <a:pPr eaLnBrk="1" hangingPunct="1">
              <a:buFontTx/>
              <a:buNone/>
            </a:pPr>
            <a:endParaRPr lang="nl-NL" altLang="nl-NL"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En… als de liefde verkild is, wat dan?</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23</a:t>
            </a:fld>
            <a:endParaRPr lang="nl-NL"/>
          </a:p>
        </p:txBody>
      </p:sp>
      <p:sp>
        <p:nvSpPr>
          <p:cNvPr id="3" name="Tijdelijke aanduiding voor inhoud 2"/>
          <p:cNvSpPr>
            <a:spLocks noGrp="1"/>
          </p:cNvSpPr>
          <p:nvPr>
            <p:ph sz="quarter" idx="1"/>
          </p:nvPr>
        </p:nvSpPr>
        <p:spPr/>
        <p:txBody>
          <a:bodyPr>
            <a:normAutofit/>
          </a:bodyPr>
          <a:lstStyle/>
          <a:p>
            <a:r>
              <a:rPr lang="nl-NL" dirty="0" smtClean="0"/>
              <a:t>Paulus geeft in </a:t>
            </a:r>
            <a:r>
              <a:rPr lang="nl-NL" dirty="0" err="1" smtClean="0"/>
              <a:t>Efeze</a:t>
            </a:r>
            <a:r>
              <a:rPr lang="nl-NL" dirty="0" smtClean="0"/>
              <a:t> 5 aan wat het geheim van een goed huwelijk is: wederzijdse dienstbaarheid. </a:t>
            </a:r>
          </a:p>
          <a:p>
            <a:r>
              <a:rPr lang="nl-NL" dirty="0" smtClean="0"/>
              <a:t>Vrouwen: geef uw man erkenning, respect. </a:t>
            </a:r>
          </a:p>
          <a:p>
            <a:r>
              <a:rPr lang="nl-NL" dirty="0" smtClean="0"/>
              <a:t>Mannen: heb uw vrouw lief, heb zorg voor haar. </a:t>
            </a:r>
          </a:p>
          <a:p>
            <a:r>
              <a:rPr lang="nl-NL" dirty="0" smtClean="0"/>
              <a:t>Dat is de basis voor werkelijk ‘christelijke’ geslachtsgemeenschap.</a:t>
            </a:r>
          </a:p>
        </p:txBody>
      </p:sp>
    </p:spTree>
    <p:extLst>
      <p:ext uri="{BB962C8B-B14F-4D97-AF65-F5344CB8AC3E}">
        <p14:creationId xmlns:p14="http://schemas.microsoft.com/office/powerpoint/2010/main" val="41294468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Cirkel van wanhoop</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24</a:t>
            </a:fld>
            <a:endParaRPr lang="nl-NL"/>
          </a:p>
        </p:txBody>
      </p:sp>
      <p:sp>
        <p:nvSpPr>
          <p:cNvPr id="3" name="Tijdelijke aanduiding voor inhoud 2"/>
          <p:cNvSpPr>
            <a:spLocks noGrp="1"/>
          </p:cNvSpPr>
          <p:nvPr>
            <p:ph sz="quarter" idx="1"/>
          </p:nvPr>
        </p:nvSpPr>
        <p:spPr/>
        <p:txBody>
          <a:bodyPr/>
          <a:lstStyle/>
          <a:p>
            <a:r>
              <a:rPr lang="nl-NL" dirty="0" smtClean="0"/>
              <a:t>Houd vast aan wat </a:t>
            </a:r>
            <a:r>
              <a:rPr lang="nl-NL" dirty="0" err="1" smtClean="0"/>
              <a:t>Ef</a:t>
            </a:r>
            <a:r>
              <a:rPr lang="nl-NL" dirty="0" smtClean="0"/>
              <a:t>. 5 zegt en stap </a:t>
            </a:r>
            <a:r>
              <a:rPr lang="nl-NL" dirty="0"/>
              <a:t>uit </a:t>
            </a:r>
            <a:r>
              <a:rPr lang="nl-NL" dirty="0" smtClean="0"/>
              <a:t>de </a:t>
            </a:r>
            <a:r>
              <a:rPr lang="nl-NL" dirty="0"/>
              <a:t>cirkel van </a:t>
            </a:r>
            <a:r>
              <a:rPr lang="nl-NL" dirty="0" smtClean="0"/>
              <a:t>wanhoop:</a:t>
            </a:r>
            <a:endParaRPr lang="nl-NL" dirty="0"/>
          </a:p>
          <a:p>
            <a:pPr>
              <a:buFontTx/>
              <a:buChar char="-"/>
            </a:pPr>
            <a:r>
              <a:rPr lang="nl-NL" dirty="0" smtClean="0"/>
              <a:t>‘Hij </a:t>
            </a:r>
            <a:r>
              <a:rPr lang="nl-NL" dirty="0"/>
              <a:t>heeft me niet lief, dus ik geef geen erkenning, dus heeft hij me niet lief, dus</a:t>
            </a:r>
            <a:r>
              <a:rPr lang="nl-NL" dirty="0" smtClean="0"/>
              <a:t>..’</a:t>
            </a:r>
            <a:endParaRPr lang="nl-NL" dirty="0"/>
          </a:p>
          <a:p>
            <a:pPr>
              <a:buFontTx/>
              <a:buChar char="-"/>
            </a:pPr>
            <a:r>
              <a:rPr lang="nl-NL" dirty="0" smtClean="0"/>
              <a:t>‘Zij </a:t>
            </a:r>
            <a:r>
              <a:rPr lang="nl-NL" dirty="0"/>
              <a:t>erkent me niet dus heb ik haar niet lief, dus erkent ze me niet, dus</a:t>
            </a:r>
            <a:r>
              <a:rPr lang="nl-NL" dirty="0" smtClean="0"/>
              <a:t>…’</a:t>
            </a:r>
            <a:endParaRPr lang="nl-NL" dirty="0"/>
          </a:p>
          <a:p>
            <a:endParaRPr lang="nl-NL" dirty="0"/>
          </a:p>
        </p:txBody>
      </p:sp>
    </p:spTree>
    <p:extLst>
      <p:ext uri="{BB962C8B-B14F-4D97-AF65-F5344CB8AC3E}">
        <p14:creationId xmlns:p14="http://schemas.microsoft.com/office/powerpoint/2010/main" val="33096111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Cirkel van hoop</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25</a:t>
            </a:fld>
            <a:endParaRPr lang="nl-NL"/>
          </a:p>
        </p:txBody>
      </p:sp>
      <p:sp>
        <p:nvSpPr>
          <p:cNvPr id="3" name="Tijdelijke aanduiding voor inhoud 2"/>
          <p:cNvSpPr>
            <a:spLocks noGrp="1"/>
          </p:cNvSpPr>
          <p:nvPr>
            <p:ph sz="quarter" idx="1"/>
          </p:nvPr>
        </p:nvSpPr>
        <p:spPr/>
        <p:txBody>
          <a:bodyPr>
            <a:normAutofit/>
          </a:bodyPr>
          <a:lstStyle/>
          <a:p>
            <a:pPr>
              <a:buFont typeface="Arial" charset="0"/>
              <a:buChar char="•"/>
            </a:pPr>
            <a:r>
              <a:rPr lang="nl-NL" dirty="0" smtClean="0"/>
              <a:t>Stap in </a:t>
            </a:r>
            <a:r>
              <a:rPr lang="nl-NL" dirty="0"/>
              <a:t>de cirkel van hoop: </a:t>
            </a:r>
            <a:r>
              <a:rPr lang="nl-NL" dirty="0" smtClean="0"/>
              <a:t>‘ik heb haar lief </a:t>
            </a:r>
            <a:r>
              <a:rPr lang="nl-NL" dirty="0"/>
              <a:t>dus geeft ze mij </a:t>
            </a:r>
            <a:r>
              <a:rPr lang="nl-NL" dirty="0" smtClean="0"/>
              <a:t>hopelijk weer erkenning</a:t>
            </a:r>
            <a:r>
              <a:rPr lang="nl-NL" dirty="0"/>
              <a:t>, dus </a:t>
            </a:r>
            <a:r>
              <a:rPr lang="nl-NL" dirty="0" smtClean="0"/>
              <a:t>heb ik haar nog meer lief.’ ‘Ik </a:t>
            </a:r>
            <a:r>
              <a:rPr lang="nl-NL" dirty="0"/>
              <a:t>geef hem erkenning dus heeft hij mij </a:t>
            </a:r>
            <a:r>
              <a:rPr lang="nl-NL" dirty="0" smtClean="0"/>
              <a:t>hopelijk weer lief</a:t>
            </a:r>
            <a:r>
              <a:rPr lang="nl-NL" dirty="0"/>
              <a:t>, dus</a:t>
            </a:r>
            <a:r>
              <a:rPr lang="nl-NL" dirty="0" smtClean="0"/>
              <a:t>…’</a:t>
            </a:r>
          </a:p>
          <a:p>
            <a:pPr marL="0" indent="0">
              <a:buNone/>
            </a:pPr>
            <a:endParaRPr lang="nl-NL" dirty="0" smtClean="0"/>
          </a:p>
          <a:p>
            <a:pPr marL="0" indent="0">
              <a:buNone/>
            </a:pPr>
            <a:r>
              <a:rPr lang="nl-NL" i="1" dirty="0" smtClean="0"/>
              <a:t>Hoe moeilijk is het voor JOU om bij problemen ALS EERSTE in de cirkel van hoop te stappen en niet te wachten tot je partner het doet?</a:t>
            </a:r>
            <a:endParaRPr lang="nl-NL" i="1" dirty="0"/>
          </a:p>
        </p:txBody>
      </p:sp>
    </p:spTree>
    <p:extLst>
      <p:ext uri="{BB962C8B-B14F-4D97-AF65-F5344CB8AC3E}">
        <p14:creationId xmlns:p14="http://schemas.microsoft.com/office/powerpoint/2010/main" val="251391543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Hoe belangrijk is seksualiteit?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26</a:t>
            </a:fld>
            <a:endParaRPr lang="nl-NL"/>
          </a:p>
        </p:txBody>
      </p:sp>
      <p:sp>
        <p:nvSpPr>
          <p:cNvPr id="3" name="Tijdelijke aanduiding voor inhoud 2"/>
          <p:cNvSpPr>
            <a:spLocks noGrp="1"/>
          </p:cNvSpPr>
          <p:nvPr>
            <p:ph sz="quarter" idx="1"/>
          </p:nvPr>
        </p:nvSpPr>
        <p:spPr/>
        <p:txBody>
          <a:bodyPr/>
          <a:lstStyle/>
          <a:p>
            <a:r>
              <a:rPr lang="nl-NL" dirty="0" smtClean="0"/>
              <a:t>Je kunt eventuele spanningen in je huwelijk niet oplossen door meer seks te hebben.</a:t>
            </a:r>
          </a:p>
          <a:p>
            <a:r>
              <a:rPr lang="nl-NL" dirty="0" smtClean="0"/>
              <a:t>Voor </a:t>
            </a:r>
            <a:r>
              <a:rPr lang="nl-NL" dirty="0"/>
              <a:t>het </a:t>
            </a:r>
            <a:r>
              <a:rPr lang="nl-NL" dirty="0" smtClean="0"/>
              <a:t>(opnieuw) </a:t>
            </a:r>
            <a:r>
              <a:rPr lang="nl-NL" dirty="0"/>
              <a:t>opbloeien van een relatie is liefde belangrijker dan seksualiteit, maar eerlijke seksualiteit helpt wel bij het opbloeien van de </a:t>
            </a:r>
            <a:r>
              <a:rPr lang="nl-NL" dirty="0" smtClean="0"/>
              <a:t>liefde!</a:t>
            </a:r>
            <a:endParaRPr lang="nl-NL" dirty="0"/>
          </a:p>
          <a:p>
            <a:endParaRPr lang="nl-NL" dirty="0"/>
          </a:p>
        </p:txBody>
      </p:sp>
    </p:spTree>
    <p:extLst>
      <p:ext uri="{BB962C8B-B14F-4D97-AF65-F5344CB8AC3E}">
        <p14:creationId xmlns:p14="http://schemas.microsoft.com/office/powerpoint/2010/main" val="31531238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Geloof en seksualiteit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27</a:t>
            </a:fld>
            <a:endParaRPr lang="nl-NL"/>
          </a:p>
        </p:txBody>
      </p:sp>
      <p:sp>
        <p:nvSpPr>
          <p:cNvPr id="3" name="Tijdelijke aanduiding voor inhoud 2"/>
          <p:cNvSpPr>
            <a:spLocks noGrp="1"/>
          </p:cNvSpPr>
          <p:nvPr>
            <p:ph sz="quarter" idx="1"/>
          </p:nvPr>
        </p:nvSpPr>
        <p:spPr/>
        <p:txBody>
          <a:bodyPr>
            <a:normAutofit/>
          </a:bodyPr>
          <a:lstStyle/>
          <a:p>
            <a:pPr marL="0" indent="0">
              <a:buNone/>
            </a:pPr>
            <a:r>
              <a:rPr lang="nl-NL" i="1" dirty="0" smtClean="0"/>
              <a:t>Hoe is jouw leven met God verbonden met seksualiteit? Bekijk de volgende citaten.</a:t>
            </a:r>
          </a:p>
          <a:p>
            <a:pPr marL="0" indent="0">
              <a:buNone/>
            </a:pPr>
            <a:endParaRPr lang="nl-NL" i="1" dirty="0" smtClean="0"/>
          </a:p>
          <a:p>
            <a:pPr marL="0" indent="0">
              <a:buNone/>
            </a:pPr>
            <a:r>
              <a:rPr lang="nl-NL" dirty="0" smtClean="0"/>
              <a:t>’Op Avondmaalszondag wil ik niet aan seks denken.’ </a:t>
            </a:r>
          </a:p>
          <a:p>
            <a:pPr marL="0" indent="0">
              <a:buNone/>
            </a:pPr>
            <a:r>
              <a:rPr lang="nl-NL" dirty="0" smtClean="0"/>
              <a:t>‘Ik voel me schuldig als ik iets doe wat mijn gelovige ouders nooit gedaan zouden hebben.’</a:t>
            </a:r>
          </a:p>
          <a:p>
            <a:pPr marL="0" indent="0">
              <a:buNone/>
            </a:pPr>
            <a:r>
              <a:rPr lang="nl-NL" dirty="0" smtClean="0"/>
              <a:t>‘Omdat God mijn hele lichaam mooi gemaakt heeft, geniet ik er met volle teugen van.’ </a:t>
            </a:r>
          </a:p>
          <a:p>
            <a:pPr marL="0" indent="0">
              <a:buNone/>
            </a:pPr>
            <a:r>
              <a:rPr lang="nl-NL" dirty="0" smtClean="0"/>
              <a:t>‘Ik heb een sterk zelfbeeld dankzij mijn geloof en daarom durf ik over alles te praten.’</a:t>
            </a:r>
          </a:p>
          <a:p>
            <a:pPr marL="0" indent="0">
              <a:buNone/>
            </a:pPr>
            <a:r>
              <a:rPr lang="nl-NL" dirty="0" smtClean="0"/>
              <a:t>‘Ik bid tot God om zegen over onze seksuele relatie.’</a:t>
            </a:r>
            <a:endParaRPr lang="nl-NL" dirty="0"/>
          </a:p>
        </p:txBody>
      </p:sp>
    </p:spTree>
    <p:extLst>
      <p:ext uri="{BB962C8B-B14F-4D97-AF65-F5344CB8AC3E}">
        <p14:creationId xmlns:p14="http://schemas.microsoft.com/office/powerpoint/2010/main" val="276593901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Ga terug naar de startopdracht</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28</a:t>
            </a:fld>
            <a:endParaRPr lang="nl-NL"/>
          </a:p>
        </p:txBody>
      </p:sp>
      <p:sp>
        <p:nvSpPr>
          <p:cNvPr id="3" name="Tijdelijke aanduiding voor inhoud 2"/>
          <p:cNvSpPr>
            <a:spLocks noGrp="1"/>
          </p:cNvSpPr>
          <p:nvPr>
            <p:ph sz="quarter" idx="1"/>
          </p:nvPr>
        </p:nvSpPr>
        <p:spPr/>
        <p:txBody>
          <a:bodyPr>
            <a:normAutofit/>
          </a:bodyPr>
          <a:lstStyle/>
          <a:p>
            <a:pPr>
              <a:buFont typeface="Arial" charset="0"/>
              <a:buChar char="•"/>
            </a:pPr>
            <a:r>
              <a:rPr lang="nl-NL" dirty="0" smtClean="0"/>
              <a:t>Kijk nog eens naar je genoteerde verwachtingen en teleurstellingen.</a:t>
            </a:r>
          </a:p>
          <a:p>
            <a:pPr marL="0" indent="0">
              <a:buNone/>
            </a:pPr>
            <a:r>
              <a:rPr lang="nl-NL" i="1" dirty="0" smtClean="0"/>
              <a:t>Ben je bereid om iets te doen met je eigen teleurstellingen?</a:t>
            </a:r>
          </a:p>
          <a:p>
            <a:pPr marL="0" indent="0">
              <a:buNone/>
            </a:pPr>
            <a:r>
              <a:rPr lang="nl-NL" i="1" dirty="0" smtClean="0"/>
              <a:t>Ben je bereid om iets te doen met de teleurstellingen van de ander?</a:t>
            </a:r>
          </a:p>
          <a:p>
            <a:pPr marL="0" indent="0">
              <a:buNone/>
            </a:pPr>
            <a:r>
              <a:rPr lang="nl-NL" i="1" dirty="0" smtClean="0"/>
              <a:t>Vertel nu aan elkaar wat je van plan bent om ermee te doen na deze avond.</a:t>
            </a:r>
            <a:endParaRPr lang="nl-NL" i="1" dirty="0"/>
          </a:p>
        </p:txBody>
      </p:sp>
    </p:spTree>
    <p:extLst>
      <p:ext uri="{BB962C8B-B14F-4D97-AF65-F5344CB8AC3E}">
        <p14:creationId xmlns:p14="http://schemas.microsoft.com/office/powerpoint/2010/main" val="47276851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Tip</a:t>
            </a:r>
            <a:endParaRPr lang="nl-NL" dirty="0"/>
          </a:p>
        </p:txBody>
      </p:sp>
      <p:sp>
        <p:nvSpPr>
          <p:cNvPr id="4" name="Tijdelijke aanduiding voor dianummer 3"/>
          <p:cNvSpPr>
            <a:spLocks noGrp="1"/>
          </p:cNvSpPr>
          <p:nvPr>
            <p:ph type="sldNum" sz="quarter" idx="12"/>
          </p:nvPr>
        </p:nvSpPr>
        <p:spPr/>
        <p:txBody>
          <a:bodyPr/>
          <a:lstStyle/>
          <a:p>
            <a:pPr>
              <a:defRPr/>
            </a:pPr>
            <a:fld id="{AA7D2400-A3C9-4B0F-B409-5BC9BDB3AC25}" type="slidenum">
              <a:rPr lang="nl-NL" smtClean="0"/>
              <a:pPr>
                <a:defRPr/>
              </a:pPr>
              <a:t>29</a:t>
            </a:fld>
            <a:endParaRPr lang="nl-NL"/>
          </a:p>
        </p:txBody>
      </p:sp>
      <p:sp>
        <p:nvSpPr>
          <p:cNvPr id="3" name="Tijdelijke aanduiding voor inhoud 2"/>
          <p:cNvSpPr>
            <a:spLocks noGrp="1"/>
          </p:cNvSpPr>
          <p:nvPr>
            <p:ph sz="quarter" idx="1"/>
          </p:nvPr>
        </p:nvSpPr>
        <p:spPr/>
        <p:txBody>
          <a:bodyPr/>
          <a:lstStyle/>
          <a:p>
            <a:r>
              <a:rPr lang="nl-NL" dirty="0" smtClean="0"/>
              <a:t>Als je aan de slag gaat met werken aan intimiteit en seksualiteit, denk dan niet idealistisch maar realistisch: doe wat voor JULLIE en OP DIT MOMENT haalbaar is. Verwachtingen kunnen ook te hoog gespannen zijn en dat leidt tot nieuwe teleurstellingen. </a:t>
            </a:r>
            <a:endParaRPr lang="nl-NL" dirty="0"/>
          </a:p>
        </p:txBody>
      </p:sp>
    </p:spTree>
    <p:extLst>
      <p:ext uri="{BB962C8B-B14F-4D97-AF65-F5344CB8AC3E}">
        <p14:creationId xmlns:p14="http://schemas.microsoft.com/office/powerpoint/2010/main" val="302413367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orsprong">
  <a:themeElements>
    <a:clrScheme name="Oorsprong">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orsprong">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orsprong">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Kantoorthem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Kantoorthem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Origin</Template>
  <TotalTime>1338</TotalTime>
  <Words>1790</Words>
  <Application>Microsoft Office PowerPoint</Application>
  <PresentationFormat>Diavoorstelling (4:3)</PresentationFormat>
  <Paragraphs>186</Paragraphs>
  <Slides>29</Slides>
  <Notes>0</Notes>
  <HiddenSlides>0</HiddenSlides>
  <MMClips>0</MMClips>
  <ScaleCrop>false</ScaleCrop>
  <HeadingPairs>
    <vt:vector size="4" baseType="variant">
      <vt:variant>
        <vt:lpstr>Thema</vt:lpstr>
      </vt:variant>
      <vt:variant>
        <vt:i4>1</vt:i4>
      </vt:variant>
      <vt:variant>
        <vt:lpstr>Diatitels</vt:lpstr>
      </vt:variant>
      <vt:variant>
        <vt:i4>29</vt:i4>
      </vt:variant>
    </vt:vector>
  </HeadingPairs>
  <TitlesOfParts>
    <vt:vector size="30" baseType="lpstr">
      <vt:lpstr>Oorsprong</vt:lpstr>
      <vt:lpstr>Samen intiem </vt:lpstr>
      <vt:lpstr>Praten over seksualiteit</vt:lpstr>
      <vt:lpstr>Ieder is uniek</vt:lpstr>
      <vt:lpstr>Startopdracht</vt:lpstr>
      <vt:lpstr>Juda </vt:lpstr>
      <vt:lpstr>Een sluier</vt:lpstr>
      <vt:lpstr>Intimiteit</vt:lpstr>
      <vt:lpstr>Oerman</vt:lpstr>
      <vt:lpstr>PowerPoint-presentatie</vt:lpstr>
      <vt:lpstr>Aansporingen</vt:lpstr>
      <vt:lpstr>De knikkerpot</vt:lpstr>
      <vt:lpstr>Regelmatig gemeenschap</vt:lpstr>
      <vt:lpstr>Liefde moet opgewekt worden</vt:lpstr>
      <vt:lpstr>Moe is moe, pa is druk</vt:lpstr>
      <vt:lpstr>Elkaar kennen</vt:lpstr>
      <vt:lpstr>Lichamelijk kennen</vt:lpstr>
      <vt:lpstr>Geen hoogtepunt</vt:lpstr>
      <vt:lpstr>Communicatie</vt:lpstr>
      <vt:lpstr>Gods Woord waarschuwt óók</vt:lpstr>
      <vt:lpstr>20 jaar gehuwd en verliefd op een ander…</vt:lpstr>
      <vt:lpstr>Wek díe liefde niet op</vt:lpstr>
      <vt:lpstr>Storingen van intimiteit</vt:lpstr>
      <vt:lpstr>En… als de liefde verkild is, wat dan?</vt:lpstr>
      <vt:lpstr>Cirkel van wanhoop</vt:lpstr>
      <vt:lpstr>Cirkel van hoop</vt:lpstr>
      <vt:lpstr>Hoe belangrijk is seksualiteit?</vt:lpstr>
      <vt:lpstr>Geloof en seksualiteit</vt:lpstr>
      <vt:lpstr>Ga terug naar de startopdracht</vt:lpstr>
      <vt:lpstr>Tip</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Seksualiteit en relatie</dc:title>
  <dc:creator>Jan Hoek</dc:creator>
  <cp:lastModifiedBy>N.C. van der Voet</cp:lastModifiedBy>
  <cp:revision>109</cp:revision>
  <cp:lastPrinted>2014-04-08T08:42:40Z</cp:lastPrinted>
  <dcterms:created xsi:type="dcterms:W3CDTF">2007-02-22T22:07:59Z</dcterms:created>
  <dcterms:modified xsi:type="dcterms:W3CDTF">2018-08-01T19:21:58Z</dcterms:modified>
</cp:coreProperties>
</file>