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57" r:id="rId4"/>
    <p:sldId id="258" r:id="rId5"/>
    <p:sldId id="259" r:id="rId6"/>
    <p:sldId id="260" r:id="rId7"/>
    <p:sldId id="261" r:id="rId8"/>
    <p:sldId id="262" r:id="rId9"/>
    <p:sldId id="263" r:id="rId10"/>
    <p:sldId id="264" r:id="rId11"/>
    <p:sldId id="265" r:id="rId12"/>
    <p:sldId id="277" r:id="rId13"/>
    <p:sldId id="267" r:id="rId14"/>
    <p:sldId id="278" r:id="rId15"/>
    <p:sldId id="266" r:id="rId16"/>
    <p:sldId id="268" r:id="rId17"/>
    <p:sldId id="269" r:id="rId18"/>
    <p:sldId id="287" r:id="rId19"/>
    <p:sldId id="272" r:id="rId20"/>
    <p:sldId id="279" r:id="rId21"/>
    <p:sldId id="270" r:id="rId22"/>
    <p:sldId id="286" r:id="rId23"/>
    <p:sldId id="281" r:id="rId24"/>
    <p:sldId id="282" r:id="rId25"/>
    <p:sldId id="283" r:id="rId26"/>
    <p:sldId id="284" r:id="rId27"/>
    <p:sldId id="271" r:id="rId28"/>
    <p:sldId id="280" r:id="rId29"/>
    <p:sldId id="274" r:id="rId30"/>
    <p:sldId id="273" r:id="rId31"/>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undo custSel addSld delSld modSld">
      <pc:chgData name="Nico van der Voet" userId="9e6fc3e6dead0faa" providerId="LiveId" clId="{D05F117A-90F9-4307-8749-CBC455DF47A2}" dt="2026-03-30T19:40:53.524" v="2563" actId="478"/>
      <pc:docMkLst>
        <pc:docMk/>
      </pc:docMkLst>
      <pc:sldChg chg="modSp mod">
        <pc:chgData name="Nico van der Voet" userId="9e6fc3e6dead0faa" providerId="LiveId" clId="{D05F117A-90F9-4307-8749-CBC455DF47A2}" dt="2026-03-24T16:36:39.667" v="2166" actId="20577"/>
        <pc:sldMkLst>
          <pc:docMk/>
          <pc:sldMk cId="0" sldId="257"/>
        </pc:sldMkLst>
        <pc:spChg chg="mod">
          <ac:chgData name="Nico van der Voet" userId="9e6fc3e6dead0faa" providerId="LiveId" clId="{D05F117A-90F9-4307-8749-CBC455DF47A2}" dt="2026-03-24T16:36:39.667" v="2166" actId="20577"/>
          <ac:spMkLst>
            <pc:docMk/>
            <pc:sldMk cId="0" sldId="257"/>
            <ac:spMk id="3" creationId="{00000000-0000-0000-0000-000000000000}"/>
          </ac:spMkLst>
        </pc:spChg>
      </pc:sldChg>
      <pc:sldChg chg="modSp mod">
        <pc:chgData name="Nico van der Voet" userId="9e6fc3e6dead0faa" providerId="LiveId" clId="{D05F117A-90F9-4307-8749-CBC455DF47A2}" dt="2026-03-24T15:22:44.028" v="1856" actId="20577"/>
        <pc:sldMkLst>
          <pc:docMk/>
          <pc:sldMk cId="0" sldId="259"/>
        </pc:sldMkLst>
        <pc:spChg chg="mod">
          <ac:chgData name="Nico van der Voet" userId="9e6fc3e6dead0faa" providerId="LiveId" clId="{D05F117A-90F9-4307-8749-CBC455DF47A2}" dt="2026-03-24T15:22:44.028" v="1856" actId="20577"/>
          <ac:spMkLst>
            <pc:docMk/>
            <pc:sldMk cId="0" sldId="259"/>
            <ac:spMk id="3" creationId="{00000000-0000-0000-0000-000000000000}"/>
          </ac:spMkLst>
        </pc:spChg>
      </pc:sldChg>
      <pc:sldChg chg="modSp mod">
        <pc:chgData name="Nico van der Voet" userId="9e6fc3e6dead0faa" providerId="LiveId" clId="{D05F117A-90F9-4307-8749-CBC455DF47A2}" dt="2026-03-24T15:23:12.097" v="1906" actId="6549"/>
        <pc:sldMkLst>
          <pc:docMk/>
          <pc:sldMk cId="0" sldId="260"/>
        </pc:sldMkLst>
        <pc:spChg chg="mod">
          <ac:chgData name="Nico van der Voet" userId="9e6fc3e6dead0faa" providerId="LiveId" clId="{D05F117A-90F9-4307-8749-CBC455DF47A2}" dt="2026-03-24T15:23:12.097" v="1906" actId="6549"/>
          <ac:spMkLst>
            <pc:docMk/>
            <pc:sldMk cId="0" sldId="260"/>
            <ac:spMk id="3" creationId="{00000000-0000-0000-0000-000000000000}"/>
          </ac:spMkLst>
        </pc:spChg>
      </pc:sldChg>
      <pc:sldChg chg="modSp mod">
        <pc:chgData name="Nico van der Voet" userId="9e6fc3e6dead0faa" providerId="LiveId" clId="{D05F117A-90F9-4307-8749-CBC455DF47A2}" dt="2026-03-24T12:33:58.466" v="20" actId="20577"/>
        <pc:sldMkLst>
          <pc:docMk/>
          <pc:sldMk cId="0" sldId="264"/>
        </pc:sldMkLst>
        <pc:spChg chg="mod">
          <ac:chgData name="Nico van der Voet" userId="9e6fc3e6dead0faa" providerId="LiveId" clId="{D05F117A-90F9-4307-8749-CBC455DF47A2}" dt="2026-03-24T12:33:58.466" v="20" actId="20577"/>
          <ac:spMkLst>
            <pc:docMk/>
            <pc:sldMk cId="0" sldId="264"/>
            <ac:spMk id="3" creationId="{00000000-0000-0000-0000-000000000000}"/>
          </ac:spMkLst>
        </pc:spChg>
      </pc:sldChg>
      <pc:sldChg chg="modSp mod">
        <pc:chgData name="Nico van der Voet" userId="9e6fc3e6dead0faa" providerId="LiveId" clId="{D05F117A-90F9-4307-8749-CBC455DF47A2}" dt="2026-03-24T15:25:19.939" v="1932" actId="20577"/>
        <pc:sldMkLst>
          <pc:docMk/>
          <pc:sldMk cId="0" sldId="268"/>
        </pc:sldMkLst>
        <pc:spChg chg="mod">
          <ac:chgData name="Nico van der Voet" userId="9e6fc3e6dead0faa" providerId="LiveId" clId="{D05F117A-90F9-4307-8749-CBC455DF47A2}" dt="2026-03-24T15:25:19.939" v="1932" actId="20577"/>
          <ac:spMkLst>
            <pc:docMk/>
            <pc:sldMk cId="0" sldId="268"/>
            <ac:spMk id="3" creationId="{00000000-0000-0000-0000-000000000000}"/>
          </ac:spMkLst>
        </pc:spChg>
      </pc:sldChg>
      <pc:sldChg chg="modSp mod">
        <pc:chgData name="Nico van der Voet" userId="9e6fc3e6dead0faa" providerId="LiveId" clId="{D05F117A-90F9-4307-8749-CBC455DF47A2}" dt="2026-03-30T19:39:24.320" v="2562" actId="6549"/>
        <pc:sldMkLst>
          <pc:docMk/>
          <pc:sldMk cId="0" sldId="270"/>
        </pc:sldMkLst>
        <pc:spChg chg="mod">
          <ac:chgData name="Nico van der Voet" userId="9e6fc3e6dead0faa" providerId="LiveId" clId="{D05F117A-90F9-4307-8749-CBC455DF47A2}" dt="2026-03-30T19:39:24.320" v="2562" actId="6549"/>
          <ac:spMkLst>
            <pc:docMk/>
            <pc:sldMk cId="0" sldId="270"/>
            <ac:spMk id="3" creationId="{00000000-0000-0000-0000-000000000000}"/>
          </ac:spMkLst>
        </pc:spChg>
      </pc:sldChg>
      <pc:sldChg chg="addSp delSp modSp mod">
        <pc:chgData name="Nico van der Voet" userId="9e6fc3e6dead0faa" providerId="LiveId" clId="{D05F117A-90F9-4307-8749-CBC455DF47A2}" dt="2026-03-30T19:40:53.524" v="2563" actId="478"/>
        <pc:sldMkLst>
          <pc:docMk/>
          <pc:sldMk cId="0" sldId="271"/>
        </pc:sldMkLst>
        <pc:spChg chg="mod">
          <ac:chgData name="Nico van der Voet" userId="9e6fc3e6dead0faa" providerId="LiveId" clId="{D05F117A-90F9-4307-8749-CBC455DF47A2}" dt="2026-03-24T15:32:34.175" v="1959" actId="6549"/>
          <ac:spMkLst>
            <pc:docMk/>
            <pc:sldMk cId="0" sldId="271"/>
            <ac:spMk id="2" creationId="{00000000-0000-0000-0000-000000000000}"/>
          </ac:spMkLst>
        </pc:spChg>
        <pc:graphicFrameChg chg="add del modGraphic">
          <ac:chgData name="Nico van der Voet" userId="9e6fc3e6dead0faa" providerId="LiveId" clId="{D05F117A-90F9-4307-8749-CBC455DF47A2}" dt="2026-03-30T19:40:53.524" v="2563" actId="478"/>
          <ac:graphicFrameMkLst>
            <pc:docMk/>
            <pc:sldMk cId="0" sldId="271"/>
            <ac:graphicFrameMk id="5" creationId="{EB06DFA8-02BC-DA84-D5F8-AB0AB0CE2B12}"/>
          </ac:graphicFrameMkLst>
        </pc:graphicFrameChg>
      </pc:sldChg>
      <pc:sldChg chg="modSp mod">
        <pc:chgData name="Nico van der Voet" userId="9e6fc3e6dead0faa" providerId="LiveId" clId="{D05F117A-90F9-4307-8749-CBC455DF47A2}" dt="2026-03-24T15:21:54.256" v="1846" actId="20577"/>
        <pc:sldMkLst>
          <pc:docMk/>
          <pc:sldMk cId="0" sldId="273"/>
        </pc:sldMkLst>
        <pc:spChg chg="mod">
          <ac:chgData name="Nico van der Voet" userId="9e6fc3e6dead0faa" providerId="LiveId" clId="{D05F117A-90F9-4307-8749-CBC455DF47A2}" dt="2026-03-24T15:08:07.507" v="1642" actId="5793"/>
          <ac:spMkLst>
            <pc:docMk/>
            <pc:sldMk cId="0" sldId="273"/>
            <ac:spMk id="2" creationId="{00000000-0000-0000-0000-000000000000}"/>
          </ac:spMkLst>
        </pc:spChg>
        <pc:spChg chg="mod">
          <ac:chgData name="Nico van der Voet" userId="9e6fc3e6dead0faa" providerId="LiveId" clId="{D05F117A-90F9-4307-8749-CBC455DF47A2}" dt="2026-03-24T15:21:54.256" v="1846" actId="20577"/>
          <ac:spMkLst>
            <pc:docMk/>
            <pc:sldMk cId="0" sldId="273"/>
            <ac:spMk id="3" creationId="{00000000-0000-0000-0000-000000000000}"/>
          </ac:spMkLst>
        </pc:spChg>
      </pc:sldChg>
      <pc:sldChg chg="modSp mod">
        <pc:chgData name="Nico van der Voet" userId="9e6fc3e6dead0faa" providerId="LiveId" clId="{D05F117A-90F9-4307-8749-CBC455DF47A2}" dt="2026-03-24T15:32:49.464" v="1972" actId="20577"/>
        <pc:sldMkLst>
          <pc:docMk/>
          <pc:sldMk cId="0" sldId="274"/>
        </pc:sldMkLst>
        <pc:spChg chg="mod">
          <ac:chgData name="Nico van der Voet" userId="9e6fc3e6dead0faa" providerId="LiveId" clId="{D05F117A-90F9-4307-8749-CBC455DF47A2}" dt="2026-03-24T15:32:49.464" v="1972" actId="20577"/>
          <ac:spMkLst>
            <pc:docMk/>
            <pc:sldMk cId="0" sldId="274"/>
            <ac:spMk id="2" creationId="{00000000-0000-0000-0000-000000000000}"/>
          </ac:spMkLst>
        </pc:spChg>
      </pc:sldChg>
      <pc:sldChg chg="addSp delSp modSp mod">
        <pc:chgData name="Nico van der Voet" userId="9e6fc3e6dead0faa" providerId="LiveId" clId="{D05F117A-90F9-4307-8749-CBC455DF47A2}" dt="2026-03-24T15:31:51.953" v="1945" actId="1076"/>
        <pc:sldMkLst>
          <pc:docMk/>
          <pc:sldMk cId="0" sldId="279"/>
        </pc:sldMkLst>
        <pc:picChg chg="add mod">
          <ac:chgData name="Nico van der Voet" userId="9e6fc3e6dead0faa" providerId="LiveId" clId="{D05F117A-90F9-4307-8749-CBC455DF47A2}" dt="2026-03-24T15:31:51.953" v="1945" actId="1076"/>
          <ac:picMkLst>
            <pc:docMk/>
            <pc:sldMk cId="0" sldId="279"/>
            <ac:picMk id="2050" creationId="{1EA53B33-A0F2-CF49-B13C-B02040AAC7E6}"/>
          </ac:picMkLst>
        </pc:picChg>
      </pc:sldChg>
      <pc:sldChg chg="modSp new mod">
        <pc:chgData name="Nico van der Voet" userId="9e6fc3e6dead0faa" providerId="LiveId" clId="{D05F117A-90F9-4307-8749-CBC455DF47A2}" dt="2026-03-24T13:18:59.665" v="1121" actId="20577"/>
        <pc:sldMkLst>
          <pc:docMk/>
          <pc:sldMk cId="1342681360" sldId="281"/>
        </pc:sldMkLst>
        <pc:spChg chg="mod">
          <ac:chgData name="Nico van der Voet" userId="9e6fc3e6dead0faa" providerId="LiveId" clId="{D05F117A-90F9-4307-8749-CBC455DF47A2}" dt="2026-03-24T13:10:27.089" v="360" actId="6549"/>
          <ac:spMkLst>
            <pc:docMk/>
            <pc:sldMk cId="1342681360" sldId="281"/>
            <ac:spMk id="2" creationId="{EECE8149-ABE2-1CD9-C0D7-9236CA80A393}"/>
          </ac:spMkLst>
        </pc:spChg>
        <pc:spChg chg="mod">
          <ac:chgData name="Nico van der Voet" userId="9e6fc3e6dead0faa" providerId="LiveId" clId="{D05F117A-90F9-4307-8749-CBC455DF47A2}" dt="2026-03-24T13:18:59.665" v="1121" actId="20577"/>
          <ac:spMkLst>
            <pc:docMk/>
            <pc:sldMk cId="1342681360" sldId="281"/>
            <ac:spMk id="3" creationId="{F6C3B218-9205-A51F-CD5F-A0818C1F926F}"/>
          </ac:spMkLst>
        </pc:spChg>
      </pc:sldChg>
      <pc:sldChg chg="modSp new mod">
        <pc:chgData name="Nico van der Voet" userId="9e6fc3e6dead0faa" providerId="LiveId" clId="{D05F117A-90F9-4307-8749-CBC455DF47A2}" dt="2026-03-24T15:18:06.856" v="1661" actId="6549"/>
        <pc:sldMkLst>
          <pc:docMk/>
          <pc:sldMk cId="3943889536" sldId="282"/>
        </pc:sldMkLst>
        <pc:spChg chg="mod">
          <ac:chgData name="Nico van der Voet" userId="9e6fc3e6dead0faa" providerId="LiveId" clId="{D05F117A-90F9-4307-8749-CBC455DF47A2}" dt="2026-03-24T13:14:43.560" v="778" actId="20577"/>
          <ac:spMkLst>
            <pc:docMk/>
            <pc:sldMk cId="3943889536" sldId="282"/>
            <ac:spMk id="2" creationId="{0E743255-58E8-7806-F4BC-E350D2423197}"/>
          </ac:spMkLst>
        </pc:spChg>
        <pc:spChg chg="mod">
          <ac:chgData name="Nico van der Voet" userId="9e6fc3e6dead0faa" providerId="LiveId" clId="{D05F117A-90F9-4307-8749-CBC455DF47A2}" dt="2026-03-24T15:18:06.856" v="1661" actId="6549"/>
          <ac:spMkLst>
            <pc:docMk/>
            <pc:sldMk cId="3943889536" sldId="282"/>
            <ac:spMk id="3" creationId="{6FBB0511-AC5A-9A01-F3CB-93C5DACDDF99}"/>
          </ac:spMkLst>
        </pc:spChg>
      </pc:sldChg>
      <pc:sldChg chg="modSp new mod">
        <pc:chgData name="Nico van der Voet" userId="9e6fc3e6dead0faa" providerId="LiveId" clId="{D05F117A-90F9-4307-8749-CBC455DF47A2}" dt="2026-03-24T15:19:01.995" v="1726" actId="20577"/>
        <pc:sldMkLst>
          <pc:docMk/>
          <pc:sldMk cId="1241873569" sldId="283"/>
        </pc:sldMkLst>
        <pc:spChg chg="mod">
          <ac:chgData name="Nico van der Voet" userId="9e6fc3e6dead0faa" providerId="LiveId" clId="{D05F117A-90F9-4307-8749-CBC455DF47A2}" dt="2026-03-24T13:16:10.439" v="864" actId="20577"/>
          <ac:spMkLst>
            <pc:docMk/>
            <pc:sldMk cId="1241873569" sldId="283"/>
            <ac:spMk id="2" creationId="{C8B7BB0E-B4E1-1A34-D5ED-760C9B4105D6}"/>
          </ac:spMkLst>
        </pc:spChg>
        <pc:spChg chg="mod">
          <ac:chgData name="Nico van der Voet" userId="9e6fc3e6dead0faa" providerId="LiveId" clId="{D05F117A-90F9-4307-8749-CBC455DF47A2}" dt="2026-03-24T15:19:01.995" v="1726" actId="20577"/>
          <ac:spMkLst>
            <pc:docMk/>
            <pc:sldMk cId="1241873569" sldId="283"/>
            <ac:spMk id="3" creationId="{50F8C482-EDFF-FAA7-80EC-8FC76B03BB0D}"/>
          </ac:spMkLst>
        </pc:spChg>
      </pc:sldChg>
      <pc:sldChg chg="modSp new mod">
        <pc:chgData name="Nico van der Voet" userId="9e6fc3e6dead0faa" providerId="LiveId" clId="{D05F117A-90F9-4307-8749-CBC455DF47A2}" dt="2026-03-24T14:51:37.498" v="1529" actId="20577"/>
        <pc:sldMkLst>
          <pc:docMk/>
          <pc:sldMk cId="1889056941" sldId="284"/>
        </pc:sldMkLst>
        <pc:spChg chg="mod">
          <ac:chgData name="Nico van der Voet" userId="9e6fc3e6dead0faa" providerId="LiveId" clId="{D05F117A-90F9-4307-8749-CBC455DF47A2}" dt="2026-03-24T14:48:31.669" v="1197" actId="6549"/>
          <ac:spMkLst>
            <pc:docMk/>
            <pc:sldMk cId="1889056941" sldId="284"/>
            <ac:spMk id="2" creationId="{D34176B5-FE78-63F3-50B3-4A1FC58A2523}"/>
          </ac:spMkLst>
        </pc:spChg>
        <pc:spChg chg="mod">
          <ac:chgData name="Nico van der Voet" userId="9e6fc3e6dead0faa" providerId="LiveId" clId="{D05F117A-90F9-4307-8749-CBC455DF47A2}" dt="2026-03-24T14:51:37.498" v="1529" actId="20577"/>
          <ac:spMkLst>
            <pc:docMk/>
            <pc:sldMk cId="1889056941" sldId="284"/>
            <ac:spMk id="3" creationId="{D685AA04-DEF8-79F2-F891-B04E607A8584}"/>
          </ac:spMkLst>
        </pc:spChg>
      </pc:sldChg>
      <pc:sldChg chg="addSp modSp new mod">
        <pc:chgData name="Nico van der Voet" userId="9e6fc3e6dead0faa" providerId="LiveId" clId="{D05F117A-90F9-4307-8749-CBC455DF47A2}" dt="2026-03-24T15:16:57.578" v="1648"/>
        <pc:sldMkLst>
          <pc:docMk/>
          <pc:sldMk cId="3858457395" sldId="286"/>
        </pc:sldMkLst>
        <pc:picChg chg="add mod">
          <ac:chgData name="Nico van der Voet" userId="9e6fc3e6dead0faa" providerId="LiveId" clId="{D05F117A-90F9-4307-8749-CBC455DF47A2}" dt="2026-03-24T15:16:57.578" v="1648"/>
          <ac:picMkLst>
            <pc:docMk/>
            <pc:sldMk cId="3858457395" sldId="286"/>
            <ac:picMk id="3" creationId="{2994D897-48C3-894C-600B-04E3B7855ED6}"/>
          </ac:picMkLst>
        </pc:picChg>
      </pc:sldChg>
      <pc:sldChg chg="addSp delSp new mod">
        <pc:chgData name="Nico van der Voet" userId="9e6fc3e6dead0faa" providerId="LiveId" clId="{D05F117A-90F9-4307-8749-CBC455DF47A2}" dt="2026-03-24T15:27:31.612" v="1937" actId="478"/>
        <pc:sldMkLst>
          <pc:docMk/>
          <pc:sldMk cId="1441633146" sldId="287"/>
        </pc:sldMkLst>
        <pc:picChg chg="add del">
          <ac:chgData name="Nico van der Voet" userId="9e6fc3e6dead0faa" providerId="LiveId" clId="{D05F117A-90F9-4307-8749-CBC455DF47A2}" dt="2026-03-24T15:27:31.612" v="1937" actId="478"/>
          <ac:picMkLst>
            <pc:docMk/>
            <pc:sldMk cId="1441633146" sldId="287"/>
            <ac:picMk id="3" creationId="{8EB8571C-C53D-0D3E-3B8E-3745B9B62C3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het opmaakprofiel van de modelondertitel te bewerken</a:t>
            </a:r>
          </a:p>
        </p:txBody>
      </p:sp>
      <p:sp>
        <p:nvSpPr>
          <p:cNvPr id="4" name="Tijdelijke aanduiding voor datum 3"/>
          <p:cNvSpPr>
            <a:spLocks noGrp="1"/>
          </p:cNvSpPr>
          <p:nvPr>
            <p:ph type="dt" sz="half" idx="10"/>
          </p:nvPr>
        </p:nvSpPr>
        <p:spPr/>
        <p:txBody>
          <a:bodyPr/>
          <a:lstStyle/>
          <a:p>
            <a:fld id="{ECEFBE86-8D01-45C5-A84E-13A82408B299}" type="datetimeFigureOut">
              <a:rPr lang="nl-NL" smtClean="0"/>
              <a:pPr/>
              <a:t>30-3-2026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ECEFBE86-8D01-45C5-A84E-13A82408B299}" type="datetimeFigureOut">
              <a:rPr lang="nl-NL" smtClean="0"/>
              <a:pPr/>
              <a:t>30-3-2026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ECEFBE86-8D01-45C5-A84E-13A82408B299}" type="datetimeFigureOut">
              <a:rPr lang="nl-NL" smtClean="0"/>
              <a:pPr/>
              <a:t>30-3-2026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ECEFBE86-8D01-45C5-A84E-13A82408B299}" type="datetimeFigureOut">
              <a:rPr lang="nl-NL" smtClean="0"/>
              <a:pPr/>
              <a:t>30-3-2026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ECEFBE86-8D01-45C5-A84E-13A82408B299}" type="datetimeFigureOut">
              <a:rPr lang="nl-NL" smtClean="0"/>
              <a:pPr/>
              <a:t>30-3-2026</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ECEFBE86-8D01-45C5-A84E-13A82408B299}" type="datetimeFigureOut">
              <a:rPr lang="nl-NL" smtClean="0"/>
              <a:pPr/>
              <a:t>30-3-2026</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ECEFBE86-8D01-45C5-A84E-13A82408B299}" type="datetimeFigureOut">
              <a:rPr lang="nl-NL" smtClean="0"/>
              <a:pPr/>
              <a:t>30-3-2026</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ECEFBE86-8D01-45C5-A84E-13A82408B299}" type="datetimeFigureOut">
              <a:rPr lang="nl-NL" smtClean="0"/>
              <a:pPr/>
              <a:t>30-3-2026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ECEFBE86-8D01-45C5-A84E-13A82408B299}" type="datetimeFigureOut">
              <a:rPr lang="nl-NL" smtClean="0"/>
              <a:pPr/>
              <a:t>30-3-2026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ECEFBE86-8D01-45C5-A84E-13A82408B299}" type="datetimeFigureOut">
              <a:rPr lang="nl-NL" smtClean="0"/>
              <a:pPr/>
              <a:t>30-3-2026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ECEFBE86-8D01-45C5-A84E-13A82408B299}" type="datetimeFigureOut">
              <a:rPr lang="nl-NL" smtClean="0"/>
              <a:pPr/>
              <a:t>30-3-2026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5D8207F-264E-437E-93A2-9070E6CC97D0}"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EFBE86-8D01-45C5-A84E-13A82408B299}" type="datetimeFigureOut">
              <a:rPr lang="nl-NL" smtClean="0"/>
              <a:pPr/>
              <a:t>30-3-2026</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D8207F-264E-437E-93A2-9070E6CC97D0}"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De hoge lat in onze liberale samenleving</a:t>
            </a:r>
          </a:p>
        </p:txBody>
      </p:sp>
      <p:sp>
        <p:nvSpPr>
          <p:cNvPr id="3" name="Ondertitel 2"/>
          <p:cNvSpPr>
            <a:spLocks noGrp="1"/>
          </p:cNvSpPr>
          <p:nvPr>
            <p:ph type="subTitle" idx="1"/>
          </p:nvPr>
        </p:nvSpPr>
        <p:spPr/>
        <p:txBody>
          <a:bodyPr/>
          <a:lstStyle/>
          <a:p>
            <a:endParaRPr lang="nl-N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les.canisius.nl/web/Grassroots_Canisius/Sportpagina/ruben%20zwiers%203t3%20site%20voor%20nl/ruben%20zwiers%203t3%20site%20voor%20nl/polsstokhoogspringen.jpg"/>
          <p:cNvPicPr>
            <a:picLocks noChangeAspect="1" noChangeArrowheads="1"/>
          </p:cNvPicPr>
          <p:nvPr/>
        </p:nvPicPr>
        <p:blipFill>
          <a:blip r:embed="rId2" cstate="print"/>
          <a:srcRect/>
          <a:stretch>
            <a:fillRect/>
          </a:stretch>
        </p:blipFill>
        <p:spPr bwMode="auto">
          <a:xfrm>
            <a:off x="683568" y="1556792"/>
            <a:ext cx="2736304" cy="3534938"/>
          </a:xfrm>
          <a:prstGeom prst="rect">
            <a:avLst/>
          </a:prstGeom>
          <a:noFill/>
        </p:spPr>
      </p:pic>
      <p:pic>
        <p:nvPicPr>
          <p:cNvPr id="1028" name="Picture 4" descr="http://www.avsparta.nl/image.php?id=12"/>
          <p:cNvPicPr>
            <a:picLocks noChangeAspect="1" noChangeArrowheads="1"/>
          </p:cNvPicPr>
          <p:nvPr/>
        </p:nvPicPr>
        <p:blipFill>
          <a:blip r:embed="rId3" cstate="print"/>
          <a:srcRect/>
          <a:stretch>
            <a:fillRect/>
          </a:stretch>
        </p:blipFill>
        <p:spPr bwMode="auto">
          <a:xfrm>
            <a:off x="4860032" y="1556792"/>
            <a:ext cx="2880320" cy="36004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Stellingen, mee eens of mee oneens?</a:t>
            </a:r>
          </a:p>
        </p:txBody>
      </p:sp>
      <p:sp>
        <p:nvSpPr>
          <p:cNvPr id="3" name="Tijdelijke aanduiding voor inhoud 2"/>
          <p:cNvSpPr>
            <a:spLocks noGrp="1"/>
          </p:cNvSpPr>
          <p:nvPr>
            <p:ph idx="1"/>
          </p:nvPr>
        </p:nvSpPr>
        <p:spPr/>
        <p:txBody>
          <a:bodyPr>
            <a:normAutofit fontScale="92500" lnSpcReduction="20000"/>
          </a:bodyPr>
          <a:lstStyle/>
          <a:p>
            <a:r>
              <a:rPr lang="nl-NL" dirty="0"/>
              <a:t>Als ik op mijn sterfbed alle doelen heb gehaald, is mijn leven toch mislukt.</a:t>
            </a:r>
          </a:p>
          <a:p>
            <a:r>
              <a:rPr lang="nl-NL" dirty="0"/>
              <a:t>Levenslang (moeten)leren is onzin. Bomen blijven ook niet groeien.</a:t>
            </a:r>
          </a:p>
          <a:p>
            <a:r>
              <a:rPr lang="nl-NL" dirty="0"/>
              <a:t>‘Als je de lat te hoog legt voor jezelf, ga je er gemakkelijk onderdoor.’ (</a:t>
            </a:r>
            <a:r>
              <a:rPr lang="nl-NL" dirty="0" err="1"/>
              <a:t>Loesje</a:t>
            </a:r>
            <a:r>
              <a:rPr lang="nl-NL" dirty="0"/>
              <a:t>)</a:t>
            </a:r>
          </a:p>
          <a:p>
            <a:r>
              <a:rPr lang="nl-NL" dirty="0"/>
              <a:t>‘Overtref jezelf, neem met minder geen genoegen!’ (Pr-leus Hogeschool Rotterdam)</a:t>
            </a:r>
          </a:p>
          <a:p>
            <a:r>
              <a:rPr lang="nl-NL" dirty="0"/>
              <a:t>In het leven moet je doorfietsen, want als je stilstaat val je om.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Paulus over vrijheid</a:t>
            </a:r>
          </a:p>
        </p:txBody>
      </p:sp>
      <p:sp>
        <p:nvSpPr>
          <p:cNvPr id="3" name="Tijdelijke aanduiding voor inhoud 2"/>
          <p:cNvSpPr>
            <a:spLocks noGrp="1"/>
          </p:cNvSpPr>
          <p:nvPr>
            <p:ph idx="1"/>
          </p:nvPr>
        </p:nvSpPr>
        <p:spPr/>
        <p:txBody>
          <a:bodyPr>
            <a:normAutofit fontScale="92500"/>
          </a:bodyPr>
          <a:lstStyle/>
          <a:p>
            <a:r>
              <a:rPr lang="nl-NL" dirty="0"/>
              <a:t>Galaten 5:1 Sta  dan vast in de vrijheid waarmee Christus ons vrijgemaakt heeft, en laat u niet weer met een juk van slavernij belasten. </a:t>
            </a:r>
          </a:p>
          <a:p>
            <a:r>
              <a:rPr lang="nl-NL" dirty="0"/>
              <a:t>13 Want u bent tot vrijheid geroepen, broeders, alleen niet tot die vrijheid die aanleiding geeft aan het vlees; maar dien elkaar door de liefde. </a:t>
            </a:r>
          </a:p>
          <a:p>
            <a:r>
              <a:rPr lang="nl-NL" dirty="0"/>
              <a:t>14  Want de hele wet wordt in één woord vervuld, namelijk hierin: u zult uw naaste liefhebben als uzelf. </a:t>
            </a:r>
          </a:p>
          <a:p>
            <a:endParaRPr lang="nl-NL"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Bevrijde mensen</a:t>
            </a:r>
          </a:p>
        </p:txBody>
      </p:sp>
      <p:sp>
        <p:nvSpPr>
          <p:cNvPr id="3" name="Tijdelijke aanduiding voor inhoud 2"/>
          <p:cNvSpPr>
            <a:spLocks noGrp="1"/>
          </p:cNvSpPr>
          <p:nvPr>
            <p:ph idx="1"/>
          </p:nvPr>
        </p:nvSpPr>
        <p:spPr/>
        <p:txBody>
          <a:bodyPr/>
          <a:lstStyle/>
          <a:p>
            <a:r>
              <a:rPr lang="nl-NL" dirty="0"/>
              <a:t>Tegenover het juk van </a:t>
            </a:r>
            <a:r>
              <a:rPr lang="nl-NL" dirty="0" err="1"/>
              <a:t>wetticisme</a:t>
            </a:r>
            <a:r>
              <a:rPr lang="nl-NL" dirty="0"/>
              <a:t> en vastgeroeste religieuze gewoonten plaatst Paulus de vrijheid in Christus.</a:t>
            </a:r>
          </a:p>
          <a:p>
            <a:r>
              <a:rPr lang="nl-NL" dirty="0"/>
              <a:t>Vrij zijn, ook in het geweten, is onze roeping!</a:t>
            </a:r>
          </a:p>
          <a:p>
            <a:r>
              <a:rPr lang="nl-NL" dirty="0"/>
              <a:t>Vrij zijn is niet alleen vrij zijn van, maar ook vrij zijn tot, namelijk tot liefhebben en dienen.</a:t>
            </a:r>
          </a:p>
          <a:p>
            <a:r>
              <a:rPr lang="nl-NL" dirty="0"/>
              <a:t>Vrijheid heeft niets met individuele losbandigheid te maken.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Gelovige als gewoon mens</a:t>
            </a:r>
          </a:p>
        </p:txBody>
      </p:sp>
      <p:sp>
        <p:nvSpPr>
          <p:cNvPr id="3" name="Tijdelijke aanduiding voor inhoud 2"/>
          <p:cNvSpPr>
            <a:spLocks noGrp="1"/>
          </p:cNvSpPr>
          <p:nvPr>
            <p:ph idx="1"/>
          </p:nvPr>
        </p:nvSpPr>
        <p:spPr/>
        <p:txBody>
          <a:bodyPr>
            <a:normAutofit/>
          </a:bodyPr>
          <a:lstStyle/>
          <a:p>
            <a:r>
              <a:rPr lang="nl-NL" dirty="0"/>
              <a:t>Paulus spreekt de gelovigen aan, niet de burgers van een land of de werknemers van een bedrijf of instelling.</a:t>
            </a:r>
          </a:p>
          <a:p>
            <a:r>
              <a:rPr lang="nl-NL" dirty="0"/>
              <a:t>Toch is er een koppeling. In het gewone </a:t>
            </a:r>
            <a:r>
              <a:rPr lang="nl-NL" dirty="0" err="1"/>
              <a:t>menszijn</a:t>
            </a:r>
            <a:r>
              <a:rPr lang="nl-NL" dirty="0"/>
              <a:t> werkt de geloofswerkelijkheid door (bijv. in huwelijk, opvoeding, arbeidsrelaties).</a:t>
            </a:r>
          </a:p>
          <a:p>
            <a:r>
              <a:rPr lang="nl-NL" dirty="0"/>
              <a:t>Wij zijn geroepen om vrij te zijn en lief te hebben, ook in ons werk!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Leven volgens de wet</a:t>
            </a:r>
          </a:p>
        </p:txBody>
      </p:sp>
      <p:sp>
        <p:nvSpPr>
          <p:cNvPr id="3" name="Tijdelijke aanduiding voor inhoud 2"/>
          <p:cNvSpPr>
            <a:spLocks noGrp="1"/>
          </p:cNvSpPr>
          <p:nvPr>
            <p:ph idx="1"/>
          </p:nvPr>
        </p:nvSpPr>
        <p:spPr/>
        <p:txBody>
          <a:bodyPr/>
          <a:lstStyle/>
          <a:p>
            <a:r>
              <a:rPr lang="nl-NL" dirty="0"/>
              <a:t>Er wordt tot in detail voorgeschreven hoe je moet leven.</a:t>
            </a:r>
          </a:p>
          <a:p>
            <a:r>
              <a:rPr lang="nl-NL" dirty="0"/>
              <a:t>De lat van de heiligheid ligt erg hoog.</a:t>
            </a:r>
          </a:p>
          <a:p>
            <a:r>
              <a:rPr lang="nl-NL" dirty="0"/>
              <a:t>Een elite kan erbij. De overigen leven beneden de maat. Zij zijn schuldig en schieten te kort.</a:t>
            </a:r>
          </a:p>
          <a:p>
            <a:r>
              <a:rPr lang="nl-NL" dirty="0"/>
              <a:t>Denken vanuit een systeem leidt tot elkaar de maat nemen.</a:t>
            </a:r>
          </a:p>
          <a:p>
            <a:r>
              <a:rPr lang="nl-NL" dirty="0"/>
              <a:t>Menselijke instellingen krijgen goddelijk gezag.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Telkens nieuwe systemen</a:t>
            </a:r>
          </a:p>
        </p:txBody>
      </p:sp>
      <p:sp>
        <p:nvSpPr>
          <p:cNvPr id="3" name="Tijdelijke aanduiding voor inhoud 2"/>
          <p:cNvSpPr>
            <a:spLocks noGrp="1"/>
          </p:cNvSpPr>
          <p:nvPr>
            <p:ph idx="1"/>
          </p:nvPr>
        </p:nvSpPr>
        <p:spPr/>
        <p:txBody>
          <a:bodyPr>
            <a:normAutofit lnSpcReduction="10000"/>
          </a:bodyPr>
          <a:lstStyle/>
          <a:p>
            <a:r>
              <a:rPr lang="nl-NL" dirty="0"/>
              <a:t>Mensen bedenken telkens religieuze, politieke en morele systemen.</a:t>
            </a:r>
          </a:p>
          <a:p>
            <a:r>
              <a:rPr lang="nl-NL" dirty="0"/>
              <a:t>Het leven wordt er overzichtelijk van, maar vrijheid verdwijnt.</a:t>
            </a:r>
          </a:p>
          <a:p>
            <a:r>
              <a:rPr lang="nl-NL" dirty="0"/>
              <a:t>Systemen worden opgelegd vanachter bureaus: de werkelijkheid moet zich ernaar voegen.</a:t>
            </a:r>
          </a:p>
          <a:p>
            <a:r>
              <a:rPr lang="nl-NL" dirty="0"/>
              <a:t>Afwijkingen worden niet geduld (… dan geen subsidie!)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Neoliberalisme</a:t>
            </a:r>
          </a:p>
        </p:txBody>
      </p:sp>
      <p:sp>
        <p:nvSpPr>
          <p:cNvPr id="3" name="Tijdelijke aanduiding voor inhoud 2"/>
          <p:cNvSpPr>
            <a:spLocks noGrp="1"/>
          </p:cNvSpPr>
          <p:nvPr>
            <p:ph idx="1"/>
          </p:nvPr>
        </p:nvSpPr>
        <p:spPr/>
        <p:txBody>
          <a:bodyPr>
            <a:normAutofit lnSpcReduction="10000"/>
          </a:bodyPr>
          <a:lstStyle/>
          <a:p>
            <a:r>
              <a:rPr lang="nl-NL" dirty="0"/>
              <a:t>In de huidige cultuur is er een neoliberaal, moreel dictaat, gebaseerd op een humanistische mensvisie:</a:t>
            </a:r>
          </a:p>
          <a:p>
            <a:pPr>
              <a:buFontTx/>
              <a:buChar char="-"/>
            </a:pPr>
            <a:r>
              <a:rPr lang="nl-NL" dirty="0"/>
              <a:t>Ieder is de manager van zijn eigen levensloop: initiatiefrijk, energiek, gemotiveerd, flexibel, stressbestendig, communicatief, risiconemend.</a:t>
            </a:r>
          </a:p>
          <a:p>
            <a:pPr>
              <a:buFontTx/>
              <a:buChar char="-"/>
            </a:pPr>
            <a:r>
              <a:rPr lang="nl-NL" dirty="0"/>
              <a:t>Ieder moet er zelf voor zorgen dat hij in ogen van anderen iets voorstelt.</a:t>
            </a:r>
          </a:p>
          <a:p>
            <a:pPr>
              <a:buFontTx/>
              <a:buChar char="-"/>
            </a:pPr>
            <a:endParaRPr lang="nl-N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Neoliberalisme</a:t>
            </a:r>
          </a:p>
        </p:txBody>
      </p:sp>
      <p:sp>
        <p:nvSpPr>
          <p:cNvPr id="3" name="Tijdelijke aanduiding voor inhoud 2"/>
          <p:cNvSpPr>
            <a:spLocks noGrp="1"/>
          </p:cNvSpPr>
          <p:nvPr>
            <p:ph idx="1"/>
          </p:nvPr>
        </p:nvSpPr>
        <p:spPr/>
        <p:txBody>
          <a:bodyPr>
            <a:normAutofit lnSpcReduction="10000"/>
          </a:bodyPr>
          <a:lstStyle/>
          <a:p>
            <a:pPr>
              <a:buFontTx/>
              <a:buChar char="-"/>
            </a:pPr>
            <a:r>
              <a:rPr lang="nl-NL" dirty="0"/>
              <a:t>Ieder moet levenslang (willen) leren, zichzelf ontplooien, zichzelf verbeteren, uitdagingen aangaan (kernkwadranten van </a:t>
            </a:r>
            <a:r>
              <a:rPr lang="nl-NL" dirty="0" err="1"/>
              <a:t>Offman</a:t>
            </a:r>
            <a:r>
              <a:rPr lang="nl-NL" dirty="0"/>
              <a:t>!).</a:t>
            </a:r>
          </a:p>
          <a:p>
            <a:pPr>
              <a:buFontTx/>
              <a:buChar char="-"/>
            </a:pPr>
            <a:r>
              <a:rPr lang="nl-NL" dirty="0"/>
              <a:t>Er is geen God, er is geen meester: ieder vindt zijn individuele waarden uit. </a:t>
            </a:r>
          </a:p>
          <a:p>
            <a:pPr>
              <a:buFontTx/>
              <a:buChar char="-"/>
            </a:pPr>
            <a:r>
              <a:rPr lang="nl-NL" dirty="0"/>
              <a:t>Haal de mooiste kaart uit jezelf, zegt TNT post!</a:t>
            </a:r>
          </a:p>
          <a:p>
            <a:pPr>
              <a:buFontTx/>
              <a:buChar char="-"/>
            </a:pPr>
            <a:r>
              <a:rPr lang="nl-NL" dirty="0"/>
              <a:t>Vroeger was je leven ingebed in vaste structuren. Nu maken we door eigen initiatieven ons eigen leven.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Competitie</a:t>
            </a:r>
          </a:p>
        </p:txBody>
      </p:sp>
      <p:sp>
        <p:nvSpPr>
          <p:cNvPr id="3" name="Tijdelijke aanduiding voor inhoud 2"/>
          <p:cNvSpPr>
            <a:spLocks noGrp="1"/>
          </p:cNvSpPr>
          <p:nvPr>
            <p:ph idx="1"/>
          </p:nvPr>
        </p:nvSpPr>
        <p:spPr/>
        <p:txBody>
          <a:bodyPr/>
          <a:lstStyle/>
          <a:p>
            <a:r>
              <a:rPr lang="nl-NL" dirty="0"/>
              <a:t>Mensen leven in een voortdurende competitie: </a:t>
            </a:r>
          </a:p>
          <a:p>
            <a:pPr>
              <a:buFontTx/>
              <a:buChar char="-"/>
            </a:pPr>
            <a:r>
              <a:rPr lang="nl-NL" dirty="0"/>
              <a:t>Ze vergelijken zichzelf met succesvolle anderen. Ze voelen zich schuldig of zich tekortschieten: ze schamen zich dat ze de hoge lat niet halen.</a:t>
            </a:r>
          </a:p>
          <a:p>
            <a:pPr>
              <a:buFontTx/>
              <a:buChar char="-"/>
            </a:pPr>
            <a:r>
              <a:rPr lang="nl-NL" dirty="0"/>
              <a:t>Eigenlijk proberen ze voortdurend zichzelf te overtreffen (en dat kun je niet winnen!)</a:t>
            </a:r>
          </a:p>
          <a:p>
            <a:pPr>
              <a:buFontTx/>
              <a:buChar char="-"/>
            </a:pPr>
            <a:endParaRPr lang="nl-N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mtchuizen.com/oefeningen/lopen/hardlopen.jpg"/>
          <p:cNvPicPr>
            <a:picLocks noChangeAspect="1" noChangeArrowheads="1"/>
          </p:cNvPicPr>
          <p:nvPr/>
        </p:nvPicPr>
        <p:blipFill>
          <a:blip r:embed="rId2" cstate="print"/>
          <a:srcRect/>
          <a:stretch>
            <a:fillRect/>
          </a:stretch>
        </p:blipFill>
        <p:spPr bwMode="auto">
          <a:xfrm>
            <a:off x="2339752" y="620688"/>
            <a:ext cx="4352925" cy="54864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Druk van het meten</a:t>
            </a:r>
          </a:p>
        </p:txBody>
      </p:sp>
      <p:sp>
        <p:nvSpPr>
          <p:cNvPr id="3" name="Tijdelijke aanduiding voor inhoud 2"/>
          <p:cNvSpPr>
            <a:spLocks noGrp="1"/>
          </p:cNvSpPr>
          <p:nvPr>
            <p:ph idx="1"/>
          </p:nvPr>
        </p:nvSpPr>
        <p:spPr/>
        <p:txBody>
          <a:bodyPr>
            <a:normAutofit fontScale="92500"/>
          </a:bodyPr>
          <a:lstStyle/>
          <a:p>
            <a:r>
              <a:rPr lang="nl-NL" dirty="0"/>
              <a:t>Wettisch denken leidt tot bureaucratie. Alles moet gecontroleerd, getoetst, gemeten en vastgelegd worden. Overal zijn protocollen voor. (kwaliteitszorg !).</a:t>
            </a:r>
          </a:p>
          <a:p>
            <a:r>
              <a:rPr lang="nl-NL" dirty="0"/>
              <a:t>Organisaties </a:t>
            </a:r>
            <a:r>
              <a:rPr lang="nl-NL" dirty="0" err="1"/>
              <a:t>én</a:t>
            </a:r>
            <a:r>
              <a:rPr lang="nl-NL" dirty="0"/>
              <a:t> individuen zitten daarin klem.</a:t>
            </a:r>
          </a:p>
          <a:p>
            <a:r>
              <a:rPr lang="nl-NL" dirty="0"/>
              <a:t>Doelen moeten SMART geformuleerd worden in een POP, uitkomsten vastgelegd in prestaties of competenties en indicatoren. Personeel krijgt resultaat- en ontwikkelgesprekken.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p:cNvSpPr/>
          <p:nvPr/>
        </p:nvSpPr>
        <p:spPr>
          <a:xfrm>
            <a:off x="4139952" y="620688"/>
            <a:ext cx="4248472" cy="5940088"/>
          </a:xfrm>
          <a:prstGeom prst="rect">
            <a:avLst/>
          </a:prstGeom>
        </p:spPr>
        <p:txBody>
          <a:bodyPr wrap="square">
            <a:spAutoFit/>
          </a:bodyPr>
          <a:lstStyle/>
          <a:p>
            <a:r>
              <a:rPr lang="nl-NL" sz="2000" dirty="0">
                <a:solidFill>
                  <a:srgbClr val="FF0000"/>
                </a:solidFill>
              </a:rPr>
              <a:t>Als werknemer moet je blijven leren, anders kom je buiten spel te staan. Werkgevers willen graag </a:t>
            </a:r>
            <a:r>
              <a:rPr lang="nl-NL" sz="2000" b="1" dirty="0">
                <a:solidFill>
                  <a:srgbClr val="FF0000"/>
                </a:solidFill>
              </a:rPr>
              <a:t>medewerkers die zich verder ontwikkelen</a:t>
            </a:r>
            <a:r>
              <a:rPr lang="nl-NL" sz="2000" dirty="0">
                <a:solidFill>
                  <a:srgbClr val="FF0000"/>
                </a:solidFill>
              </a:rPr>
              <a:t>. Daarom zijn ze steeds meer bereid te investeren in de ontwikkeling van hun medewerkers. Een Persoonlijk ontwikkelingsplan (</a:t>
            </a:r>
            <a:r>
              <a:rPr lang="nl-NL" sz="2000" dirty="0" err="1">
                <a:solidFill>
                  <a:srgbClr val="FF0000"/>
                </a:solidFill>
              </a:rPr>
              <a:t>POP's</a:t>
            </a:r>
            <a:r>
              <a:rPr lang="nl-NL" sz="2000" dirty="0">
                <a:solidFill>
                  <a:srgbClr val="FF0000"/>
                </a:solidFill>
              </a:rPr>
              <a:t>) helpt om te blijven leren in het kader van het werk. Vaak worden er in </a:t>
            </a:r>
            <a:r>
              <a:rPr lang="nl-NL" sz="2000" dirty="0" err="1">
                <a:solidFill>
                  <a:srgbClr val="FF0000"/>
                </a:solidFill>
              </a:rPr>
              <a:t>CAO's</a:t>
            </a:r>
            <a:r>
              <a:rPr lang="nl-NL" sz="2000" dirty="0">
                <a:solidFill>
                  <a:srgbClr val="FF0000"/>
                </a:solidFill>
              </a:rPr>
              <a:t> afspraken gemaakt over het invoeren van </a:t>
            </a:r>
            <a:r>
              <a:rPr lang="nl-NL" sz="2000" dirty="0" err="1">
                <a:solidFill>
                  <a:srgbClr val="FF0000"/>
                </a:solidFill>
              </a:rPr>
              <a:t>POP's</a:t>
            </a:r>
            <a:r>
              <a:rPr lang="nl-NL" sz="2000" dirty="0">
                <a:solidFill>
                  <a:srgbClr val="FF0000"/>
                </a:solidFill>
              </a:rPr>
              <a:t>.</a:t>
            </a:r>
          </a:p>
          <a:p>
            <a:r>
              <a:rPr lang="nl-NL" sz="2000" b="1" dirty="0">
                <a:solidFill>
                  <a:srgbClr val="FF0000"/>
                </a:solidFill>
              </a:rPr>
              <a:t>Een POP is een 'ontwikkelingscontract' tussen werkgever en werknemer. </a:t>
            </a:r>
            <a:r>
              <a:rPr lang="nl-NL" sz="2000" dirty="0">
                <a:solidFill>
                  <a:srgbClr val="FF0000"/>
                </a:solidFill>
              </a:rPr>
              <a:t>De bedoeling is, de werknemer de kans te bieden zich verder te ontwikkelen. Zo kun je de organisatiedoelen van de werkgever en de ambities van de werknemer zo goed mogelijk op elkaar afstemmen.</a:t>
            </a:r>
          </a:p>
        </p:txBody>
      </p:sp>
      <p:pic>
        <p:nvPicPr>
          <p:cNvPr id="36866" name="Picture 2" descr="http://www2.kabouterdromen.nl/images/poppen.jpg"/>
          <p:cNvPicPr>
            <a:picLocks noChangeAspect="1" noChangeArrowheads="1"/>
          </p:cNvPicPr>
          <p:nvPr/>
        </p:nvPicPr>
        <p:blipFill>
          <a:blip r:embed="rId2" cstate="print"/>
          <a:srcRect/>
          <a:stretch>
            <a:fillRect/>
          </a:stretch>
        </p:blipFill>
        <p:spPr bwMode="auto">
          <a:xfrm>
            <a:off x="539552" y="764704"/>
            <a:ext cx="3429000" cy="54006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Depressiviteit</a:t>
            </a:r>
          </a:p>
        </p:txBody>
      </p:sp>
      <p:sp>
        <p:nvSpPr>
          <p:cNvPr id="3" name="Tijdelijke aanduiding voor inhoud 2"/>
          <p:cNvSpPr>
            <a:spLocks noGrp="1"/>
          </p:cNvSpPr>
          <p:nvPr>
            <p:ph idx="1"/>
          </p:nvPr>
        </p:nvSpPr>
        <p:spPr/>
        <p:txBody>
          <a:bodyPr>
            <a:normAutofit/>
          </a:bodyPr>
          <a:lstStyle/>
          <a:p>
            <a:r>
              <a:rPr lang="nl-NL" dirty="0"/>
              <a:t>Vroeger zaten mensen gevangen in voorgeschreven sociale structuren en waren er autoriteiten die de wet voorschreven. Dat was niet altijd leuk.</a:t>
            </a:r>
          </a:p>
          <a:p>
            <a:r>
              <a:rPr lang="nl-NL" dirty="0"/>
              <a:t>Mensen die zichzelf tot richtlijn geworden zijn en van wie de ontwikkeling voortdurend gemeten wordt, lopen kans op depressiviteit: faalangst en innerlijke vermoeidheid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Winnaars en verliezers</a:t>
            </a:r>
          </a:p>
        </p:txBody>
      </p:sp>
      <p:sp>
        <p:nvSpPr>
          <p:cNvPr id="3" name="Tijdelijke aanduiding voor inhoud 2"/>
          <p:cNvSpPr>
            <a:spLocks noGrp="1"/>
          </p:cNvSpPr>
          <p:nvPr>
            <p:ph idx="1"/>
          </p:nvPr>
        </p:nvSpPr>
        <p:spPr/>
        <p:txBody>
          <a:bodyPr>
            <a:normAutofit lnSpcReduction="10000"/>
          </a:bodyPr>
          <a:lstStyle/>
          <a:p>
            <a:r>
              <a:rPr lang="nl-NL" dirty="0"/>
              <a:t>Ook het liberale </a:t>
            </a:r>
            <a:r>
              <a:rPr lang="nl-NL" dirty="0" err="1"/>
              <a:t>wetticisme</a:t>
            </a:r>
            <a:r>
              <a:rPr lang="nl-NL" dirty="0"/>
              <a:t> brengt een tweedeling te weeg: winnaars en verliezers.</a:t>
            </a:r>
          </a:p>
          <a:p>
            <a:pPr>
              <a:buFontTx/>
              <a:buChar char="-"/>
            </a:pPr>
            <a:r>
              <a:rPr lang="nl-NL" dirty="0"/>
              <a:t>Carrièremakers, flexibele mensen, praatjesmakers (</a:t>
            </a:r>
            <a:r>
              <a:rPr lang="nl-NL" dirty="0" err="1"/>
              <a:t>influencers</a:t>
            </a:r>
            <a:r>
              <a:rPr lang="nl-NL" dirty="0"/>
              <a:t>!) komen soms ver. Serieuze werkers die ook nog op relaties gericht zijn, zijn soms op hun veertigste al opgebrand. </a:t>
            </a:r>
          </a:p>
          <a:p>
            <a:r>
              <a:rPr lang="nl-NL" dirty="0"/>
              <a:t>Winnaars kunnen met veranderingen meegaan, verliezers niet.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Winnaars en verliezers</a:t>
            </a:r>
          </a:p>
        </p:txBody>
      </p:sp>
      <p:sp>
        <p:nvSpPr>
          <p:cNvPr id="3" name="Tijdelijke aanduiding voor inhoud 2"/>
          <p:cNvSpPr>
            <a:spLocks noGrp="1"/>
          </p:cNvSpPr>
          <p:nvPr>
            <p:ph idx="1"/>
          </p:nvPr>
        </p:nvSpPr>
        <p:spPr/>
        <p:txBody>
          <a:bodyPr>
            <a:normAutofit lnSpcReduction="10000"/>
          </a:bodyPr>
          <a:lstStyle/>
          <a:p>
            <a:pPr>
              <a:buFontTx/>
              <a:buChar char="-"/>
            </a:pPr>
            <a:r>
              <a:rPr lang="nl-NL" dirty="0"/>
              <a:t>Veel mensen doen enthousiast en later wanhopig hun best om een winnaar te zijn: ze willen een heel goede werknemer, ouder, partner, christen zijn. Dit leidt tot een enorme werkdruk.</a:t>
            </a:r>
          </a:p>
          <a:p>
            <a:pPr>
              <a:buFontTx/>
              <a:buChar char="-"/>
            </a:pPr>
            <a:r>
              <a:rPr lang="nl-NL" dirty="0"/>
              <a:t>Mensen willen ook nog eens gezond, sterk, goed, mooi, rijk overkomen op anderen.</a:t>
            </a:r>
          </a:p>
          <a:p>
            <a:pPr>
              <a:buFontTx/>
              <a:buChar char="-"/>
            </a:pPr>
            <a:r>
              <a:rPr lang="nl-NL" dirty="0"/>
              <a:t>En als dat niet lukt, dan faal je, ben je een verliezer.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8EB8571C-C53D-0D3E-3B8E-3745B9B62C3D}"/>
              </a:ext>
            </a:extLst>
          </p:cNvPr>
          <p:cNvPicPr>
            <a:picLocks noChangeAspect="1"/>
          </p:cNvPicPr>
          <p:nvPr/>
        </p:nvPicPr>
        <p:blipFill>
          <a:blip r:embed="rId2"/>
          <a:stretch>
            <a:fillRect/>
          </a:stretch>
        </p:blipFill>
        <p:spPr>
          <a:xfrm>
            <a:off x="1166648" y="0"/>
            <a:ext cx="6810703" cy="6858000"/>
          </a:xfrm>
          <a:prstGeom prst="rect">
            <a:avLst/>
          </a:prstGeom>
        </p:spPr>
      </p:pic>
    </p:spTree>
    <p:extLst>
      <p:ext uri="{BB962C8B-B14F-4D97-AF65-F5344CB8AC3E}">
        <p14:creationId xmlns:p14="http://schemas.microsoft.com/office/powerpoint/2010/main" val="1441633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Moeten</a:t>
            </a:r>
          </a:p>
        </p:txBody>
      </p:sp>
      <p:sp>
        <p:nvSpPr>
          <p:cNvPr id="3" name="Tijdelijke aanduiding voor inhoud 2"/>
          <p:cNvSpPr>
            <a:spLocks noGrp="1"/>
          </p:cNvSpPr>
          <p:nvPr>
            <p:ph idx="1"/>
          </p:nvPr>
        </p:nvSpPr>
        <p:spPr/>
        <p:txBody>
          <a:bodyPr/>
          <a:lstStyle/>
          <a:p>
            <a:r>
              <a:rPr lang="nl-NL" dirty="0"/>
              <a:t>Velen worden voortgedreven door ‘Ik moet…’ en ‘O, help als…’ Ze schroeven de lat steeds hoger op en ondermijnen daarmee hun gezonde zelfvertrouwen.</a:t>
            </a:r>
          </a:p>
          <a:p>
            <a:r>
              <a:rPr lang="nl-NL" dirty="0"/>
              <a:t>Door de druk om zichzelf te verwerkelijken, gaan mensen onrealistische eisen aan zichzelf stellen. Als ze die niet halen, hebben ze moeite zich erbij neer te leggen.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Eisen communiceren met zelfvertrouwen</a:t>
            </a:r>
          </a:p>
        </p:txBody>
      </p:sp>
      <p:pic>
        <p:nvPicPr>
          <p:cNvPr id="2050" name="Picture 2" descr="wip wap Camelot - Houtplezier.nl">
            <a:extLst>
              <a:ext uri="{FF2B5EF4-FFF2-40B4-BE49-F238E27FC236}">
                <a16:creationId xmlns:a16="http://schemas.microsoft.com/office/drawing/2014/main" id="{1EA53B33-A0F2-CF49-B13C-B02040AAC7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893418"/>
            <a:ext cx="6089218" cy="47193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Opvoeders</a:t>
            </a:r>
          </a:p>
        </p:txBody>
      </p:sp>
      <p:sp>
        <p:nvSpPr>
          <p:cNvPr id="3" name="Tijdelijke aanduiding voor inhoud 2"/>
          <p:cNvSpPr>
            <a:spLocks noGrp="1"/>
          </p:cNvSpPr>
          <p:nvPr>
            <p:ph idx="1"/>
          </p:nvPr>
        </p:nvSpPr>
        <p:spPr/>
        <p:txBody>
          <a:bodyPr>
            <a:normAutofit/>
          </a:bodyPr>
          <a:lstStyle/>
          <a:p>
            <a:r>
              <a:rPr lang="nl-NL" dirty="0"/>
              <a:t>Veel opvoeders (ouders, onderwijzers) doen mee in de race om het beste uit de kinderen omhoog te halen.</a:t>
            </a:r>
          </a:p>
          <a:p>
            <a:r>
              <a:rPr lang="nl-NL" dirty="0"/>
              <a:t>Via hun kinderen willen de ouders zelf scoren.</a:t>
            </a:r>
          </a:p>
          <a:p>
            <a:r>
              <a:rPr lang="nl-NL" dirty="0"/>
              <a:t>Het resultaat: zelfs basisschoolkinderen kunnen al stressklachten hebben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2994D897-48C3-894C-600B-04E3B7855E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3858457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CE8149-ABE2-1CD9-C0D7-9236CA80A393}"/>
              </a:ext>
            </a:extLst>
          </p:cNvPr>
          <p:cNvSpPr>
            <a:spLocks noGrp="1"/>
          </p:cNvSpPr>
          <p:nvPr>
            <p:ph type="title"/>
          </p:nvPr>
        </p:nvSpPr>
        <p:spPr/>
        <p:txBody>
          <a:bodyPr>
            <a:normAutofit/>
          </a:bodyPr>
          <a:lstStyle/>
          <a:p>
            <a:r>
              <a:rPr lang="nl-NL" dirty="0"/>
              <a:t>Een oude strijd herleeft telkens</a:t>
            </a:r>
          </a:p>
        </p:txBody>
      </p:sp>
      <p:sp>
        <p:nvSpPr>
          <p:cNvPr id="3" name="Tijdelijke aanduiding voor inhoud 2">
            <a:extLst>
              <a:ext uri="{FF2B5EF4-FFF2-40B4-BE49-F238E27FC236}">
                <a16:creationId xmlns:a16="http://schemas.microsoft.com/office/drawing/2014/main" id="{F6C3B218-9205-A51F-CD5F-A0818C1F926F}"/>
              </a:ext>
            </a:extLst>
          </p:cNvPr>
          <p:cNvSpPr>
            <a:spLocks noGrp="1"/>
          </p:cNvSpPr>
          <p:nvPr>
            <p:ph idx="1"/>
          </p:nvPr>
        </p:nvSpPr>
        <p:spPr/>
        <p:txBody>
          <a:bodyPr/>
          <a:lstStyle/>
          <a:p>
            <a:r>
              <a:rPr lang="nl-NL" dirty="0"/>
              <a:t>Augustinus (354-430): ons leven is bepaald door God en verder wordt ons aardse leven gestempeld door (erf)zonde, dood en duivel. Maar: bij al ons falen is er de dragende grond van Gods genade.</a:t>
            </a:r>
          </a:p>
          <a:p>
            <a:r>
              <a:rPr lang="nl-NL" dirty="0"/>
              <a:t>Filosofisch is dit determinisme. De mens lijkt geen vrijheid te hebben.</a:t>
            </a:r>
          </a:p>
        </p:txBody>
      </p:sp>
    </p:spTree>
    <p:extLst>
      <p:ext uri="{BB962C8B-B14F-4D97-AF65-F5344CB8AC3E}">
        <p14:creationId xmlns:p14="http://schemas.microsoft.com/office/powerpoint/2010/main" val="13426813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743255-58E8-7806-F4BC-E350D2423197}"/>
              </a:ext>
            </a:extLst>
          </p:cNvPr>
          <p:cNvSpPr>
            <a:spLocks noGrp="1"/>
          </p:cNvSpPr>
          <p:nvPr>
            <p:ph type="title"/>
          </p:nvPr>
        </p:nvSpPr>
        <p:spPr/>
        <p:txBody>
          <a:bodyPr/>
          <a:lstStyle/>
          <a:p>
            <a:r>
              <a:rPr lang="nl-NL" dirty="0"/>
              <a:t>Pelagius is springlevend</a:t>
            </a:r>
          </a:p>
        </p:txBody>
      </p:sp>
      <p:sp>
        <p:nvSpPr>
          <p:cNvPr id="3" name="Tijdelijke aanduiding voor inhoud 2">
            <a:extLst>
              <a:ext uri="{FF2B5EF4-FFF2-40B4-BE49-F238E27FC236}">
                <a16:creationId xmlns:a16="http://schemas.microsoft.com/office/drawing/2014/main" id="{6FBB0511-AC5A-9A01-F3CB-93C5DACDDF99}"/>
              </a:ext>
            </a:extLst>
          </p:cNvPr>
          <p:cNvSpPr>
            <a:spLocks noGrp="1"/>
          </p:cNvSpPr>
          <p:nvPr>
            <p:ph idx="1"/>
          </p:nvPr>
        </p:nvSpPr>
        <p:spPr/>
        <p:txBody>
          <a:bodyPr>
            <a:normAutofit/>
          </a:bodyPr>
          <a:lstStyle/>
          <a:p>
            <a:r>
              <a:rPr lang="nl-NL" dirty="0"/>
              <a:t>Pelagius (360-435) stelde: een mens heeft keuzevrijheid. Een mens kan volmaakt zijn en moet daarnaar streven. Hij wordt door God afgerekend op wat hij zelf gepresteerd heeft. </a:t>
            </a:r>
          </a:p>
          <a:p>
            <a:r>
              <a:rPr lang="nl-NL" dirty="0"/>
              <a:t>Dit heet indeterminisme: de eigen verantwoordelijkheid staat voorop!</a:t>
            </a:r>
          </a:p>
          <a:p>
            <a:r>
              <a:rPr lang="nl-NL" dirty="0"/>
              <a:t>Augustinus klinkt somberder maar is pastoraler.</a:t>
            </a:r>
          </a:p>
        </p:txBody>
      </p:sp>
    </p:spTree>
    <p:extLst>
      <p:ext uri="{BB962C8B-B14F-4D97-AF65-F5344CB8AC3E}">
        <p14:creationId xmlns:p14="http://schemas.microsoft.com/office/powerpoint/2010/main" val="39438895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B7BB0E-B4E1-1A34-D5ED-760C9B4105D6}"/>
              </a:ext>
            </a:extLst>
          </p:cNvPr>
          <p:cNvSpPr>
            <a:spLocks noGrp="1"/>
          </p:cNvSpPr>
          <p:nvPr>
            <p:ph type="title"/>
          </p:nvPr>
        </p:nvSpPr>
        <p:spPr/>
        <p:txBody>
          <a:bodyPr/>
          <a:lstStyle/>
          <a:p>
            <a:r>
              <a:rPr lang="nl-NL" dirty="0"/>
              <a:t>Vereenvoudigd</a:t>
            </a:r>
          </a:p>
        </p:txBody>
      </p:sp>
      <p:sp>
        <p:nvSpPr>
          <p:cNvPr id="3" name="Tijdelijke aanduiding voor inhoud 2">
            <a:extLst>
              <a:ext uri="{FF2B5EF4-FFF2-40B4-BE49-F238E27FC236}">
                <a16:creationId xmlns:a16="http://schemas.microsoft.com/office/drawing/2014/main" id="{50F8C482-EDFF-FAA7-80EC-8FC76B03BB0D}"/>
              </a:ext>
            </a:extLst>
          </p:cNvPr>
          <p:cNvSpPr>
            <a:spLocks noGrp="1"/>
          </p:cNvSpPr>
          <p:nvPr>
            <p:ph idx="1"/>
          </p:nvPr>
        </p:nvSpPr>
        <p:spPr/>
        <p:txBody>
          <a:bodyPr/>
          <a:lstStyle/>
          <a:p>
            <a:r>
              <a:rPr lang="nl-NL" dirty="0"/>
              <a:t>Augustinus: wij staan allemaal aan de verkeerde kant van de streep maar Gods genade kan ons naar de goede kant dragen.</a:t>
            </a:r>
          </a:p>
          <a:p>
            <a:r>
              <a:rPr lang="nl-NL" dirty="0"/>
              <a:t>Pelagius: wie aan de verkeerde kant van de streep staat, moet beter zijn best doen. Modern liberaal gezegd: elke krantenjongen kan, als hij zijn best doet, miljonair worden.</a:t>
            </a:r>
          </a:p>
        </p:txBody>
      </p:sp>
    </p:spTree>
    <p:extLst>
      <p:ext uri="{BB962C8B-B14F-4D97-AF65-F5344CB8AC3E}">
        <p14:creationId xmlns:p14="http://schemas.microsoft.com/office/powerpoint/2010/main" val="1241873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4176B5-FE78-63F3-50B3-4A1FC58A2523}"/>
              </a:ext>
            </a:extLst>
          </p:cNvPr>
          <p:cNvSpPr>
            <a:spLocks noGrp="1"/>
          </p:cNvSpPr>
          <p:nvPr>
            <p:ph type="title"/>
          </p:nvPr>
        </p:nvSpPr>
        <p:spPr/>
        <p:txBody>
          <a:bodyPr/>
          <a:lstStyle/>
          <a:p>
            <a:r>
              <a:rPr lang="nl-NL" dirty="0"/>
              <a:t>(In)determinisme</a:t>
            </a:r>
          </a:p>
        </p:txBody>
      </p:sp>
      <p:sp>
        <p:nvSpPr>
          <p:cNvPr id="3" name="Tijdelijke aanduiding voor inhoud 2">
            <a:extLst>
              <a:ext uri="{FF2B5EF4-FFF2-40B4-BE49-F238E27FC236}">
                <a16:creationId xmlns:a16="http://schemas.microsoft.com/office/drawing/2014/main" id="{D685AA04-DEF8-79F2-F891-B04E607A8584}"/>
              </a:ext>
            </a:extLst>
          </p:cNvPr>
          <p:cNvSpPr>
            <a:spLocks noGrp="1"/>
          </p:cNvSpPr>
          <p:nvPr>
            <p:ph idx="1"/>
          </p:nvPr>
        </p:nvSpPr>
        <p:spPr/>
        <p:txBody>
          <a:bodyPr/>
          <a:lstStyle/>
          <a:p>
            <a:r>
              <a:rPr lang="nl-NL" dirty="0"/>
              <a:t>Kies maar of je (in)determinist bent:</a:t>
            </a:r>
          </a:p>
          <a:p>
            <a:r>
              <a:rPr lang="nl-NL" dirty="0"/>
              <a:t>Een jongen van 17 heeft jeugddetentie. Ouders gescheiden. Adhd. Verkeerde vrienden. Probleemwijk. Armoede. Drugsgebruik. Criminaliteit.</a:t>
            </a:r>
          </a:p>
          <a:p>
            <a:pPr marL="0" indent="0">
              <a:buNone/>
            </a:pPr>
            <a:r>
              <a:rPr lang="nl-NL" dirty="0">
                <a:sym typeface="Wingdings" panose="05000000000000000000" pitchFamily="2" charset="2"/>
              </a:rPr>
              <a:t> Ben jij voor de harde aanpak of voor de zachte aanpak? Hoe krijg je hem aan de goede kant van de streep?</a:t>
            </a:r>
            <a:endParaRPr lang="nl-NL" dirty="0"/>
          </a:p>
        </p:txBody>
      </p:sp>
    </p:spTree>
    <p:extLst>
      <p:ext uri="{BB962C8B-B14F-4D97-AF65-F5344CB8AC3E}">
        <p14:creationId xmlns:p14="http://schemas.microsoft.com/office/powerpoint/2010/main" val="1889056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Nogmaals: startpunt voor gelovigen</a:t>
            </a:r>
          </a:p>
        </p:txBody>
      </p:sp>
      <p:sp>
        <p:nvSpPr>
          <p:cNvPr id="3" name="Tijdelijke aanduiding voor inhoud 2"/>
          <p:cNvSpPr>
            <a:spLocks noGrp="1"/>
          </p:cNvSpPr>
          <p:nvPr>
            <p:ph idx="1"/>
          </p:nvPr>
        </p:nvSpPr>
        <p:spPr/>
        <p:txBody>
          <a:bodyPr/>
          <a:lstStyle/>
          <a:p>
            <a:r>
              <a:rPr lang="nl-NL" dirty="0"/>
              <a:t>Leven in vrijheid die Christus geeft:</a:t>
            </a:r>
          </a:p>
          <a:p>
            <a:pPr>
              <a:buFontTx/>
              <a:buChar char="-"/>
            </a:pPr>
            <a:r>
              <a:rPr lang="nl-NL" dirty="0"/>
              <a:t>Wie zichzelf durft te verliezen, vindt zichzelf.</a:t>
            </a:r>
          </a:p>
          <a:p>
            <a:pPr>
              <a:buFontTx/>
              <a:buChar char="-"/>
            </a:pPr>
            <a:r>
              <a:rPr lang="nl-NL" dirty="0"/>
              <a:t>Juist niet leven voor jezelf, maar ontspannen leven voor God en de naaste.</a:t>
            </a:r>
          </a:p>
          <a:p>
            <a:pPr>
              <a:buFontTx/>
              <a:buChar char="-"/>
            </a:pPr>
            <a:r>
              <a:rPr lang="nl-NL" dirty="0"/>
              <a:t>Zelfacceptatie vanuit overgave aan God en acceptatie door Hem. Dit ben ik (niet), dit kan ik (niet), daar zeg ik ja tegen en daar nee.</a:t>
            </a:r>
          </a:p>
          <a:p>
            <a:pPr>
              <a:buFontTx/>
              <a:buChar char="-"/>
            </a:pPr>
            <a:r>
              <a:rPr lang="nl-NL" dirty="0"/>
              <a:t>Breken met het als God willen zijn – syndroom</a:t>
            </a:r>
          </a:p>
          <a:p>
            <a:pPr>
              <a:buNone/>
            </a:pPr>
            <a:endParaRPr lang="nl-NL"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sma-nederland.nl/userfiles/image/Projecten%20Ghana/Kerkgangers.jpg"/>
          <p:cNvPicPr>
            <a:picLocks noChangeAspect="1" noChangeArrowheads="1"/>
          </p:cNvPicPr>
          <p:nvPr/>
        </p:nvPicPr>
        <p:blipFill>
          <a:blip r:embed="rId2" cstate="print"/>
          <a:srcRect/>
          <a:stretch>
            <a:fillRect/>
          </a:stretch>
        </p:blipFill>
        <p:spPr bwMode="auto">
          <a:xfrm>
            <a:off x="1331640" y="1340768"/>
            <a:ext cx="5400600" cy="405045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Nogmaals startpunt voor gelovigen</a:t>
            </a:r>
          </a:p>
        </p:txBody>
      </p:sp>
      <p:sp>
        <p:nvSpPr>
          <p:cNvPr id="3" name="Tijdelijke aanduiding voor inhoud 2"/>
          <p:cNvSpPr>
            <a:spLocks noGrp="1"/>
          </p:cNvSpPr>
          <p:nvPr>
            <p:ph idx="1"/>
          </p:nvPr>
        </p:nvSpPr>
        <p:spPr/>
        <p:txBody>
          <a:bodyPr/>
          <a:lstStyle/>
          <a:p>
            <a:pPr>
              <a:buFontTx/>
              <a:buChar char="-"/>
            </a:pPr>
            <a:r>
              <a:rPr lang="nl-NL" dirty="0"/>
              <a:t>Leven uit de zondag: </a:t>
            </a:r>
          </a:p>
          <a:p>
            <a:pPr lvl="1">
              <a:buFontTx/>
              <a:buChar char="-"/>
            </a:pPr>
            <a:r>
              <a:rPr lang="nl-NL" dirty="0"/>
              <a:t>eerst rusten dan werken</a:t>
            </a:r>
          </a:p>
          <a:p>
            <a:pPr lvl="1">
              <a:buFontTx/>
              <a:buChar char="-"/>
            </a:pPr>
            <a:r>
              <a:rPr lang="nl-NL" dirty="0"/>
              <a:t>eerst luisteren naar wat God over ons leven zegt, dan je eigen leven ter hand nemen</a:t>
            </a:r>
          </a:p>
          <a:p>
            <a:pPr lvl="1">
              <a:buFontTx/>
              <a:buChar char="-"/>
            </a:pPr>
            <a:r>
              <a:rPr lang="nl-NL" dirty="0"/>
              <a:t>eerst horen van vergeving en eerherstel en dan aan de slag gaan </a:t>
            </a:r>
            <a:r>
              <a:rPr lang="nl-NL" dirty="0" err="1"/>
              <a:t>én</a:t>
            </a:r>
            <a:r>
              <a:rPr lang="nl-NL" dirty="0"/>
              <a:t> mogelijk fouten maken </a:t>
            </a:r>
            <a:r>
              <a:rPr lang="nl-NL" dirty="0" err="1"/>
              <a:t>én</a:t>
            </a:r>
            <a:r>
              <a:rPr lang="nl-NL" dirty="0"/>
              <a:t> tekort schieten</a:t>
            </a:r>
          </a:p>
          <a:p>
            <a:pPr lvl="1">
              <a:buFontTx/>
              <a:buChar char="-"/>
            </a:pPr>
            <a:r>
              <a:rPr lang="nl-NL" dirty="0"/>
              <a:t>eerst horen dat het allerbelangrijkste werk volbracht is en dan de eigen drukte relativeren</a:t>
            </a:r>
          </a:p>
          <a:p>
            <a:pPr lvl="1">
              <a:buNone/>
            </a:pPr>
            <a:endParaRPr lang="nl-NL"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En …</a:t>
            </a:r>
          </a:p>
        </p:txBody>
      </p:sp>
      <p:sp>
        <p:nvSpPr>
          <p:cNvPr id="3" name="Tijdelijke aanduiding voor inhoud 2"/>
          <p:cNvSpPr>
            <a:spLocks noGrp="1"/>
          </p:cNvSpPr>
          <p:nvPr>
            <p:ph idx="1"/>
          </p:nvPr>
        </p:nvSpPr>
        <p:spPr/>
        <p:txBody>
          <a:bodyPr>
            <a:normAutofit lnSpcReduction="10000"/>
          </a:bodyPr>
          <a:lstStyle/>
          <a:p>
            <a:r>
              <a:rPr lang="nl-NL" dirty="0"/>
              <a:t>Als mens en als organisatie:</a:t>
            </a:r>
          </a:p>
          <a:p>
            <a:pPr>
              <a:buFontTx/>
              <a:buChar char="-"/>
            </a:pPr>
            <a:r>
              <a:rPr lang="nl-NL" dirty="0"/>
              <a:t>Realistisch denken, realistische eisen stellen (voor JOU op DIT moment realistisch)</a:t>
            </a:r>
          </a:p>
          <a:p>
            <a:pPr>
              <a:buFontTx/>
              <a:buChar char="-"/>
            </a:pPr>
            <a:r>
              <a:rPr lang="nl-NL" dirty="0"/>
              <a:t>Vertrouwen op gezond verstand van jou en je collega’s en niet op meetbaarheid en protocollen. Durf te protesteren tegen bureaucratie.</a:t>
            </a:r>
          </a:p>
          <a:p>
            <a:pPr>
              <a:buFontTx/>
              <a:buChar char="-"/>
            </a:pPr>
            <a:r>
              <a:rPr lang="nl-NL" dirty="0"/>
              <a:t>Verantwoordelijkheid nemen en je niet verschuilen  achter ‘het moet van…’ </a:t>
            </a:r>
          </a:p>
          <a:p>
            <a:pPr>
              <a:buNone/>
            </a:pPr>
            <a:endParaRPr lang="nl-NL" dirty="0"/>
          </a:p>
        </p:txBody>
      </p:sp>
    </p:spTree>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390</TotalTime>
  <Words>1473</Words>
  <Application>Microsoft Office PowerPoint</Application>
  <PresentationFormat>Diavoorstelling (4:3)</PresentationFormat>
  <Paragraphs>100</Paragraphs>
  <Slides>30</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30</vt:i4>
      </vt:variant>
    </vt:vector>
  </HeadingPairs>
  <TitlesOfParts>
    <vt:vector size="34" baseType="lpstr">
      <vt:lpstr>Arial</vt:lpstr>
      <vt:lpstr>Calibri</vt:lpstr>
      <vt:lpstr>Wingdings</vt:lpstr>
      <vt:lpstr>Office-thema</vt:lpstr>
      <vt:lpstr>De hoge lat in onze liberale samenleving</vt:lpstr>
      <vt:lpstr>PowerPoint-presentatie</vt:lpstr>
      <vt:lpstr>Stellingen, mee eens of mee oneens?</vt:lpstr>
      <vt:lpstr>Paulus over vrijheid</vt:lpstr>
      <vt:lpstr>Bevrijde mensen</vt:lpstr>
      <vt:lpstr>Gelovige als gewoon mens</vt:lpstr>
      <vt:lpstr>Leven volgens de wet</vt:lpstr>
      <vt:lpstr>Telkens nieuwe systemen</vt:lpstr>
      <vt:lpstr>Neoliberalisme</vt:lpstr>
      <vt:lpstr>Neoliberalisme</vt:lpstr>
      <vt:lpstr>Competitie</vt:lpstr>
      <vt:lpstr>PowerPoint-presentatie</vt:lpstr>
      <vt:lpstr>Druk van het meten</vt:lpstr>
      <vt:lpstr>PowerPoint-presentatie</vt:lpstr>
      <vt:lpstr>Depressiviteit</vt:lpstr>
      <vt:lpstr>Winnaars en verliezers</vt:lpstr>
      <vt:lpstr>Winnaars en verliezers</vt:lpstr>
      <vt:lpstr>PowerPoint-presentatie</vt:lpstr>
      <vt:lpstr>Moeten</vt:lpstr>
      <vt:lpstr>Eisen communiceren met zelfvertrouwen</vt:lpstr>
      <vt:lpstr>Opvoeders</vt:lpstr>
      <vt:lpstr>PowerPoint-presentatie</vt:lpstr>
      <vt:lpstr>Een oude strijd herleeft telkens</vt:lpstr>
      <vt:lpstr>Pelagius is springlevend</vt:lpstr>
      <vt:lpstr>Vereenvoudigd</vt:lpstr>
      <vt:lpstr>(In)determinisme</vt:lpstr>
      <vt:lpstr>Nogmaals: startpunt voor gelovigen</vt:lpstr>
      <vt:lpstr>PowerPoint-presentatie</vt:lpstr>
      <vt:lpstr>Nogmaals startpunt voor gelovigen</vt:lpstr>
      <vt:lpstr>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hoge lat</dc:title>
  <dc:creator>N.C. van der Voet</dc:creator>
  <cp:lastModifiedBy>Nico van der Voet</cp:lastModifiedBy>
  <cp:revision>34</cp:revision>
  <dcterms:created xsi:type="dcterms:W3CDTF">2010-12-22T08:32:46Z</dcterms:created>
  <dcterms:modified xsi:type="dcterms:W3CDTF">2026-03-30T19:42:10Z</dcterms:modified>
</cp:coreProperties>
</file>