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0"/>
  </p:handoutMasterIdLst>
  <p:sldIdLst>
    <p:sldId id="256" r:id="rId2"/>
    <p:sldId id="279" r:id="rId3"/>
    <p:sldId id="257" r:id="rId4"/>
    <p:sldId id="274" r:id="rId5"/>
    <p:sldId id="258" r:id="rId6"/>
    <p:sldId id="275" r:id="rId7"/>
    <p:sldId id="259" r:id="rId8"/>
    <p:sldId id="280" r:id="rId9"/>
    <p:sldId id="260" r:id="rId10"/>
    <p:sldId id="261" r:id="rId11"/>
    <p:sldId id="262" r:id="rId12"/>
    <p:sldId id="276" r:id="rId13"/>
    <p:sldId id="281" r:id="rId14"/>
    <p:sldId id="263" r:id="rId15"/>
    <p:sldId id="264" r:id="rId16"/>
    <p:sldId id="265" r:id="rId17"/>
    <p:sldId id="266" r:id="rId18"/>
    <p:sldId id="267" r:id="rId19"/>
    <p:sldId id="268" r:id="rId20"/>
    <p:sldId id="277" r:id="rId21"/>
    <p:sldId id="282" r:id="rId22"/>
    <p:sldId id="269" r:id="rId23"/>
    <p:sldId id="270" r:id="rId24"/>
    <p:sldId id="278" r:id="rId25"/>
    <p:sldId id="283" r:id="rId26"/>
    <p:sldId id="271" r:id="rId27"/>
    <p:sldId id="272" r:id="rId28"/>
    <p:sldId id="273" r:id="rId2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3B377-38D8-4113-8F16-107F0071746F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FC9DB-2251-4380-833F-4894DD5B3CE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32325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D67AE-531A-477A-BF0E-4291D73D539B}" type="datetimeFigureOut">
              <a:rPr lang="nl-NL" smtClean="0"/>
              <a:pPr/>
              <a:t>5-2-2016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CE93C-FAA1-45A1-8E23-01DC5CACD0E2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Geloven thuis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Bezinning op de huisgodsdienst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Stellingen: mee eens of mee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Ik geniet van thuis praten over God en geloof.</a:t>
            </a:r>
          </a:p>
          <a:p>
            <a:r>
              <a:rPr lang="nl-NL" dirty="0" smtClean="0"/>
              <a:t>Wij doen het in ons gezin anders in de geloofsopvoeding dan onze ouders.</a:t>
            </a:r>
          </a:p>
          <a:p>
            <a:r>
              <a:rPr lang="nl-NL" dirty="0" smtClean="0"/>
              <a:t>Thuis praten we met de gezinsleden over kerken en dominees. Niet over God / de </a:t>
            </a:r>
            <a:r>
              <a:rPr lang="nl-NL" dirty="0" err="1" smtClean="0"/>
              <a:t>Here</a:t>
            </a:r>
            <a:r>
              <a:rPr lang="nl-NL" dirty="0" smtClean="0"/>
              <a:t> Jezus.</a:t>
            </a:r>
          </a:p>
          <a:p>
            <a:r>
              <a:rPr lang="nl-NL" dirty="0" smtClean="0"/>
              <a:t>Als onze kinderen belijdenis doen, is onze geloofsopvoeding geslaagd.</a:t>
            </a:r>
          </a:p>
          <a:p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38528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Gezin is een kerkje in de kerk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i="1" dirty="0"/>
              <a:t>Geloofsopvoeding op drie terreinen</a:t>
            </a:r>
            <a:endParaRPr lang="nl-NL" dirty="0"/>
          </a:p>
          <a:p>
            <a:pPr lvl="1"/>
            <a:r>
              <a:rPr lang="nl-NL" dirty="0" smtClean="0"/>
              <a:t>Hoofd </a:t>
            </a:r>
            <a:r>
              <a:rPr lang="nl-NL" dirty="0"/>
              <a:t>/kennen</a:t>
            </a:r>
          </a:p>
          <a:p>
            <a:pPr lvl="1"/>
            <a:r>
              <a:rPr lang="nl-NL" dirty="0"/>
              <a:t>Hart / beleven / voelen</a:t>
            </a:r>
          </a:p>
          <a:p>
            <a:pPr lvl="1"/>
            <a:r>
              <a:rPr lang="nl-NL" dirty="0"/>
              <a:t>Handen / gedrag / doen / willen</a:t>
            </a:r>
          </a:p>
          <a:p>
            <a:r>
              <a:rPr lang="nl-NL" dirty="0" smtClean="0"/>
              <a:t>Kerk, gezin en school vullen elkaar aan.</a:t>
            </a:r>
          </a:p>
          <a:p>
            <a:r>
              <a:rPr lang="nl-NL" dirty="0" smtClean="0"/>
              <a:t>De huisgodsdienst is een vervolg op de doopdienst: …hen (laten) onderwijzen…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kapellefeestenknesselare.be/images/kapelvoorsp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7796" y="620688"/>
            <a:ext cx="4638769" cy="60468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Wees een voorbeeld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Neem de huisgodsdienst serieus:</a:t>
            </a:r>
          </a:p>
          <a:p>
            <a:pPr lvl="1"/>
            <a:r>
              <a:rPr lang="nl-NL" dirty="0" smtClean="0"/>
              <a:t>Kinderen gaan nooit vanzelf bidden en </a:t>
            </a:r>
            <a:r>
              <a:rPr lang="nl-NL" dirty="0" err="1" smtClean="0"/>
              <a:t>bijbellezen</a:t>
            </a:r>
            <a:r>
              <a:rPr lang="nl-NL" dirty="0" smtClean="0"/>
              <a:t>.</a:t>
            </a:r>
            <a:endParaRPr lang="nl-NL" dirty="0"/>
          </a:p>
          <a:p>
            <a:pPr lvl="1"/>
            <a:r>
              <a:rPr lang="nl-NL" dirty="0" smtClean="0"/>
              <a:t>Kinderen </a:t>
            </a:r>
            <a:r>
              <a:rPr lang="nl-NL" dirty="0"/>
              <a:t>doen niet wat je zegt, maar ze doen wat je doet. </a:t>
            </a:r>
            <a:endParaRPr lang="nl-NL" dirty="0" smtClean="0"/>
          </a:p>
          <a:p>
            <a:pPr lvl="1"/>
            <a:r>
              <a:rPr lang="nl-NL" dirty="0" smtClean="0"/>
              <a:t>Discipline is nodig</a:t>
            </a:r>
            <a:r>
              <a:rPr lang="nl-NL" dirty="0"/>
              <a:t>, maar </a:t>
            </a:r>
            <a:r>
              <a:rPr lang="nl-NL" dirty="0" smtClean="0"/>
              <a:t>leg de </a:t>
            </a:r>
            <a:r>
              <a:rPr lang="nl-NL" dirty="0"/>
              <a:t>lat niet te hoog. </a:t>
            </a:r>
            <a:endParaRPr lang="nl-NL" dirty="0" smtClean="0"/>
          </a:p>
          <a:p>
            <a:pPr lvl="1"/>
            <a:r>
              <a:rPr lang="nl-NL" dirty="0" smtClean="0"/>
              <a:t>Blijf ontspannen: u </a:t>
            </a:r>
            <a:r>
              <a:rPr lang="nl-NL" dirty="0"/>
              <a:t>maakt uw kinderen niet gelovig. </a:t>
            </a:r>
            <a:r>
              <a:rPr lang="nl-NL" dirty="0" smtClean="0"/>
              <a:t>Het is een zaak </a:t>
            </a:r>
            <a:r>
              <a:rPr lang="nl-NL" dirty="0"/>
              <a:t>van werken en bidden en pleiten op Gods trouw.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destentor.nl/multimedia/archive/01657/bijbelvertaling_1657683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620688"/>
            <a:ext cx="3552056" cy="5194882"/>
          </a:xfrm>
          <a:prstGeom prst="rect">
            <a:avLst/>
          </a:prstGeom>
          <a:noFill/>
        </p:spPr>
      </p:pic>
      <p:pic>
        <p:nvPicPr>
          <p:cNvPr id="34820" name="Picture 4" descr="http://img.mijnboekhandelaar.com/covers/zb/9789/7113/97890447071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636" y="836712"/>
            <a:ext cx="3698474" cy="51225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Omgaan met de bijbel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 smtClean="0"/>
              <a:t>Bijbel (welke vertaling?); kinderbijbel (veel keus); </a:t>
            </a:r>
            <a:r>
              <a:rPr lang="nl-NL" dirty="0" err="1" smtClean="0"/>
              <a:t>bijbels</a:t>
            </a:r>
            <a:r>
              <a:rPr lang="nl-NL" dirty="0" smtClean="0"/>
              <a:t> dagboek (ook veel keus).</a:t>
            </a:r>
          </a:p>
          <a:p>
            <a:r>
              <a:rPr lang="nl-NL" dirty="0" smtClean="0"/>
              <a:t>Wanneer?</a:t>
            </a:r>
          </a:p>
          <a:p>
            <a:pPr>
              <a:buFontTx/>
              <a:buChar char="-"/>
            </a:pPr>
            <a:r>
              <a:rPr lang="nl-NL" dirty="0" smtClean="0"/>
              <a:t>Aan tafel (om de beurt lezen)</a:t>
            </a:r>
          </a:p>
          <a:p>
            <a:pPr>
              <a:buFontTx/>
              <a:buChar char="-"/>
            </a:pPr>
            <a:r>
              <a:rPr lang="nl-NL" dirty="0" smtClean="0"/>
              <a:t>Gesprek mooier dan het lezen van een dagboek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Bij het slapen gaan</a:t>
            </a:r>
          </a:p>
          <a:p>
            <a:pPr>
              <a:buFontTx/>
              <a:buChar char="-"/>
            </a:pPr>
            <a:r>
              <a:rPr lang="nl-NL" dirty="0" smtClean="0"/>
              <a:t>Doe het samen bij kleintjes.</a:t>
            </a:r>
          </a:p>
          <a:p>
            <a:pPr>
              <a:buFontTx/>
              <a:buChar char="-"/>
            </a:pPr>
            <a:r>
              <a:rPr lang="nl-NL" dirty="0" smtClean="0"/>
              <a:t>Doe het zelf ook als ouders.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Stellingen: mee eens of mee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Er zijn genoeg hulpmiddelen te krijgen die bijbel lezen voor kinderen leuk maken. Maar: niet de kinderen maar de ouders laten het versloffen. </a:t>
            </a:r>
          </a:p>
          <a:p>
            <a:r>
              <a:rPr lang="nl-NL" dirty="0" smtClean="0"/>
              <a:t>Sorry hoor, maar mijn kind is helemaal geen stil-zitten-en-lezen kind. Ik krijg hem/ haar echt niet aan het lezen in de bijbel.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12308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Stille tijd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Bijbel lezen en gebed voorafgaand aan de dag:</a:t>
            </a:r>
          </a:p>
          <a:p>
            <a:pPr lvl="1"/>
            <a:r>
              <a:rPr lang="nl-NL" dirty="0" smtClean="0"/>
              <a:t>Niemand neemt je zo’n rijk begin van de dag af</a:t>
            </a:r>
          </a:p>
          <a:p>
            <a:pPr lvl="1"/>
            <a:r>
              <a:rPr lang="nl-NL" dirty="0" smtClean="0"/>
              <a:t>Niet voor ieder haalbaar</a:t>
            </a:r>
          </a:p>
          <a:p>
            <a:pPr lvl="1"/>
            <a:r>
              <a:rPr lang="nl-NL" dirty="0" err="1" smtClean="0"/>
              <a:t>Luther</a:t>
            </a:r>
            <a:r>
              <a:rPr lang="nl-NL" dirty="0" smtClean="0"/>
              <a:t>: als ik het druk heb, is mijn stille tijd twee maal zo lang</a:t>
            </a:r>
          </a:p>
          <a:p>
            <a:pPr lvl="1"/>
            <a:r>
              <a:rPr lang="nl-NL" dirty="0" smtClean="0"/>
              <a:t>Niet wettisch worden</a:t>
            </a:r>
          </a:p>
          <a:p>
            <a:pPr lvl="1"/>
            <a:r>
              <a:rPr lang="nl-NL" dirty="0" smtClean="0"/>
              <a:t>Hebben je kinderen je ooit betrapt op ‘zomaar’ </a:t>
            </a:r>
            <a:r>
              <a:rPr lang="nl-NL" dirty="0" err="1" smtClean="0"/>
              <a:t>bijbellezen</a:t>
            </a:r>
            <a:r>
              <a:rPr lang="nl-NL" dirty="0" smtClean="0"/>
              <a:t>?</a:t>
            </a:r>
          </a:p>
          <a:p>
            <a:pPr lvl="1"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Hoe </a:t>
            </a:r>
            <a:r>
              <a:rPr lang="nl-NL" dirty="0" err="1" smtClean="0"/>
              <a:t>bijbellezen</a:t>
            </a:r>
            <a:r>
              <a:rPr lang="nl-NL" dirty="0" smtClean="0"/>
              <a:t>?  Methode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b="1" dirty="0" smtClean="0"/>
              <a:t>Methode van Luther</a:t>
            </a:r>
            <a:r>
              <a:rPr lang="nl-NL" dirty="0"/>
              <a:t>:</a:t>
            </a:r>
          </a:p>
          <a:p>
            <a:pPr lvl="0"/>
            <a:r>
              <a:rPr lang="nl-NL" dirty="0" smtClean="0"/>
              <a:t>Lees </a:t>
            </a:r>
            <a:r>
              <a:rPr lang="nl-NL" dirty="0"/>
              <a:t>het </a:t>
            </a:r>
            <a:r>
              <a:rPr lang="nl-NL" dirty="0" smtClean="0"/>
              <a:t>Bijbelgedeelte.</a:t>
            </a:r>
            <a:endParaRPr lang="nl-NL" dirty="0"/>
          </a:p>
          <a:p>
            <a:pPr lvl="0"/>
            <a:r>
              <a:rPr lang="nl-NL" dirty="0"/>
              <a:t>Stel jezelf de volgende vier vragen:</a:t>
            </a:r>
          </a:p>
          <a:p>
            <a:r>
              <a:rPr lang="nl-NL" dirty="0"/>
              <a:t>1. Wat wil ik leren van dit gedeelte (</a:t>
            </a:r>
            <a:r>
              <a:rPr lang="nl-NL" b="1" dirty="0"/>
              <a:t>b</a:t>
            </a:r>
            <a:r>
              <a:rPr lang="nl-NL" i="1" dirty="0"/>
              <a:t>edenken</a:t>
            </a:r>
            <a:r>
              <a:rPr lang="nl-NL" dirty="0"/>
              <a:t>)?</a:t>
            </a:r>
          </a:p>
          <a:p>
            <a:r>
              <a:rPr lang="nl-NL" dirty="0"/>
              <a:t>2. Waarvoor zou ik God willen </a:t>
            </a:r>
            <a:r>
              <a:rPr lang="nl-NL" b="1" dirty="0"/>
              <a:t>b</a:t>
            </a:r>
            <a:r>
              <a:rPr lang="nl-NL" i="1" dirty="0"/>
              <a:t>edanken</a:t>
            </a:r>
            <a:r>
              <a:rPr lang="nl-NL" dirty="0"/>
              <a:t>?</a:t>
            </a:r>
          </a:p>
          <a:p>
            <a:r>
              <a:rPr lang="nl-NL" dirty="0"/>
              <a:t>3. </a:t>
            </a:r>
            <a:r>
              <a:rPr lang="nl-NL" dirty="0" smtClean="0"/>
              <a:t>Welke zonde </a:t>
            </a:r>
            <a:r>
              <a:rPr lang="nl-NL" dirty="0"/>
              <a:t>wil ik aan God </a:t>
            </a:r>
            <a:r>
              <a:rPr lang="nl-NL" b="1" dirty="0"/>
              <a:t>b</a:t>
            </a:r>
            <a:r>
              <a:rPr lang="nl-NL" i="1" dirty="0"/>
              <a:t>elijden</a:t>
            </a:r>
            <a:r>
              <a:rPr lang="nl-NL" dirty="0"/>
              <a:t>?</a:t>
            </a:r>
          </a:p>
          <a:p>
            <a:r>
              <a:rPr lang="nl-NL" dirty="0"/>
              <a:t>4. Waarvoor </a:t>
            </a:r>
            <a:r>
              <a:rPr lang="nl-NL" dirty="0" smtClean="0"/>
              <a:t>en voor wie wil </a:t>
            </a:r>
            <a:r>
              <a:rPr lang="nl-NL" dirty="0"/>
              <a:t>ik </a:t>
            </a:r>
            <a:r>
              <a:rPr lang="nl-NL" b="1" dirty="0"/>
              <a:t>b</a:t>
            </a:r>
            <a:r>
              <a:rPr lang="nl-NL" i="1" dirty="0"/>
              <a:t>idden</a:t>
            </a:r>
            <a:r>
              <a:rPr lang="nl-NL" dirty="0"/>
              <a:t>?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Hoe </a:t>
            </a:r>
            <a:r>
              <a:rPr lang="nl-NL" dirty="0" err="1" smtClean="0"/>
              <a:t>bijbellezen</a:t>
            </a:r>
            <a:r>
              <a:rPr lang="nl-NL" dirty="0" smtClean="0"/>
              <a:t>? Methode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400" b="1" dirty="0"/>
              <a:t>Symbolen plaatsen</a:t>
            </a:r>
            <a:endParaRPr lang="nl-NL" sz="2400" dirty="0"/>
          </a:p>
          <a:p>
            <a:r>
              <a:rPr lang="nl-NL" sz="2400" dirty="0" smtClean="0"/>
              <a:t>Je </a:t>
            </a:r>
            <a:r>
              <a:rPr lang="nl-NL" sz="2400" dirty="0"/>
              <a:t>zet een aantal symbolen in de tekst die jezelf ‘dwingen’ om na te gaan wat er in het Bijbelgedeelte staat.</a:t>
            </a:r>
          </a:p>
          <a:p>
            <a:pPr lvl="0"/>
            <a:r>
              <a:rPr lang="nl-NL" sz="2400" dirty="0" smtClean="0"/>
              <a:t>Lees </a:t>
            </a:r>
            <a:r>
              <a:rPr lang="nl-NL" sz="2400" dirty="0"/>
              <a:t>het gedeelte door en </a:t>
            </a:r>
            <a:r>
              <a:rPr lang="nl-NL" sz="2400" dirty="0" smtClean="0"/>
              <a:t>zet (in gedachten of echt): </a:t>
            </a:r>
            <a:endParaRPr lang="nl-NL" sz="2400" dirty="0"/>
          </a:p>
          <a:p>
            <a:r>
              <a:rPr lang="nl-NL" sz="2400" dirty="0"/>
              <a:t>- een ? bij iets wat je niet begrijpt of wat vragen oproept</a:t>
            </a:r>
          </a:p>
          <a:p>
            <a:r>
              <a:rPr lang="nl-NL" sz="2400" dirty="0"/>
              <a:t>- een ! bij iets wat je opvalt</a:t>
            </a:r>
          </a:p>
          <a:p>
            <a:r>
              <a:rPr lang="nl-NL" sz="2400" dirty="0"/>
              <a:t>- een * bij iets wat je bemoedigt</a:t>
            </a:r>
          </a:p>
          <a:p>
            <a:pPr lvl="0"/>
            <a:r>
              <a:rPr lang="nl-NL" sz="2400" dirty="0" smtClean="0"/>
              <a:t>Waarom </a:t>
            </a:r>
            <a:r>
              <a:rPr lang="nl-NL" sz="2400" dirty="0"/>
              <a:t>heb je voor dit symbool bij deze tekst gekozen?</a:t>
            </a:r>
          </a:p>
          <a:p>
            <a:endParaRPr lang="nl-N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bijbelstudies.info/images5/bidd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3200400" cy="3190875"/>
          </a:xfrm>
          <a:prstGeom prst="rect">
            <a:avLst/>
          </a:prstGeom>
          <a:noFill/>
        </p:spPr>
      </p:pic>
      <p:pic>
        <p:nvPicPr>
          <p:cNvPr id="35846" name="Picture 6" descr="http://www.cip.nl/images/2010/2506/kringgebed_in_de_b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30405"/>
            <a:ext cx="2088232" cy="1546839"/>
          </a:xfrm>
          <a:prstGeom prst="rect">
            <a:avLst/>
          </a:prstGeom>
          <a:noFill/>
        </p:spPr>
      </p:pic>
      <p:pic>
        <p:nvPicPr>
          <p:cNvPr id="35848" name="Picture 8" descr="http://www.cip.nl/images/2009/1109/geb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852936"/>
            <a:ext cx="4371975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Stellingen: mee eens of mee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Thuis </a:t>
            </a:r>
            <a:r>
              <a:rPr lang="nl-NL" dirty="0" smtClean="0"/>
              <a:t>samen bidden is </a:t>
            </a:r>
            <a:r>
              <a:rPr lang="nl-NL" dirty="0" smtClean="0"/>
              <a:t>een feest. Alles bij God brengen: dank, vrage</a:t>
            </a:r>
            <a:r>
              <a:rPr lang="nl-NL" dirty="0"/>
              <a:t>n</a:t>
            </a:r>
            <a:r>
              <a:rPr lang="nl-NL" dirty="0" smtClean="0"/>
              <a:t>, voorbede.</a:t>
            </a:r>
          </a:p>
          <a:p>
            <a:r>
              <a:rPr lang="nl-NL" dirty="0" smtClean="0"/>
              <a:t>Kinderen kunnen pas vanaf een jaar of tien in eigen woorden hardop bidden.</a:t>
            </a:r>
          </a:p>
          <a:p>
            <a:r>
              <a:rPr lang="nl-NL" dirty="0" smtClean="0"/>
              <a:t>Mijn kind is vrijmoediger met hardop bidden dan haar oma/ opa</a:t>
            </a:r>
            <a:r>
              <a:rPr lang="nl-NL" dirty="0" smtClean="0"/>
              <a:t>.</a:t>
            </a:r>
          </a:p>
          <a:p>
            <a:r>
              <a:rPr lang="nl-NL" dirty="0" smtClean="0"/>
              <a:t>Ik bid liever een mooi vast gebed dan in eigen woorden. Dat is ook vaak hetzelfde.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1420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Bidden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Wanneer? </a:t>
            </a:r>
          </a:p>
          <a:p>
            <a:pPr>
              <a:buFontTx/>
              <a:buChar char="-"/>
            </a:pPr>
            <a:r>
              <a:rPr lang="nl-NL" dirty="0" smtClean="0"/>
              <a:t>Bij het opstaan (aan tafel of in de stille tijd)</a:t>
            </a:r>
          </a:p>
          <a:p>
            <a:pPr>
              <a:buFontTx/>
              <a:buChar char="-"/>
            </a:pPr>
            <a:r>
              <a:rPr lang="nl-NL" dirty="0" smtClean="0"/>
              <a:t>Bij de overige maaltijden </a:t>
            </a:r>
          </a:p>
          <a:p>
            <a:pPr>
              <a:buFontTx/>
              <a:buChar char="-"/>
            </a:pPr>
            <a:r>
              <a:rPr lang="nl-NL" dirty="0" smtClean="0"/>
              <a:t>Bij het naar bed gaan</a:t>
            </a:r>
            <a:endParaRPr lang="nl-NL" dirty="0"/>
          </a:p>
          <a:p>
            <a:pPr lvl="0"/>
            <a:r>
              <a:rPr lang="nl-NL" dirty="0"/>
              <a:t>H</a:t>
            </a:r>
            <a:r>
              <a:rPr lang="nl-NL" dirty="0" smtClean="0"/>
              <a:t>ardop </a:t>
            </a:r>
            <a:r>
              <a:rPr lang="nl-NL" dirty="0"/>
              <a:t>bidden </a:t>
            </a:r>
            <a:r>
              <a:rPr lang="nl-NL" dirty="0" smtClean="0"/>
              <a:t>of </a:t>
            </a:r>
            <a:r>
              <a:rPr lang="nl-NL" dirty="0" smtClean="0"/>
              <a:t>in stilte?</a:t>
            </a:r>
            <a:endParaRPr lang="nl-NL" dirty="0"/>
          </a:p>
          <a:p>
            <a:pPr lvl="0"/>
            <a:r>
              <a:rPr lang="nl-NL" dirty="0" smtClean="0"/>
              <a:t>Leer </a:t>
            </a:r>
            <a:r>
              <a:rPr lang="nl-NL" dirty="0" smtClean="0"/>
              <a:t>kinderen vroeg </a:t>
            </a:r>
            <a:r>
              <a:rPr lang="nl-NL" dirty="0"/>
              <a:t>in eigen woorden </a:t>
            </a:r>
            <a:r>
              <a:rPr lang="nl-NL" dirty="0" smtClean="0"/>
              <a:t>bidden, </a:t>
            </a:r>
            <a:r>
              <a:rPr lang="nl-NL" dirty="0"/>
              <a:t>ga ze als ouders erin </a:t>
            </a:r>
            <a:r>
              <a:rPr lang="nl-NL" dirty="0" smtClean="0"/>
              <a:t>voor.</a:t>
            </a:r>
          </a:p>
          <a:p>
            <a:pPr lvl="0"/>
            <a:r>
              <a:rPr lang="nl-NL" dirty="0" smtClean="0"/>
              <a:t>Handen vouwen in kringvorm  om de tafel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Formuliergebeden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‘Heere zegen dit eten om </a:t>
            </a:r>
            <a:r>
              <a:rPr lang="nl-NL" dirty="0"/>
              <a:t>J</a:t>
            </a:r>
            <a:r>
              <a:rPr lang="nl-NL" dirty="0" smtClean="0"/>
              <a:t>ezus wil, amen’ </a:t>
            </a:r>
            <a:r>
              <a:rPr lang="nl-NL" dirty="0" smtClean="0"/>
              <a:t> is het eerste vaste gebed van veel kinderen tot een jaar of zeven.</a:t>
            </a:r>
            <a:endParaRPr lang="nl-NL" dirty="0" smtClean="0"/>
          </a:p>
          <a:p>
            <a:pPr lvl="0"/>
            <a:r>
              <a:rPr lang="nl-NL" dirty="0" smtClean="0"/>
              <a:t>‘Onze </a:t>
            </a:r>
            <a:r>
              <a:rPr lang="nl-NL" dirty="0"/>
              <a:t>Vader’ is meer dan een </a:t>
            </a:r>
            <a:r>
              <a:rPr lang="nl-NL" dirty="0" smtClean="0"/>
              <a:t>tafelgebed. Je kunt het ook hardop samen bidden </a:t>
            </a:r>
            <a:r>
              <a:rPr lang="nl-NL" dirty="0"/>
              <a:t>of </a:t>
            </a:r>
            <a:r>
              <a:rPr lang="nl-NL" dirty="0" smtClean="0"/>
              <a:t>zingen.</a:t>
            </a:r>
            <a:endParaRPr lang="nl-NL" dirty="0"/>
          </a:p>
          <a:p>
            <a:r>
              <a:rPr lang="nl-NL" dirty="0" smtClean="0"/>
              <a:t>1773 ‘O</a:t>
            </a:r>
            <a:r>
              <a:rPr lang="nl-NL" dirty="0"/>
              <a:t>, Vader die al ‘t leven voedt…’</a:t>
            </a:r>
          </a:p>
          <a:p>
            <a:r>
              <a:rPr lang="nl-NL" dirty="0" smtClean="0"/>
              <a:t>1773 ‘O</a:t>
            </a:r>
            <a:r>
              <a:rPr lang="nl-NL" dirty="0"/>
              <a:t>, Heer wij danken U van harte…’</a:t>
            </a:r>
          </a:p>
          <a:p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Nog een wat ouder dankgebed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‘Menslievend </a:t>
            </a:r>
            <a:r>
              <a:rPr lang="nl-NL" dirty="0"/>
              <a:t>God,</a:t>
            </a:r>
          </a:p>
          <a:p>
            <a:pPr>
              <a:buNone/>
            </a:pPr>
            <a:r>
              <a:rPr lang="nl-NL" dirty="0"/>
              <a:t>Uw Naam zij geloofd en gedankt dat Gij ons </a:t>
            </a:r>
            <a:r>
              <a:rPr lang="nl-NL" dirty="0" smtClean="0"/>
              <a:t>met deze </a:t>
            </a:r>
            <a:r>
              <a:rPr lang="nl-NL" dirty="0"/>
              <a:t>gaven hebt gevoed.</a:t>
            </a:r>
          </a:p>
          <a:p>
            <a:pPr>
              <a:buNone/>
            </a:pPr>
            <a:r>
              <a:rPr lang="nl-NL" dirty="0"/>
              <a:t>Voed ons ook met het brood des Levens</a:t>
            </a:r>
          </a:p>
          <a:p>
            <a:pPr>
              <a:buNone/>
            </a:pPr>
            <a:r>
              <a:rPr lang="nl-NL" dirty="0"/>
              <a:t>En versterk onze harten door Uw genade</a:t>
            </a:r>
          </a:p>
          <a:p>
            <a:pPr>
              <a:buNone/>
            </a:pPr>
            <a:r>
              <a:rPr lang="nl-NL" dirty="0"/>
              <a:t>Opdat wij onze krachten mogen besteden in uw dienst</a:t>
            </a:r>
          </a:p>
          <a:p>
            <a:pPr>
              <a:buNone/>
            </a:pPr>
            <a:r>
              <a:rPr lang="nl-NL" dirty="0"/>
              <a:t>En tot eer van Uw Naam mogen leven. </a:t>
            </a:r>
            <a:r>
              <a:rPr lang="nl-NL" dirty="0" smtClean="0"/>
              <a:t>Amen’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Bidden voor het slapen gaan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Char char="•"/>
            </a:pPr>
            <a:r>
              <a:rPr lang="nl-NL" dirty="0" smtClean="0"/>
              <a:t>Vroeger waren de nachten onveilig… nu vooral de dagen!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Doe </a:t>
            </a:r>
            <a:r>
              <a:rPr lang="nl-NL" dirty="0"/>
              <a:t>bij je kind in de wieg al een </a:t>
            </a:r>
            <a:r>
              <a:rPr lang="nl-NL" dirty="0" smtClean="0"/>
              <a:t>avondgebed</a:t>
            </a:r>
            <a:r>
              <a:rPr lang="nl-NL" dirty="0" smtClean="0"/>
              <a:t>.</a:t>
            </a:r>
          </a:p>
          <a:p>
            <a:pPr lvl="0"/>
            <a:r>
              <a:rPr lang="nl-NL" dirty="0" smtClean="0"/>
              <a:t>Laat </a:t>
            </a:r>
            <a:r>
              <a:rPr lang="nl-NL" dirty="0" smtClean="0"/>
              <a:t>ze snel zelf </a:t>
            </a:r>
            <a:r>
              <a:rPr lang="nl-NL" dirty="0"/>
              <a:t>bidden </a:t>
            </a:r>
            <a:r>
              <a:rPr lang="nl-NL" dirty="0" smtClean="0"/>
              <a:t>(‘Ik </a:t>
            </a:r>
            <a:r>
              <a:rPr lang="nl-NL" dirty="0"/>
              <a:t>ga slapen, </a:t>
            </a:r>
            <a:r>
              <a:rPr lang="nl-NL" dirty="0" smtClean="0"/>
              <a:t>ik ben moe…’ of iets anders</a:t>
            </a:r>
            <a:r>
              <a:rPr lang="nl-NL" dirty="0" smtClean="0"/>
              <a:t>). Laat </a:t>
            </a:r>
            <a:r>
              <a:rPr lang="nl-NL" dirty="0" smtClean="0"/>
              <a:t>ze </a:t>
            </a:r>
            <a:r>
              <a:rPr lang="nl-NL" dirty="0" smtClean="0"/>
              <a:t>ook snel in </a:t>
            </a:r>
            <a:r>
              <a:rPr lang="nl-NL" dirty="0"/>
              <a:t>eigen </a:t>
            </a:r>
            <a:r>
              <a:rPr lang="nl-NL" dirty="0" smtClean="0"/>
              <a:t>woorden bidden.</a:t>
            </a:r>
          </a:p>
          <a:p>
            <a:pPr lvl="0"/>
            <a:r>
              <a:rPr lang="nl-NL" dirty="0" smtClean="0"/>
              <a:t>Bid als </a:t>
            </a:r>
            <a:r>
              <a:rPr lang="nl-NL" dirty="0"/>
              <a:t>ouder voor en met je </a:t>
            </a:r>
            <a:r>
              <a:rPr lang="nl-NL" dirty="0" smtClean="0"/>
              <a:t>kind, doe voorbede. </a:t>
            </a:r>
            <a:endParaRPr lang="nl-NL" dirty="0"/>
          </a:p>
          <a:p>
            <a:pPr lvl="0"/>
            <a:r>
              <a:rPr lang="nl-NL" dirty="0" smtClean="0"/>
              <a:t>Je kunt een (</a:t>
            </a:r>
            <a:r>
              <a:rPr lang="nl-NL" dirty="0" smtClean="0"/>
              <a:t>eigen)</a:t>
            </a:r>
            <a:r>
              <a:rPr lang="nl-NL" dirty="0" smtClean="0"/>
              <a:t> </a:t>
            </a:r>
            <a:r>
              <a:rPr lang="nl-NL" dirty="0" smtClean="0"/>
              <a:t>gebedsschema  </a:t>
            </a:r>
            <a:r>
              <a:rPr lang="nl-NL" dirty="0" smtClean="0"/>
              <a:t>aanhouden.</a:t>
            </a:r>
            <a:endParaRPr lang="nl-NL" dirty="0" smtClean="0"/>
          </a:p>
          <a:p>
            <a:pPr lvl="0"/>
            <a:r>
              <a:rPr lang="nl-NL" dirty="0" smtClean="0"/>
              <a:t>Let op een eerbiedige houding.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err="1" smtClean="0"/>
              <a:t>Gebedschema</a:t>
            </a:r>
            <a:r>
              <a:rPr lang="nl-NL" dirty="0" smtClean="0"/>
              <a:t>. Basis </a:t>
            </a:r>
            <a:r>
              <a:rPr lang="nl-NL" dirty="0" smtClean="0"/>
              <a:t>voor een avondgebed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nl-NL" dirty="0" smtClean="0"/>
              <a:t>We danken voor alle zegeningen van de dag en voor al Gods goedheid.</a:t>
            </a:r>
          </a:p>
          <a:p>
            <a:pPr lvl="0"/>
            <a:r>
              <a:rPr lang="nl-NL" dirty="0" smtClean="0"/>
              <a:t>We </a:t>
            </a:r>
            <a:r>
              <a:rPr lang="nl-NL" dirty="0"/>
              <a:t>vragen vergeving voor wat we fout gedaan hebben</a:t>
            </a:r>
            <a:r>
              <a:rPr lang="nl-NL" dirty="0" smtClean="0"/>
              <a:t>.</a:t>
            </a:r>
          </a:p>
          <a:p>
            <a:pPr lvl="0"/>
            <a:r>
              <a:rPr lang="nl-NL" dirty="0" smtClean="0"/>
              <a:t>We bidden n.a.v. van een mogelijk gelezen bijbelstukje.</a:t>
            </a:r>
            <a:endParaRPr lang="nl-NL" dirty="0"/>
          </a:p>
          <a:p>
            <a:r>
              <a:rPr lang="nl-NL" dirty="0"/>
              <a:t> </a:t>
            </a:r>
            <a:r>
              <a:rPr lang="nl-NL" dirty="0" smtClean="0"/>
              <a:t>We </a:t>
            </a:r>
            <a:r>
              <a:rPr lang="nl-NL" dirty="0"/>
              <a:t>bidden om bewaring in de nacht.</a:t>
            </a:r>
          </a:p>
          <a:p>
            <a:r>
              <a:rPr lang="nl-NL" dirty="0"/>
              <a:t> </a:t>
            </a:r>
            <a:r>
              <a:rPr lang="nl-NL" dirty="0" smtClean="0"/>
              <a:t>We </a:t>
            </a:r>
            <a:r>
              <a:rPr lang="nl-NL" dirty="0"/>
              <a:t>bidden voor mensen van wie wij houden en </a:t>
            </a:r>
            <a:r>
              <a:rPr lang="nl-NL" dirty="0" smtClean="0"/>
              <a:t> voor…</a:t>
            </a:r>
            <a:endParaRPr lang="nl-NL" dirty="0"/>
          </a:p>
          <a:p>
            <a:pPr>
              <a:buNone/>
            </a:pPr>
            <a:endParaRPr lang="nl-NL" dirty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err="1" smtClean="0"/>
              <a:t>Gebedschema</a:t>
            </a:r>
            <a:r>
              <a:rPr lang="nl-NL" dirty="0" smtClean="0"/>
              <a:t>. We </a:t>
            </a:r>
            <a:r>
              <a:rPr lang="nl-NL" dirty="0" smtClean="0"/>
              <a:t>bidden </a:t>
            </a:r>
            <a:r>
              <a:rPr lang="nl-NL" dirty="0" smtClean="0"/>
              <a:t>bijv. voor</a:t>
            </a:r>
            <a:r>
              <a:rPr lang="nl-NL" dirty="0" smtClean="0"/>
              <a:t>….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l-NL" dirty="0" smtClean="0"/>
              <a:t>Op </a:t>
            </a:r>
            <a:r>
              <a:rPr lang="nl-NL" i="1" dirty="0"/>
              <a:t>zondag</a:t>
            </a:r>
            <a:r>
              <a:rPr lang="nl-NL" dirty="0"/>
              <a:t>: </a:t>
            </a:r>
            <a:r>
              <a:rPr lang="nl-NL" dirty="0" smtClean="0"/>
              <a:t>alle christenen, ook de vervolgde, voor de eigen gemeente </a:t>
            </a:r>
            <a:r>
              <a:rPr lang="nl-NL" dirty="0"/>
              <a:t>en </a:t>
            </a:r>
            <a:r>
              <a:rPr lang="nl-NL" dirty="0" smtClean="0"/>
              <a:t>predikant</a:t>
            </a:r>
            <a:r>
              <a:rPr lang="nl-NL" dirty="0"/>
              <a:t>, voor de kerkdiensten, de </a:t>
            </a:r>
            <a:r>
              <a:rPr lang="nl-NL" dirty="0" smtClean="0"/>
              <a:t>zondagsschool/ bijbelklas</a:t>
            </a:r>
            <a:endParaRPr lang="nl-NL" dirty="0"/>
          </a:p>
          <a:p>
            <a:r>
              <a:rPr lang="nl-NL" dirty="0"/>
              <a:t>Op </a:t>
            </a:r>
            <a:r>
              <a:rPr lang="nl-NL" i="1" dirty="0"/>
              <a:t>maandag</a:t>
            </a:r>
            <a:r>
              <a:rPr lang="nl-NL" dirty="0"/>
              <a:t>: het werk van </a:t>
            </a:r>
            <a:r>
              <a:rPr lang="nl-NL" dirty="0" smtClean="0"/>
              <a:t>ouders, thuis </a:t>
            </a:r>
            <a:r>
              <a:rPr lang="nl-NL" dirty="0"/>
              <a:t>en voor het beroep, voor het schoolwerk </a:t>
            </a:r>
          </a:p>
          <a:p>
            <a:r>
              <a:rPr lang="nl-NL" dirty="0"/>
              <a:t>Op </a:t>
            </a:r>
            <a:r>
              <a:rPr lang="nl-NL" i="1" dirty="0"/>
              <a:t>dinsdag</a:t>
            </a:r>
            <a:r>
              <a:rPr lang="nl-NL" dirty="0"/>
              <a:t>: </a:t>
            </a:r>
            <a:r>
              <a:rPr lang="nl-NL" dirty="0" smtClean="0"/>
              <a:t>voor, het </a:t>
            </a:r>
            <a:r>
              <a:rPr lang="nl-NL" dirty="0"/>
              <a:t>gezin, </a:t>
            </a:r>
            <a:r>
              <a:rPr lang="nl-NL" dirty="0" smtClean="0"/>
              <a:t>alle kinderen</a:t>
            </a:r>
            <a:endParaRPr lang="nl-NL" dirty="0"/>
          </a:p>
          <a:p>
            <a:r>
              <a:rPr lang="nl-NL" dirty="0"/>
              <a:t>Op </a:t>
            </a:r>
            <a:r>
              <a:rPr lang="nl-NL" i="1" dirty="0"/>
              <a:t>woensdag</a:t>
            </a:r>
            <a:r>
              <a:rPr lang="nl-NL" dirty="0"/>
              <a:t>: voor </a:t>
            </a:r>
            <a:r>
              <a:rPr lang="nl-NL" dirty="0" smtClean="0"/>
              <a:t>zendings- </a:t>
            </a:r>
            <a:r>
              <a:rPr lang="nl-NL" dirty="0" smtClean="0"/>
              <a:t>en evangelisatiewerk (noem namen van werkers) </a:t>
            </a:r>
            <a:endParaRPr lang="nl-NL" dirty="0"/>
          </a:p>
          <a:p>
            <a:r>
              <a:rPr lang="nl-NL" dirty="0"/>
              <a:t>Op </a:t>
            </a:r>
            <a:r>
              <a:rPr lang="nl-NL" i="1" dirty="0"/>
              <a:t>donderdag</a:t>
            </a:r>
            <a:r>
              <a:rPr lang="nl-NL" dirty="0"/>
              <a:t>: voor de </a:t>
            </a:r>
            <a:r>
              <a:rPr lang="nl-NL" dirty="0" smtClean="0"/>
              <a:t>regering, </a:t>
            </a:r>
            <a:r>
              <a:rPr lang="nl-NL" dirty="0"/>
              <a:t>voor de </a:t>
            </a:r>
            <a:r>
              <a:rPr lang="nl-NL" dirty="0" smtClean="0"/>
              <a:t>koning(in) </a:t>
            </a:r>
            <a:endParaRPr lang="nl-NL" dirty="0"/>
          </a:p>
          <a:p>
            <a:r>
              <a:rPr lang="nl-NL" dirty="0"/>
              <a:t>Op </a:t>
            </a:r>
            <a:r>
              <a:rPr lang="nl-NL" i="1" dirty="0"/>
              <a:t>vrijdag</a:t>
            </a:r>
            <a:r>
              <a:rPr lang="nl-NL" dirty="0"/>
              <a:t>: voor </a:t>
            </a:r>
            <a:r>
              <a:rPr lang="nl-NL" dirty="0" smtClean="0"/>
              <a:t>zieken, voor mensen in nood</a:t>
            </a:r>
            <a:endParaRPr lang="nl-NL" dirty="0"/>
          </a:p>
          <a:p>
            <a:r>
              <a:rPr lang="nl-NL" dirty="0"/>
              <a:t>Op </a:t>
            </a:r>
            <a:r>
              <a:rPr lang="nl-NL" i="1" dirty="0"/>
              <a:t>zaterdag</a:t>
            </a:r>
            <a:r>
              <a:rPr lang="nl-NL" dirty="0"/>
              <a:t>: voor vrede in de </a:t>
            </a:r>
            <a:r>
              <a:rPr lang="nl-NL" dirty="0" smtClean="0"/>
              <a:t>wereld, </a:t>
            </a:r>
            <a:r>
              <a:rPr lang="nl-NL" dirty="0"/>
              <a:t>voor </a:t>
            </a:r>
            <a:r>
              <a:rPr lang="nl-NL" dirty="0" smtClean="0"/>
              <a:t>Israel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trouwcommunities.nl/trouw/images/554/psalmboekje%20lagere%20scho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371" y="1556792"/>
            <a:ext cx="4989164" cy="3746376"/>
          </a:xfrm>
          <a:prstGeom prst="rect">
            <a:avLst/>
          </a:prstGeom>
          <a:noFill/>
        </p:spPr>
      </p:pic>
      <p:pic>
        <p:nvPicPr>
          <p:cNvPr id="2" name="Picture 2" descr="Op toonhoogte - tekstedit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3427127" cy="502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Stellingen: mee eens of mee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‘Zingen is dubbel bidden’ (Augustinus)</a:t>
            </a:r>
          </a:p>
          <a:p>
            <a:r>
              <a:rPr lang="nl-NL" dirty="0" smtClean="0"/>
              <a:t>‘Voor niets is de duivel zo bang als voor uw zang’(Luther)</a:t>
            </a:r>
          </a:p>
          <a:p>
            <a:r>
              <a:rPr lang="nl-NL" dirty="0" smtClean="0"/>
              <a:t>Een christelijke school waar niet gezongen wordt is geen christelijke school.</a:t>
            </a:r>
          </a:p>
          <a:p>
            <a:r>
              <a:rPr lang="nl-NL" dirty="0" smtClean="0"/>
              <a:t>Een christelijk gezin waar niet gezongen wordt is geen christelijk gezin.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20559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Zingen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Vroeger: op zondagavond bij het orgel</a:t>
            </a:r>
          </a:p>
          <a:p>
            <a:r>
              <a:rPr lang="nl-NL" dirty="0" smtClean="0"/>
              <a:t>Nu: na het eten met de gitaar (of met de melodie op de </a:t>
            </a:r>
            <a:r>
              <a:rPr lang="nl-NL" dirty="0" err="1" smtClean="0"/>
              <a:t>smartphone</a:t>
            </a:r>
            <a:r>
              <a:rPr lang="nl-NL" smtClean="0"/>
              <a:t>!)</a:t>
            </a:r>
            <a:endParaRPr lang="nl-NL" dirty="0" smtClean="0"/>
          </a:p>
          <a:p>
            <a:r>
              <a:rPr lang="nl-NL" dirty="0" smtClean="0"/>
              <a:t>Het gebeurt weinig en lukt het best als je begint wanneer de kinderen klein zijn.</a:t>
            </a:r>
          </a:p>
          <a:p>
            <a:r>
              <a:rPr lang="nl-NL" dirty="0" smtClean="0"/>
              <a:t>Zing bijv. twee liederen per maaltijd (kan ook als dankgebed).</a:t>
            </a:r>
          </a:p>
          <a:p>
            <a:r>
              <a:rPr lang="nl-NL" dirty="0" smtClean="0"/>
              <a:t>Zingen is mooi als er bezoek is.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Kerkgang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nl-NL" dirty="0"/>
              <a:t>G</a:t>
            </a:r>
            <a:r>
              <a:rPr lang="nl-NL" dirty="0" smtClean="0"/>
              <a:t>ewoonten </a:t>
            </a:r>
            <a:r>
              <a:rPr lang="nl-NL" dirty="0" smtClean="0"/>
              <a:t>zijn belangrijk. </a:t>
            </a:r>
            <a:r>
              <a:rPr lang="nl-NL" dirty="0"/>
              <a:t>M</a:t>
            </a:r>
            <a:r>
              <a:rPr lang="nl-NL" dirty="0" smtClean="0"/>
              <a:t>aak </a:t>
            </a:r>
            <a:r>
              <a:rPr lang="nl-NL" dirty="0"/>
              <a:t>geen onderhandelingspunt van wat voor u heilig </a:t>
            </a:r>
            <a:r>
              <a:rPr lang="nl-NL" dirty="0" smtClean="0"/>
              <a:t>is.</a:t>
            </a:r>
            <a:endParaRPr lang="nl-NL" dirty="0"/>
          </a:p>
          <a:p>
            <a:pPr lvl="0"/>
            <a:r>
              <a:rPr lang="nl-NL" dirty="0" smtClean="0"/>
              <a:t>Laat oma’s feest op zaterdag niet de oorzaak zijn van uitslapen op zondag.</a:t>
            </a:r>
            <a:endParaRPr lang="nl-NL" dirty="0"/>
          </a:p>
          <a:p>
            <a:pPr lvl="0"/>
            <a:r>
              <a:rPr lang="nl-NL" dirty="0" smtClean="0"/>
              <a:t>‘Kerkboekjes’ </a:t>
            </a:r>
            <a:r>
              <a:rPr lang="nl-NL" dirty="0"/>
              <a:t>helpen een </a:t>
            </a:r>
            <a:r>
              <a:rPr lang="nl-NL" dirty="0" smtClean="0"/>
              <a:t>beetje om kinderen te betrekken bij de kerkdienst.</a:t>
            </a:r>
            <a:endParaRPr lang="nl-NL" dirty="0"/>
          </a:p>
          <a:p>
            <a:pPr lvl="0"/>
            <a:r>
              <a:rPr lang="nl-NL" dirty="0"/>
              <a:t>Niet krampachtig </a:t>
            </a:r>
            <a:r>
              <a:rPr lang="nl-NL" dirty="0" smtClean="0"/>
              <a:t> de dienst nabespreken</a:t>
            </a:r>
            <a:r>
              <a:rPr lang="nl-NL" dirty="0"/>
              <a:t>, wel </a:t>
            </a:r>
            <a:r>
              <a:rPr lang="nl-NL" dirty="0" smtClean="0"/>
              <a:t>spontaan. Spreek positief maar eerlijk.</a:t>
            </a:r>
            <a:endParaRPr lang="nl-NL" dirty="0"/>
          </a:p>
          <a:p>
            <a:pPr lvl="0"/>
            <a:r>
              <a:rPr lang="nl-NL" dirty="0" smtClean="0"/>
              <a:t>Doe </a:t>
            </a:r>
            <a:r>
              <a:rPr lang="nl-NL" dirty="0"/>
              <a:t>ook </a:t>
            </a:r>
            <a:r>
              <a:rPr lang="nl-NL" dirty="0" smtClean="0"/>
              <a:t>aan andere </a:t>
            </a:r>
            <a:r>
              <a:rPr lang="nl-NL" dirty="0"/>
              <a:t>kerkelijke activiteiten </a:t>
            </a:r>
            <a:r>
              <a:rPr lang="nl-NL" dirty="0" smtClean="0"/>
              <a:t>mee</a:t>
            </a:r>
            <a:r>
              <a:rPr lang="nl-NL" dirty="0" smtClean="0"/>
              <a:t>. Het is van belang dat kinderen dat meekrijgen.</a:t>
            </a:r>
            <a:endParaRPr lang="nl-NL" dirty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blogimages.bloggen.be/gerard1931/351418-9c8fe1a47059504437781c382441cb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052736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Catechisatie. Een vraag.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Catechisatie is belangrijk, maar blijft in het gemeenteleven vaak een eilandje.</a:t>
            </a:r>
          </a:p>
          <a:p>
            <a:r>
              <a:rPr lang="nl-NL" dirty="0" smtClean="0"/>
              <a:t>Catechisatie leeft in de meeste gezinnen niet echt. De kinderen gaan ernaartoe, maar ouders zijn er niet bij betrokken</a:t>
            </a:r>
            <a:r>
              <a:rPr lang="nl-NL" dirty="0" smtClean="0"/>
              <a:t>. Veel kinderen praten er uit zichzelf niet over na.</a:t>
            </a:r>
            <a:endParaRPr lang="nl-NL" dirty="0" smtClean="0"/>
          </a:p>
          <a:p>
            <a:r>
              <a:rPr lang="nl-NL" dirty="0" smtClean="0"/>
              <a:t>Hoe zou catechisatie meer met de huisgodsdienst verbonden kunnen worden?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69914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 ‘t algemeen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nl-NL" dirty="0"/>
              <a:t>Probeer </a:t>
            </a:r>
            <a:r>
              <a:rPr lang="nl-NL" dirty="0" smtClean="0"/>
              <a:t>over </a:t>
            </a:r>
            <a:r>
              <a:rPr lang="nl-NL" dirty="0"/>
              <a:t>te </a:t>
            </a:r>
            <a:r>
              <a:rPr lang="nl-NL" dirty="0" smtClean="0"/>
              <a:t>dragen waarom </a:t>
            </a:r>
            <a:r>
              <a:rPr lang="nl-NL" dirty="0"/>
              <a:t>u het fijn </a:t>
            </a:r>
            <a:r>
              <a:rPr lang="nl-NL" dirty="0" smtClean="0"/>
              <a:t>vindt </a:t>
            </a:r>
            <a:r>
              <a:rPr lang="nl-NL" dirty="0"/>
              <a:t>om te </a:t>
            </a:r>
            <a:r>
              <a:rPr lang="nl-NL" dirty="0" smtClean="0"/>
              <a:t>geloven.</a:t>
            </a:r>
          </a:p>
          <a:p>
            <a:pPr lvl="0"/>
            <a:r>
              <a:rPr lang="nl-NL" dirty="0" smtClean="0"/>
              <a:t>Let </a:t>
            </a:r>
            <a:r>
              <a:rPr lang="nl-NL" dirty="0"/>
              <a:t>op sfeer en </a:t>
            </a:r>
            <a:r>
              <a:rPr lang="nl-NL" dirty="0" smtClean="0"/>
              <a:t>symbolen. Welke muziek draait u/ wat hangt aan de muur? Naar welke programma’s kijkt u, welke boeken leest u (ook over God)?</a:t>
            </a:r>
            <a:endParaRPr lang="nl-NL" dirty="0"/>
          </a:p>
          <a:p>
            <a:pPr lvl="0"/>
            <a:r>
              <a:rPr lang="nl-NL" dirty="0" smtClean="0"/>
              <a:t>Uw </a:t>
            </a:r>
            <a:r>
              <a:rPr lang="nl-NL" dirty="0"/>
              <a:t>non verbale houding </a:t>
            </a:r>
            <a:r>
              <a:rPr lang="nl-NL" dirty="0" smtClean="0"/>
              <a:t>is belangrijk </a:t>
            </a:r>
            <a:r>
              <a:rPr lang="nl-NL" dirty="0"/>
              <a:t>(</a:t>
            </a:r>
            <a:r>
              <a:rPr lang="nl-NL" dirty="0" smtClean="0"/>
              <a:t>eerbied!). </a:t>
            </a:r>
            <a:endParaRPr lang="nl-NL" dirty="0"/>
          </a:p>
          <a:p>
            <a:pPr lvl="0"/>
            <a:r>
              <a:rPr lang="nl-NL" dirty="0" smtClean="0"/>
              <a:t>Waardeer het </a:t>
            </a:r>
            <a:r>
              <a:rPr lang="nl-NL" dirty="0"/>
              <a:t>kind dat trouw uit </a:t>
            </a:r>
            <a:r>
              <a:rPr lang="nl-NL" dirty="0" smtClean="0"/>
              <a:t> een dagboek </a:t>
            </a:r>
            <a:r>
              <a:rPr lang="nl-NL" dirty="0"/>
              <a:t>leest, </a:t>
            </a:r>
            <a:r>
              <a:rPr lang="nl-NL" dirty="0" smtClean="0"/>
              <a:t>vanzelfsprekend </a:t>
            </a:r>
            <a:r>
              <a:rPr lang="nl-NL" dirty="0"/>
              <a:t>meegaat naar de </a:t>
            </a:r>
            <a:r>
              <a:rPr lang="nl-NL" dirty="0" smtClean="0"/>
              <a:t>kerk e.d. </a:t>
            </a:r>
            <a:r>
              <a:rPr lang="nl-NL" dirty="0"/>
              <a:t>(verschil tussen kinderen kan groot zijn)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Geloofsopvoeding is als de tempel binnengaan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De </a:t>
            </a:r>
            <a:r>
              <a:rPr lang="nl-NL" dirty="0"/>
              <a:t>voorhof betreden - overdragen (gewoontes aanleren)</a:t>
            </a:r>
          </a:p>
          <a:p>
            <a:pPr lvl="0"/>
            <a:r>
              <a:rPr lang="nl-NL" dirty="0"/>
              <a:t>Het heilige binnen gaan - inleiden (levensbeschouwing eigen maken)</a:t>
            </a:r>
          </a:p>
          <a:p>
            <a:pPr lvl="0"/>
            <a:r>
              <a:rPr lang="nl-NL" dirty="0"/>
              <a:t>Het Heilige der Heilige betreden - inwijden (God leren kennen)</a:t>
            </a:r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r>
              <a:rPr lang="nl-NL" dirty="0" smtClean="0"/>
              <a:t>Waar ligt uw zwakte? Waar uw kracht?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Niet vrezen!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nl-NL" dirty="0"/>
              <a:t>Hoe </a:t>
            </a:r>
            <a:r>
              <a:rPr lang="nl-NL" dirty="0" smtClean="0"/>
              <a:t>leert een mens, ook uw kind, God kennen</a:t>
            </a:r>
            <a:r>
              <a:rPr lang="nl-NL" dirty="0"/>
              <a:t>?</a:t>
            </a:r>
          </a:p>
          <a:p>
            <a:pPr>
              <a:buNone/>
            </a:pPr>
            <a:r>
              <a:rPr lang="nl-NL" dirty="0"/>
              <a:t> </a:t>
            </a:r>
          </a:p>
          <a:p>
            <a:r>
              <a:rPr lang="nl-NL" dirty="0" smtClean="0"/>
              <a:t>Geloof is uit </a:t>
            </a:r>
            <a:r>
              <a:rPr lang="nl-NL" dirty="0"/>
              <a:t>het </a:t>
            </a:r>
            <a:r>
              <a:rPr lang="nl-NL" dirty="0" smtClean="0"/>
              <a:t>horen van de boodschap van </a:t>
            </a:r>
            <a:r>
              <a:rPr lang="nl-NL" dirty="0"/>
              <a:t>oordeel, bekering en genade door Jezus Christus. </a:t>
            </a:r>
          </a:p>
          <a:p>
            <a:r>
              <a:rPr lang="nl-NL" dirty="0" smtClean="0"/>
              <a:t>De oproep is daarom: </a:t>
            </a:r>
            <a:r>
              <a:rPr lang="nl-NL" dirty="0"/>
              <a:t>luister, gehoorzaam, geloof en aanbid. </a:t>
            </a:r>
          </a:p>
          <a:p>
            <a:r>
              <a:rPr lang="nl-NL" dirty="0" err="1" smtClean="0"/>
              <a:t>Klaagl</a:t>
            </a:r>
            <a:r>
              <a:rPr lang="nl-NL" dirty="0" smtClean="0"/>
              <a:t>. </a:t>
            </a:r>
            <a:r>
              <a:rPr lang="nl-NL" dirty="0"/>
              <a:t>3:25 zegt: God is goed voor de ziel die hem zoekt. </a:t>
            </a:r>
            <a:r>
              <a:rPr lang="nl-NL" dirty="0" smtClean="0"/>
              <a:t>Omdat </a:t>
            </a:r>
            <a:r>
              <a:rPr lang="nl-NL" dirty="0"/>
              <a:t>God zich vroeg of laat vinden laat (Jer. 29:13). </a:t>
            </a:r>
            <a:r>
              <a:rPr lang="nl-NL" dirty="0" smtClean="0"/>
              <a:t> 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1376</Words>
  <Application>Microsoft Office PowerPoint</Application>
  <PresentationFormat>Diavoorstelling (4:3)</PresentationFormat>
  <Paragraphs>138</Paragraphs>
  <Slides>28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28</vt:i4>
      </vt:variant>
    </vt:vector>
  </HeadingPairs>
  <TitlesOfParts>
    <vt:vector size="29" baseType="lpstr">
      <vt:lpstr>Office-thema</vt:lpstr>
      <vt:lpstr>Geloven thuis</vt:lpstr>
      <vt:lpstr>Stellingen: mee eens of mee oneens?</vt:lpstr>
      <vt:lpstr>Gezin is een kerkje in de kerk</vt:lpstr>
      <vt:lpstr>PowerPoint-presentatie</vt:lpstr>
      <vt:lpstr>Wees een voorbeeld</vt:lpstr>
      <vt:lpstr>PowerPoint-presentatie</vt:lpstr>
      <vt:lpstr>Omgaan met de bijbel</vt:lpstr>
      <vt:lpstr>Stellingen: mee eens of mee oneens?</vt:lpstr>
      <vt:lpstr>Stille tijd</vt:lpstr>
      <vt:lpstr>Hoe bijbellezen?  Methode 1</vt:lpstr>
      <vt:lpstr>Hoe bijbellezen? Methode 2</vt:lpstr>
      <vt:lpstr>PowerPoint-presentatie</vt:lpstr>
      <vt:lpstr>Stellingen: mee eens of mee oneens?</vt:lpstr>
      <vt:lpstr>Bidden</vt:lpstr>
      <vt:lpstr>Formuliergebeden</vt:lpstr>
      <vt:lpstr>Nog een wat ouder dankgebed</vt:lpstr>
      <vt:lpstr>Bidden voor het slapen gaan</vt:lpstr>
      <vt:lpstr>Gebedschema. Basis voor een avondgebed</vt:lpstr>
      <vt:lpstr>Gebedschema. We bidden bijv. voor….</vt:lpstr>
      <vt:lpstr>PowerPoint-presentatie</vt:lpstr>
      <vt:lpstr>Stellingen: mee eens of mee oneens?</vt:lpstr>
      <vt:lpstr>Zingen</vt:lpstr>
      <vt:lpstr>Kerkgang</vt:lpstr>
      <vt:lpstr>PowerPoint-presentatie</vt:lpstr>
      <vt:lpstr>Catechisatie. Een vraag.</vt:lpstr>
      <vt:lpstr>In ‘t algemeen</vt:lpstr>
      <vt:lpstr>Geloofsopvoeding is als de tempel binnengaan</vt:lpstr>
      <vt:lpstr>Niet vrezen!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Geloven thuis</dc:title>
  <dc:creator>N.C. van der Voet</dc:creator>
  <cp:lastModifiedBy>N.C. van der Voet</cp:lastModifiedBy>
  <cp:revision>33</cp:revision>
  <dcterms:created xsi:type="dcterms:W3CDTF">2011-01-10T18:11:05Z</dcterms:created>
  <dcterms:modified xsi:type="dcterms:W3CDTF">2016-02-05T18:35:53Z</dcterms:modified>
</cp:coreProperties>
</file>