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5" r:id="rId4"/>
    <p:sldId id="271" r:id="rId5"/>
    <p:sldId id="258" r:id="rId6"/>
    <p:sldId id="259" r:id="rId7"/>
    <p:sldId id="260" r:id="rId8"/>
    <p:sldId id="261" r:id="rId9"/>
    <p:sldId id="273" r:id="rId10"/>
    <p:sldId id="262" r:id="rId11"/>
    <p:sldId id="263" r:id="rId12"/>
    <p:sldId id="264" r:id="rId13"/>
    <p:sldId id="265" r:id="rId14"/>
    <p:sldId id="269" r:id="rId15"/>
    <p:sldId id="270" r:id="rId16"/>
    <p:sldId id="266" r:id="rId17"/>
    <p:sldId id="272" r:id="rId18"/>
    <p:sldId id="274" r:id="rId19"/>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6C5912-6EC8-4E22-BB5E-8344A5BB5DB6}" v="10" dt="2023-01-10T17:16:23.6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BA6C5912-6EC8-4E22-BB5E-8344A5BB5DB6}"/>
    <pc:docChg chg="undo custSel addSld delSld modSld sldOrd">
      <pc:chgData name="Nico van der Voet" userId="9e6fc3e6dead0faa" providerId="LiveId" clId="{BA6C5912-6EC8-4E22-BB5E-8344A5BB5DB6}" dt="2023-01-16T14:28:56.799" v="6273" actId="6549"/>
      <pc:docMkLst>
        <pc:docMk/>
      </pc:docMkLst>
      <pc:sldChg chg="modSp mod">
        <pc:chgData name="Nico van der Voet" userId="9e6fc3e6dead0faa" providerId="LiveId" clId="{BA6C5912-6EC8-4E22-BB5E-8344A5BB5DB6}" dt="2023-01-16T14:23:06.509" v="5797" actId="20577"/>
        <pc:sldMkLst>
          <pc:docMk/>
          <pc:sldMk cId="2678440475" sldId="256"/>
        </pc:sldMkLst>
        <pc:spChg chg="mod">
          <ac:chgData name="Nico van der Voet" userId="9e6fc3e6dead0faa" providerId="LiveId" clId="{BA6C5912-6EC8-4E22-BB5E-8344A5BB5DB6}" dt="2023-01-16T14:23:06.509" v="5797" actId="20577"/>
          <ac:spMkLst>
            <pc:docMk/>
            <pc:sldMk cId="2678440475" sldId="256"/>
            <ac:spMk id="3" creationId="{5BBA5D97-E821-C5AE-9FF0-50DC1265EF3C}"/>
          </ac:spMkLst>
        </pc:spChg>
      </pc:sldChg>
      <pc:sldChg chg="modSp mod">
        <pc:chgData name="Nico van der Voet" userId="9e6fc3e6dead0faa" providerId="LiveId" clId="{BA6C5912-6EC8-4E22-BB5E-8344A5BB5DB6}" dt="2023-01-16T14:23:52.120" v="5798" actId="21"/>
        <pc:sldMkLst>
          <pc:docMk/>
          <pc:sldMk cId="867930986" sldId="257"/>
        </pc:sldMkLst>
        <pc:spChg chg="mod">
          <ac:chgData name="Nico van der Voet" userId="9e6fc3e6dead0faa" providerId="LiveId" clId="{BA6C5912-6EC8-4E22-BB5E-8344A5BB5DB6}" dt="2023-01-16T14:23:52.120" v="5798" actId="21"/>
          <ac:spMkLst>
            <pc:docMk/>
            <pc:sldMk cId="867930986" sldId="257"/>
            <ac:spMk id="3" creationId="{DA268D4B-3262-67EB-7B47-E5EA70AB7643}"/>
          </ac:spMkLst>
        </pc:spChg>
      </pc:sldChg>
      <pc:sldChg chg="modSp mod">
        <pc:chgData name="Nico van der Voet" userId="9e6fc3e6dead0faa" providerId="LiveId" clId="{BA6C5912-6EC8-4E22-BB5E-8344A5BB5DB6}" dt="2023-01-16T14:28:56.799" v="6273" actId="6549"/>
        <pc:sldMkLst>
          <pc:docMk/>
          <pc:sldMk cId="736269501" sldId="258"/>
        </pc:sldMkLst>
        <pc:spChg chg="mod">
          <ac:chgData name="Nico van der Voet" userId="9e6fc3e6dead0faa" providerId="LiveId" clId="{BA6C5912-6EC8-4E22-BB5E-8344A5BB5DB6}" dt="2023-01-16T14:28:56.799" v="6273" actId="6549"/>
          <ac:spMkLst>
            <pc:docMk/>
            <pc:sldMk cId="736269501" sldId="258"/>
            <ac:spMk id="3" creationId="{B808BAAB-1211-03F5-AA07-B958C07375F8}"/>
          </ac:spMkLst>
        </pc:spChg>
      </pc:sldChg>
      <pc:sldChg chg="addSp delSp modSp new mod setBg">
        <pc:chgData name="Nico van der Voet" userId="9e6fc3e6dead0faa" providerId="LiveId" clId="{BA6C5912-6EC8-4E22-BB5E-8344A5BB5DB6}" dt="2023-01-10T14:27:35.041" v="819" actId="5793"/>
        <pc:sldMkLst>
          <pc:docMk/>
          <pc:sldMk cId="234664229" sldId="259"/>
        </pc:sldMkLst>
        <pc:spChg chg="mod">
          <ac:chgData name="Nico van der Voet" userId="9e6fc3e6dead0faa" providerId="LiveId" clId="{BA6C5912-6EC8-4E22-BB5E-8344A5BB5DB6}" dt="2023-01-10T11:41:09.758" v="399" actId="26606"/>
          <ac:spMkLst>
            <pc:docMk/>
            <pc:sldMk cId="234664229" sldId="259"/>
            <ac:spMk id="2" creationId="{B0194003-C87D-459C-BAE9-F05BC68923A3}"/>
          </ac:spMkLst>
        </pc:spChg>
        <pc:spChg chg="del">
          <ac:chgData name="Nico van der Voet" userId="9e6fc3e6dead0faa" providerId="LiveId" clId="{BA6C5912-6EC8-4E22-BB5E-8344A5BB5DB6}" dt="2023-01-10T11:40:19.920" v="367"/>
          <ac:spMkLst>
            <pc:docMk/>
            <pc:sldMk cId="234664229" sldId="259"/>
            <ac:spMk id="3" creationId="{0C5656CD-0BA6-C5C4-3670-F4DE520C625E}"/>
          </ac:spMkLst>
        </pc:spChg>
        <pc:spChg chg="add del">
          <ac:chgData name="Nico van der Voet" userId="9e6fc3e6dead0faa" providerId="LiveId" clId="{BA6C5912-6EC8-4E22-BB5E-8344A5BB5DB6}" dt="2023-01-10T11:41:09.758" v="399" actId="26606"/>
          <ac:spMkLst>
            <pc:docMk/>
            <pc:sldMk cId="234664229" sldId="259"/>
            <ac:spMk id="9" creationId="{16C5FA50-8D52-4617-AF91-5C7B1C8352F1}"/>
          </ac:spMkLst>
        </pc:spChg>
        <pc:spChg chg="add del">
          <ac:chgData name="Nico van der Voet" userId="9e6fc3e6dead0faa" providerId="LiveId" clId="{BA6C5912-6EC8-4E22-BB5E-8344A5BB5DB6}" dt="2023-01-10T11:41:09.758" v="399" actId="26606"/>
          <ac:spMkLst>
            <pc:docMk/>
            <pc:sldMk cId="234664229" sldId="259"/>
            <ac:spMk id="11" creationId="{E223798C-12AD-4B0C-A50C-D676347D67CF}"/>
          </ac:spMkLst>
        </pc:spChg>
        <pc:spChg chg="add del">
          <ac:chgData name="Nico van der Voet" userId="9e6fc3e6dead0faa" providerId="LiveId" clId="{BA6C5912-6EC8-4E22-BB5E-8344A5BB5DB6}" dt="2023-01-10T11:40:56.308" v="396" actId="26606"/>
          <ac:spMkLst>
            <pc:docMk/>
            <pc:sldMk cId="234664229" sldId="259"/>
            <ac:spMk id="15" creationId="{58A767E8-7BFA-3FC8-1DC2-9FEBC7A8228C}"/>
          </ac:spMkLst>
        </pc:spChg>
        <pc:spChg chg="add del">
          <ac:chgData name="Nico van der Voet" userId="9e6fc3e6dead0faa" providerId="LiveId" clId="{BA6C5912-6EC8-4E22-BB5E-8344A5BB5DB6}" dt="2023-01-10T11:40:51.703" v="394" actId="26606"/>
          <ac:spMkLst>
            <pc:docMk/>
            <pc:sldMk cId="234664229" sldId="259"/>
            <ac:spMk id="16" creationId="{665DBBEF-238B-476B-96AB-8AAC3224ECEA}"/>
          </ac:spMkLst>
        </pc:spChg>
        <pc:spChg chg="add del">
          <ac:chgData name="Nico van der Voet" userId="9e6fc3e6dead0faa" providerId="LiveId" clId="{BA6C5912-6EC8-4E22-BB5E-8344A5BB5DB6}" dt="2023-01-10T11:40:51.703" v="394" actId="26606"/>
          <ac:spMkLst>
            <pc:docMk/>
            <pc:sldMk cId="234664229" sldId="259"/>
            <ac:spMk id="18" creationId="{3FCFB1DE-0B7E-48CC-BA90-B2AB0889F9D6}"/>
          </ac:spMkLst>
        </pc:spChg>
        <pc:spChg chg="add">
          <ac:chgData name="Nico van der Voet" userId="9e6fc3e6dead0faa" providerId="LiveId" clId="{BA6C5912-6EC8-4E22-BB5E-8344A5BB5DB6}" dt="2023-01-10T11:41:09.758" v="399" actId="26606"/>
          <ac:spMkLst>
            <pc:docMk/>
            <pc:sldMk cId="234664229" sldId="259"/>
            <ac:spMk id="22" creationId="{A660F4F9-5DF5-4F15-BE6A-CD8648BB1148}"/>
          </ac:spMkLst>
        </pc:spChg>
        <pc:spChg chg="add del">
          <ac:chgData name="Nico van der Voet" userId="9e6fc3e6dead0faa" providerId="LiveId" clId="{BA6C5912-6EC8-4E22-BB5E-8344A5BB5DB6}" dt="2023-01-10T11:40:56.308" v="396" actId="26606"/>
          <ac:spMkLst>
            <pc:docMk/>
            <pc:sldMk cId="234664229" sldId="259"/>
            <ac:spMk id="23" creationId="{5C8908E2-EE49-44D2-9428-A28D2312A8D5}"/>
          </ac:spMkLst>
        </pc:spChg>
        <pc:spChg chg="add del">
          <ac:chgData name="Nico van der Voet" userId="9e6fc3e6dead0faa" providerId="LiveId" clId="{BA6C5912-6EC8-4E22-BB5E-8344A5BB5DB6}" dt="2023-01-10T11:40:56.308" v="396" actId="26606"/>
          <ac:spMkLst>
            <pc:docMk/>
            <pc:sldMk cId="234664229" sldId="259"/>
            <ac:spMk id="24" creationId="{8B88B599-C539-4F18-A32A-40207EC6E21A}"/>
          </ac:spMkLst>
        </pc:spChg>
        <pc:spChg chg="add del">
          <ac:chgData name="Nico van der Voet" userId="9e6fc3e6dead0faa" providerId="LiveId" clId="{BA6C5912-6EC8-4E22-BB5E-8344A5BB5DB6}" dt="2023-01-10T11:40:56.308" v="396" actId="26606"/>
          <ac:spMkLst>
            <pc:docMk/>
            <pc:sldMk cId="234664229" sldId="259"/>
            <ac:spMk id="26" creationId="{ED888B23-07FA-482A-96DF-47E31AF1A603}"/>
          </ac:spMkLst>
        </pc:spChg>
        <pc:spChg chg="add del">
          <ac:chgData name="Nico van der Voet" userId="9e6fc3e6dead0faa" providerId="LiveId" clId="{BA6C5912-6EC8-4E22-BB5E-8344A5BB5DB6}" dt="2023-01-10T11:40:56.308" v="396" actId="26606"/>
          <ac:spMkLst>
            <pc:docMk/>
            <pc:sldMk cId="234664229" sldId="259"/>
            <ac:spMk id="28" creationId="{A17BF396-6023-48D8-9C0C-893820872982}"/>
          </ac:spMkLst>
        </pc:spChg>
        <pc:spChg chg="add del">
          <ac:chgData name="Nico van der Voet" userId="9e6fc3e6dead0faa" providerId="LiveId" clId="{BA6C5912-6EC8-4E22-BB5E-8344A5BB5DB6}" dt="2023-01-10T11:41:09.742" v="398" actId="26606"/>
          <ac:spMkLst>
            <pc:docMk/>
            <pc:sldMk cId="234664229" sldId="259"/>
            <ac:spMk id="30" creationId="{C0BFBD50-06CE-42F1-9AB9-3D9079057D1B}"/>
          </ac:spMkLst>
        </pc:spChg>
        <pc:spChg chg="add del">
          <ac:chgData name="Nico van der Voet" userId="9e6fc3e6dead0faa" providerId="LiveId" clId="{BA6C5912-6EC8-4E22-BB5E-8344A5BB5DB6}" dt="2023-01-10T11:41:09.742" v="398" actId="26606"/>
          <ac:spMkLst>
            <pc:docMk/>
            <pc:sldMk cId="234664229" sldId="259"/>
            <ac:spMk id="31" creationId="{787900AF-3ED0-4C02-A309-3984EBBD202C}"/>
          </ac:spMkLst>
        </pc:spChg>
        <pc:spChg chg="add del">
          <ac:chgData name="Nico van der Voet" userId="9e6fc3e6dead0faa" providerId="LiveId" clId="{BA6C5912-6EC8-4E22-BB5E-8344A5BB5DB6}" dt="2023-01-10T11:41:09.742" v="398" actId="26606"/>
          <ac:spMkLst>
            <pc:docMk/>
            <pc:sldMk cId="234664229" sldId="259"/>
            <ac:spMk id="32" creationId="{8DEDEE5C-3126-4336-A7D4-9277AF5A04B4}"/>
          </ac:spMkLst>
        </pc:spChg>
        <pc:spChg chg="add del">
          <ac:chgData name="Nico van der Voet" userId="9e6fc3e6dead0faa" providerId="LiveId" clId="{BA6C5912-6EC8-4E22-BB5E-8344A5BB5DB6}" dt="2023-01-10T11:41:09.742" v="398" actId="26606"/>
          <ac:spMkLst>
            <pc:docMk/>
            <pc:sldMk cId="234664229" sldId="259"/>
            <ac:spMk id="33" creationId="{AF961C45-7F08-8D37-C148-F8421C040F32}"/>
          </ac:spMkLst>
        </pc:spChg>
        <pc:spChg chg="add">
          <ac:chgData name="Nico van der Voet" userId="9e6fc3e6dead0faa" providerId="LiveId" clId="{BA6C5912-6EC8-4E22-BB5E-8344A5BB5DB6}" dt="2023-01-10T11:41:09.758" v="399" actId="26606"/>
          <ac:spMkLst>
            <pc:docMk/>
            <pc:sldMk cId="234664229" sldId="259"/>
            <ac:spMk id="35" creationId="{5F63FF5A-B9E2-4989-825C-C62CD37CBB8B}"/>
          </ac:spMkLst>
        </pc:spChg>
        <pc:spChg chg="add mod">
          <ac:chgData name="Nico van der Voet" userId="9e6fc3e6dead0faa" providerId="LiveId" clId="{BA6C5912-6EC8-4E22-BB5E-8344A5BB5DB6}" dt="2023-01-10T14:27:35.041" v="819" actId="5793"/>
          <ac:spMkLst>
            <pc:docMk/>
            <pc:sldMk cId="234664229" sldId="259"/>
            <ac:spMk id="36" creationId="{112C1656-3716-066C-3FF1-F4AEC44A879B}"/>
          </ac:spMkLst>
        </pc:spChg>
        <pc:spChg chg="add">
          <ac:chgData name="Nico van der Voet" userId="9e6fc3e6dead0faa" providerId="LiveId" clId="{BA6C5912-6EC8-4E22-BB5E-8344A5BB5DB6}" dt="2023-01-10T11:41:09.758" v="399" actId="26606"/>
          <ac:spMkLst>
            <pc:docMk/>
            <pc:sldMk cId="234664229" sldId="259"/>
            <ac:spMk id="37" creationId="{577D1452-F0B7-431E-9A24-D3F7103D8510}"/>
          </ac:spMkLst>
        </pc:spChg>
        <pc:grpChg chg="add del">
          <ac:chgData name="Nico van der Voet" userId="9e6fc3e6dead0faa" providerId="LiveId" clId="{BA6C5912-6EC8-4E22-BB5E-8344A5BB5DB6}" dt="2023-01-10T11:40:56.308" v="396" actId="26606"/>
          <ac:grpSpMkLst>
            <pc:docMk/>
            <pc:sldMk cId="234664229" sldId="259"/>
            <ac:grpSpMk id="20" creationId="{B29018A0-5DE6-4CC9-AB25-675616AF7225}"/>
          </ac:grpSpMkLst>
        </pc:grpChg>
        <pc:picChg chg="add mod">
          <ac:chgData name="Nico van der Voet" userId="9e6fc3e6dead0faa" providerId="LiveId" clId="{BA6C5912-6EC8-4E22-BB5E-8344A5BB5DB6}" dt="2023-01-10T11:41:09.758" v="399" actId="26606"/>
          <ac:picMkLst>
            <pc:docMk/>
            <pc:sldMk cId="234664229" sldId="259"/>
            <ac:picMk id="4" creationId="{08778115-8C6C-48F0-8F76-A63BFE47D737}"/>
          </ac:picMkLst>
        </pc:picChg>
      </pc:sldChg>
      <pc:sldChg chg="addSp delSp new del">
        <pc:chgData name="Nico van der Voet" userId="9e6fc3e6dead0faa" providerId="LiveId" clId="{BA6C5912-6EC8-4E22-BB5E-8344A5BB5DB6}" dt="2023-01-10T11:40:12.800" v="365" actId="2696"/>
        <pc:sldMkLst>
          <pc:docMk/>
          <pc:sldMk cId="1293052221" sldId="259"/>
        </pc:sldMkLst>
        <pc:picChg chg="add del">
          <ac:chgData name="Nico van der Voet" userId="9e6fc3e6dead0faa" providerId="LiveId" clId="{BA6C5912-6EC8-4E22-BB5E-8344A5BB5DB6}" dt="2023-01-10T11:40:05.559" v="364"/>
          <ac:picMkLst>
            <pc:docMk/>
            <pc:sldMk cId="1293052221" sldId="259"/>
            <ac:picMk id="2" creationId="{9ABE6B6E-BE23-375D-2F4C-B31A7C7644C3}"/>
          </ac:picMkLst>
        </pc:picChg>
      </pc:sldChg>
      <pc:sldChg chg="addSp delSp modSp new del mod setBg">
        <pc:chgData name="Nico van der Voet" userId="9e6fc3e6dead0faa" providerId="LiveId" clId="{BA6C5912-6EC8-4E22-BB5E-8344A5BB5DB6}" dt="2023-01-10T11:39:43.341" v="361" actId="2696"/>
        <pc:sldMkLst>
          <pc:docMk/>
          <pc:sldMk cId="1494327657" sldId="259"/>
        </pc:sldMkLst>
        <pc:spChg chg="mod">
          <ac:chgData name="Nico van der Voet" userId="9e6fc3e6dead0faa" providerId="LiveId" clId="{BA6C5912-6EC8-4E22-BB5E-8344A5BB5DB6}" dt="2023-01-10T11:35:07.315" v="360" actId="26606"/>
          <ac:spMkLst>
            <pc:docMk/>
            <pc:sldMk cId="1494327657" sldId="259"/>
            <ac:spMk id="2" creationId="{16D0CCDA-AA51-9E2C-FBA8-C9CA365E4B1A}"/>
          </ac:spMkLst>
        </pc:spChg>
        <pc:spChg chg="del">
          <ac:chgData name="Nico van der Voet" userId="9e6fc3e6dead0faa" providerId="LiveId" clId="{BA6C5912-6EC8-4E22-BB5E-8344A5BB5DB6}" dt="2023-01-10T11:34:59.146" v="359"/>
          <ac:spMkLst>
            <pc:docMk/>
            <pc:sldMk cId="1494327657" sldId="259"/>
            <ac:spMk id="3" creationId="{AB53F6DC-AC92-8FBF-50B6-F2E54DD202BD}"/>
          </ac:spMkLst>
        </pc:spChg>
        <pc:spChg chg="add">
          <ac:chgData name="Nico van der Voet" userId="9e6fc3e6dead0faa" providerId="LiveId" clId="{BA6C5912-6EC8-4E22-BB5E-8344A5BB5DB6}" dt="2023-01-10T11:35:07.315" v="360" actId="26606"/>
          <ac:spMkLst>
            <pc:docMk/>
            <pc:sldMk cId="1494327657" sldId="259"/>
            <ac:spMk id="9" creationId="{16C5FA50-8D52-4617-AF91-5C7B1C8352F1}"/>
          </ac:spMkLst>
        </pc:spChg>
        <pc:spChg chg="add">
          <ac:chgData name="Nico van der Voet" userId="9e6fc3e6dead0faa" providerId="LiveId" clId="{BA6C5912-6EC8-4E22-BB5E-8344A5BB5DB6}" dt="2023-01-10T11:35:07.315" v="360" actId="26606"/>
          <ac:spMkLst>
            <pc:docMk/>
            <pc:sldMk cId="1494327657" sldId="259"/>
            <ac:spMk id="11" creationId="{E223798C-12AD-4B0C-A50C-D676347D67CF}"/>
          </ac:spMkLst>
        </pc:spChg>
        <pc:picChg chg="add mod">
          <ac:chgData name="Nico van der Voet" userId="9e6fc3e6dead0faa" providerId="LiveId" clId="{BA6C5912-6EC8-4E22-BB5E-8344A5BB5DB6}" dt="2023-01-10T11:35:07.315" v="360" actId="26606"/>
          <ac:picMkLst>
            <pc:docMk/>
            <pc:sldMk cId="1494327657" sldId="259"/>
            <ac:picMk id="4" creationId="{78E2CB23-3FD2-DBF0-1884-A7605318629B}"/>
          </ac:picMkLst>
        </pc:picChg>
      </pc:sldChg>
      <pc:sldChg chg="modSp new mod">
        <pc:chgData name="Nico van der Voet" userId="9e6fc3e6dead0faa" providerId="LiveId" clId="{BA6C5912-6EC8-4E22-BB5E-8344A5BB5DB6}" dt="2023-01-10T16:49:44.830" v="4618" actId="6549"/>
        <pc:sldMkLst>
          <pc:docMk/>
          <pc:sldMk cId="817867434" sldId="260"/>
        </pc:sldMkLst>
        <pc:spChg chg="mod">
          <ac:chgData name="Nico van der Voet" userId="9e6fc3e6dead0faa" providerId="LiveId" clId="{BA6C5912-6EC8-4E22-BB5E-8344A5BB5DB6}" dt="2023-01-10T14:25:39.978" v="719" actId="20577"/>
          <ac:spMkLst>
            <pc:docMk/>
            <pc:sldMk cId="817867434" sldId="260"/>
            <ac:spMk id="2" creationId="{74F5D0AE-DA27-4004-C4E8-D186BAFBBC07}"/>
          </ac:spMkLst>
        </pc:spChg>
        <pc:spChg chg="mod">
          <ac:chgData name="Nico van der Voet" userId="9e6fc3e6dead0faa" providerId="LiveId" clId="{BA6C5912-6EC8-4E22-BB5E-8344A5BB5DB6}" dt="2023-01-10T16:49:44.830" v="4618" actId="6549"/>
          <ac:spMkLst>
            <pc:docMk/>
            <pc:sldMk cId="817867434" sldId="260"/>
            <ac:spMk id="3" creationId="{D17348B5-00E2-E2C8-A4C2-083154CA349B}"/>
          </ac:spMkLst>
        </pc:spChg>
      </pc:sldChg>
      <pc:sldChg chg="new del">
        <pc:chgData name="Nico van der Voet" userId="9e6fc3e6dead0faa" providerId="LiveId" clId="{BA6C5912-6EC8-4E22-BB5E-8344A5BB5DB6}" dt="2023-01-10T14:25:16.760" v="694" actId="2696"/>
        <pc:sldMkLst>
          <pc:docMk/>
          <pc:sldMk cId="4113697757" sldId="260"/>
        </pc:sldMkLst>
      </pc:sldChg>
      <pc:sldChg chg="modSp new mod">
        <pc:chgData name="Nico van der Voet" userId="9e6fc3e6dead0faa" providerId="LiveId" clId="{BA6C5912-6EC8-4E22-BB5E-8344A5BB5DB6}" dt="2023-01-10T16:50:13.486" v="4619" actId="6549"/>
        <pc:sldMkLst>
          <pc:docMk/>
          <pc:sldMk cId="3280547992" sldId="261"/>
        </pc:sldMkLst>
        <pc:spChg chg="mod">
          <ac:chgData name="Nico van der Voet" userId="9e6fc3e6dead0faa" providerId="LiveId" clId="{BA6C5912-6EC8-4E22-BB5E-8344A5BB5DB6}" dt="2023-01-10T14:43:24.405" v="1306" actId="5793"/>
          <ac:spMkLst>
            <pc:docMk/>
            <pc:sldMk cId="3280547992" sldId="261"/>
            <ac:spMk id="2" creationId="{536FAF99-86A2-1E41-35B2-ED4B218A5710}"/>
          </ac:spMkLst>
        </pc:spChg>
        <pc:spChg chg="mod">
          <ac:chgData name="Nico van der Voet" userId="9e6fc3e6dead0faa" providerId="LiveId" clId="{BA6C5912-6EC8-4E22-BB5E-8344A5BB5DB6}" dt="2023-01-10T16:50:13.486" v="4619" actId="6549"/>
          <ac:spMkLst>
            <pc:docMk/>
            <pc:sldMk cId="3280547992" sldId="261"/>
            <ac:spMk id="3" creationId="{762BD697-91BA-97D1-06C8-2E03CE227923}"/>
          </ac:spMkLst>
        </pc:spChg>
      </pc:sldChg>
      <pc:sldChg chg="addSp delSp modSp new mod">
        <pc:chgData name="Nico van der Voet" userId="9e6fc3e6dead0faa" providerId="LiveId" clId="{BA6C5912-6EC8-4E22-BB5E-8344A5BB5DB6}" dt="2023-01-10T15:14:30.029" v="1977" actId="6549"/>
        <pc:sldMkLst>
          <pc:docMk/>
          <pc:sldMk cId="1768768748" sldId="262"/>
        </pc:sldMkLst>
        <pc:spChg chg="mod">
          <ac:chgData name="Nico van der Voet" userId="9e6fc3e6dead0faa" providerId="LiveId" clId="{BA6C5912-6EC8-4E22-BB5E-8344A5BB5DB6}" dt="2023-01-10T15:13:32.504" v="1933" actId="20577"/>
          <ac:spMkLst>
            <pc:docMk/>
            <pc:sldMk cId="1768768748" sldId="262"/>
            <ac:spMk id="2" creationId="{492F8FA6-FF69-4E26-0EDF-FFE76090A7E4}"/>
          </ac:spMkLst>
        </pc:spChg>
        <pc:spChg chg="mod">
          <ac:chgData name="Nico van der Voet" userId="9e6fc3e6dead0faa" providerId="LiveId" clId="{BA6C5912-6EC8-4E22-BB5E-8344A5BB5DB6}" dt="2023-01-10T15:14:30.029" v="1977" actId="6549"/>
          <ac:spMkLst>
            <pc:docMk/>
            <pc:sldMk cId="1768768748" sldId="262"/>
            <ac:spMk id="3" creationId="{477F7E16-AC14-E390-5E82-59D5CC1FA74E}"/>
          </ac:spMkLst>
        </pc:spChg>
        <pc:spChg chg="add del">
          <ac:chgData name="Nico van der Voet" userId="9e6fc3e6dead0faa" providerId="LiveId" clId="{BA6C5912-6EC8-4E22-BB5E-8344A5BB5DB6}" dt="2023-01-10T15:13:10.569" v="1915" actId="22"/>
          <ac:spMkLst>
            <pc:docMk/>
            <pc:sldMk cId="1768768748" sldId="262"/>
            <ac:spMk id="5" creationId="{C14ED249-0BC2-E6DF-E772-3CF58128AD22}"/>
          </ac:spMkLst>
        </pc:spChg>
      </pc:sldChg>
      <pc:sldChg chg="modSp new mod">
        <pc:chgData name="Nico van der Voet" userId="9e6fc3e6dead0faa" providerId="LiveId" clId="{BA6C5912-6EC8-4E22-BB5E-8344A5BB5DB6}" dt="2023-01-10T16:47:35.521" v="4504" actId="6549"/>
        <pc:sldMkLst>
          <pc:docMk/>
          <pc:sldMk cId="1847374453" sldId="263"/>
        </pc:sldMkLst>
        <pc:spChg chg="mod">
          <ac:chgData name="Nico van der Voet" userId="9e6fc3e6dead0faa" providerId="LiveId" clId="{BA6C5912-6EC8-4E22-BB5E-8344A5BB5DB6}" dt="2023-01-10T15:18:09.147" v="2024" actId="20577"/>
          <ac:spMkLst>
            <pc:docMk/>
            <pc:sldMk cId="1847374453" sldId="263"/>
            <ac:spMk id="2" creationId="{2C3AF952-9FEA-9577-3D46-5A675572CFED}"/>
          </ac:spMkLst>
        </pc:spChg>
        <pc:spChg chg="mod">
          <ac:chgData name="Nico van der Voet" userId="9e6fc3e6dead0faa" providerId="LiveId" clId="{BA6C5912-6EC8-4E22-BB5E-8344A5BB5DB6}" dt="2023-01-10T16:47:35.521" v="4504" actId="6549"/>
          <ac:spMkLst>
            <pc:docMk/>
            <pc:sldMk cId="1847374453" sldId="263"/>
            <ac:spMk id="3" creationId="{A86CEDBA-00A8-6C66-1870-FFC2611499A7}"/>
          </ac:spMkLst>
        </pc:spChg>
      </pc:sldChg>
      <pc:sldChg chg="modSp new mod">
        <pc:chgData name="Nico van der Voet" userId="9e6fc3e6dead0faa" providerId="LiveId" clId="{BA6C5912-6EC8-4E22-BB5E-8344A5BB5DB6}" dt="2023-01-10T18:42:59.483" v="5685" actId="20577"/>
        <pc:sldMkLst>
          <pc:docMk/>
          <pc:sldMk cId="4030369482" sldId="264"/>
        </pc:sldMkLst>
        <pc:spChg chg="mod">
          <ac:chgData name="Nico van der Voet" userId="9e6fc3e6dead0faa" providerId="LiveId" clId="{BA6C5912-6EC8-4E22-BB5E-8344A5BB5DB6}" dt="2023-01-10T15:26:54.090" v="2529" actId="20577"/>
          <ac:spMkLst>
            <pc:docMk/>
            <pc:sldMk cId="4030369482" sldId="264"/>
            <ac:spMk id="2" creationId="{8B0EA277-7FE6-8AEE-9485-95E8C7B00DA2}"/>
          </ac:spMkLst>
        </pc:spChg>
        <pc:spChg chg="mod">
          <ac:chgData name="Nico van der Voet" userId="9e6fc3e6dead0faa" providerId="LiveId" clId="{BA6C5912-6EC8-4E22-BB5E-8344A5BB5DB6}" dt="2023-01-10T18:42:59.483" v="5685" actId="20577"/>
          <ac:spMkLst>
            <pc:docMk/>
            <pc:sldMk cId="4030369482" sldId="264"/>
            <ac:spMk id="3" creationId="{82E353DD-78F1-9BE0-F436-132A8C703D86}"/>
          </ac:spMkLst>
        </pc:spChg>
      </pc:sldChg>
      <pc:sldChg chg="modSp new mod">
        <pc:chgData name="Nico van der Voet" userId="9e6fc3e6dead0faa" providerId="LiveId" clId="{BA6C5912-6EC8-4E22-BB5E-8344A5BB5DB6}" dt="2023-01-10T18:43:19.149" v="5686" actId="6549"/>
        <pc:sldMkLst>
          <pc:docMk/>
          <pc:sldMk cId="1786370573" sldId="265"/>
        </pc:sldMkLst>
        <pc:spChg chg="mod">
          <ac:chgData name="Nico van der Voet" userId="9e6fc3e6dead0faa" providerId="LiveId" clId="{BA6C5912-6EC8-4E22-BB5E-8344A5BB5DB6}" dt="2023-01-10T15:42:18.459" v="3416" actId="6549"/>
          <ac:spMkLst>
            <pc:docMk/>
            <pc:sldMk cId="1786370573" sldId="265"/>
            <ac:spMk id="2" creationId="{6E654655-3343-E950-0748-93B9C5B1AC47}"/>
          </ac:spMkLst>
        </pc:spChg>
        <pc:spChg chg="mod">
          <ac:chgData name="Nico van der Voet" userId="9e6fc3e6dead0faa" providerId="LiveId" clId="{BA6C5912-6EC8-4E22-BB5E-8344A5BB5DB6}" dt="2023-01-10T18:43:19.149" v="5686" actId="6549"/>
          <ac:spMkLst>
            <pc:docMk/>
            <pc:sldMk cId="1786370573" sldId="265"/>
            <ac:spMk id="3" creationId="{A41413A3-B1CF-5F9B-B64E-8E2BBA026C4A}"/>
          </ac:spMkLst>
        </pc:spChg>
      </pc:sldChg>
      <pc:sldChg chg="modSp new mod">
        <pc:chgData name="Nico van der Voet" userId="9e6fc3e6dead0faa" providerId="LiveId" clId="{BA6C5912-6EC8-4E22-BB5E-8344A5BB5DB6}" dt="2023-01-10T18:44:08.470" v="5687" actId="20577"/>
        <pc:sldMkLst>
          <pc:docMk/>
          <pc:sldMk cId="1672113861" sldId="266"/>
        </pc:sldMkLst>
        <pc:spChg chg="mod">
          <ac:chgData name="Nico van der Voet" userId="9e6fc3e6dead0faa" providerId="LiveId" clId="{BA6C5912-6EC8-4E22-BB5E-8344A5BB5DB6}" dt="2023-01-10T16:46:02.375" v="4498" actId="20577"/>
          <ac:spMkLst>
            <pc:docMk/>
            <pc:sldMk cId="1672113861" sldId="266"/>
            <ac:spMk id="2" creationId="{5A8967D5-15B7-395D-738F-09CEB9019414}"/>
          </ac:spMkLst>
        </pc:spChg>
        <pc:spChg chg="mod">
          <ac:chgData name="Nico van der Voet" userId="9e6fc3e6dead0faa" providerId="LiveId" clId="{BA6C5912-6EC8-4E22-BB5E-8344A5BB5DB6}" dt="2023-01-10T18:44:08.470" v="5687" actId="20577"/>
          <ac:spMkLst>
            <pc:docMk/>
            <pc:sldMk cId="1672113861" sldId="266"/>
            <ac:spMk id="3" creationId="{4B89768B-FBD9-2F2E-089C-60540167B005}"/>
          </ac:spMkLst>
        </pc:spChg>
      </pc:sldChg>
      <pc:sldChg chg="modSp new del mod">
        <pc:chgData name="Nico van der Voet" userId="9e6fc3e6dead0faa" providerId="LiveId" clId="{BA6C5912-6EC8-4E22-BB5E-8344A5BB5DB6}" dt="2023-01-10T17:15:22.742" v="5473" actId="2696"/>
        <pc:sldMkLst>
          <pc:docMk/>
          <pc:sldMk cId="2127590401" sldId="267"/>
        </pc:sldMkLst>
        <pc:spChg chg="mod">
          <ac:chgData name="Nico van der Voet" userId="9e6fc3e6dead0faa" providerId="LiveId" clId="{BA6C5912-6EC8-4E22-BB5E-8344A5BB5DB6}" dt="2023-01-10T16:52:02.462" v="4644" actId="20577"/>
          <ac:spMkLst>
            <pc:docMk/>
            <pc:sldMk cId="2127590401" sldId="267"/>
            <ac:spMk id="2" creationId="{A20E25DE-8297-6E02-52D4-7063CFE8750F}"/>
          </ac:spMkLst>
        </pc:spChg>
        <pc:spChg chg="mod">
          <ac:chgData name="Nico van der Voet" userId="9e6fc3e6dead0faa" providerId="LiveId" clId="{BA6C5912-6EC8-4E22-BB5E-8344A5BB5DB6}" dt="2023-01-10T17:15:13.692" v="5472" actId="21"/>
          <ac:spMkLst>
            <pc:docMk/>
            <pc:sldMk cId="2127590401" sldId="267"/>
            <ac:spMk id="3" creationId="{F51CBCF3-600B-2BC7-C1D8-D675D9EFDF90}"/>
          </ac:spMkLst>
        </pc:spChg>
      </pc:sldChg>
      <pc:sldChg chg="new del">
        <pc:chgData name="Nico van der Voet" userId="9e6fc3e6dead0faa" providerId="LiveId" clId="{BA6C5912-6EC8-4E22-BB5E-8344A5BB5DB6}" dt="2023-01-10T16:57:37.180" v="4865" actId="2696"/>
        <pc:sldMkLst>
          <pc:docMk/>
          <pc:sldMk cId="3550604899" sldId="268"/>
        </pc:sldMkLst>
      </pc:sldChg>
      <pc:sldChg chg="addSp delSp modSp new mod setBg">
        <pc:chgData name="Nico van der Voet" userId="9e6fc3e6dead0faa" providerId="LiveId" clId="{BA6C5912-6EC8-4E22-BB5E-8344A5BB5DB6}" dt="2023-01-10T16:55:55.570" v="4864" actId="20577"/>
        <pc:sldMkLst>
          <pc:docMk/>
          <pc:sldMk cId="995292161" sldId="269"/>
        </pc:sldMkLst>
        <pc:spChg chg="mod ord">
          <ac:chgData name="Nico van der Voet" userId="9e6fc3e6dead0faa" providerId="LiveId" clId="{BA6C5912-6EC8-4E22-BB5E-8344A5BB5DB6}" dt="2023-01-10T16:54:48.840" v="4832" actId="26606"/>
          <ac:spMkLst>
            <pc:docMk/>
            <pc:sldMk cId="995292161" sldId="269"/>
            <ac:spMk id="2" creationId="{963C3CAA-285B-AC75-F6D9-9D080E2D65DD}"/>
          </ac:spMkLst>
        </pc:spChg>
        <pc:spChg chg="del">
          <ac:chgData name="Nico van der Voet" userId="9e6fc3e6dead0faa" providerId="LiveId" clId="{BA6C5912-6EC8-4E22-BB5E-8344A5BB5DB6}" dt="2023-01-10T16:54:30.192" v="4827"/>
          <ac:spMkLst>
            <pc:docMk/>
            <pc:sldMk cId="995292161" sldId="269"/>
            <ac:spMk id="3" creationId="{3EA9A90A-E3D6-0FEF-0CBC-6037F0075610}"/>
          </ac:spMkLst>
        </pc:spChg>
        <pc:spChg chg="add mod">
          <ac:chgData name="Nico van der Voet" userId="9e6fc3e6dead0faa" providerId="LiveId" clId="{BA6C5912-6EC8-4E22-BB5E-8344A5BB5DB6}" dt="2023-01-10T16:55:55.570" v="4864" actId="20577"/>
          <ac:spMkLst>
            <pc:docMk/>
            <pc:sldMk cId="995292161" sldId="269"/>
            <ac:spMk id="8" creationId="{6DBAC1C9-2A8C-E716-8978-03B18CEC452F}"/>
          </ac:spMkLst>
        </pc:spChg>
        <pc:spChg chg="add del">
          <ac:chgData name="Nico van der Voet" userId="9e6fc3e6dead0faa" providerId="LiveId" clId="{BA6C5912-6EC8-4E22-BB5E-8344A5BB5DB6}" dt="2023-01-10T16:54:44.096" v="4829" actId="26606"/>
          <ac:spMkLst>
            <pc:docMk/>
            <pc:sldMk cId="995292161" sldId="269"/>
            <ac:spMk id="9" creationId="{37C89E4B-3C9F-44B9-8B86-D9E3D112D8EC}"/>
          </ac:spMkLst>
        </pc:spChg>
        <pc:spChg chg="add del">
          <ac:chgData name="Nico van der Voet" userId="9e6fc3e6dead0faa" providerId="LiveId" clId="{BA6C5912-6EC8-4E22-BB5E-8344A5BB5DB6}" dt="2023-01-10T16:54:48.806" v="4831" actId="26606"/>
          <ac:spMkLst>
            <pc:docMk/>
            <pc:sldMk cId="995292161" sldId="269"/>
            <ac:spMk id="15" creationId="{16C5FA50-8D52-4617-AF91-5C7B1C8352F1}"/>
          </ac:spMkLst>
        </pc:spChg>
        <pc:spChg chg="add del">
          <ac:chgData name="Nico van der Voet" userId="9e6fc3e6dead0faa" providerId="LiveId" clId="{BA6C5912-6EC8-4E22-BB5E-8344A5BB5DB6}" dt="2023-01-10T16:54:48.806" v="4831" actId="26606"/>
          <ac:spMkLst>
            <pc:docMk/>
            <pc:sldMk cId="995292161" sldId="269"/>
            <ac:spMk id="16" creationId="{E223798C-12AD-4B0C-A50C-D676347D67CF}"/>
          </ac:spMkLst>
        </pc:spChg>
        <pc:spChg chg="add">
          <ac:chgData name="Nico van der Voet" userId="9e6fc3e6dead0faa" providerId="LiveId" clId="{BA6C5912-6EC8-4E22-BB5E-8344A5BB5DB6}" dt="2023-01-10T16:54:48.840" v="4832" actId="26606"/>
          <ac:spMkLst>
            <pc:docMk/>
            <pc:sldMk cId="995292161" sldId="269"/>
            <ac:spMk id="18" creationId="{5F63FF5A-B9E2-4989-825C-C62CD37CBB8B}"/>
          </ac:spMkLst>
        </pc:spChg>
        <pc:spChg chg="add">
          <ac:chgData name="Nico van der Voet" userId="9e6fc3e6dead0faa" providerId="LiveId" clId="{BA6C5912-6EC8-4E22-BB5E-8344A5BB5DB6}" dt="2023-01-10T16:54:48.840" v="4832" actId="26606"/>
          <ac:spMkLst>
            <pc:docMk/>
            <pc:sldMk cId="995292161" sldId="269"/>
            <ac:spMk id="19" creationId="{577D1452-F0B7-431E-9A24-D3F7103D8510}"/>
          </ac:spMkLst>
        </pc:spChg>
        <pc:spChg chg="add">
          <ac:chgData name="Nico van der Voet" userId="9e6fc3e6dead0faa" providerId="LiveId" clId="{BA6C5912-6EC8-4E22-BB5E-8344A5BB5DB6}" dt="2023-01-10T16:54:48.840" v="4832" actId="26606"/>
          <ac:spMkLst>
            <pc:docMk/>
            <pc:sldMk cId="995292161" sldId="269"/>
            <ac:spMk id="20" creationId="{A660F4F9-5DF5-4F15-BE6A-CD8648BB1148}"/>
          </ac:spMkLst>
        </pc:spChg>
        <pc:picChg chg="add mod">
          <ac:chgData name="Nico van der Voet" userId="9e6fc3e6dead0faa" providerId="LiveId" clId="{BA6C5912-6EC8-4E22-BB5E-8344A5BB5DB6}" dt="2023-01-10T16:54:48.840" v="4832" actId="26606"/>
          <ac:picMkLst>
            <pc:docMk/>
            <pc:sldMk cId="995292161" sldId="269"/>
            <ac:picMk id="4" creationId="{3983003B-515C-24C4-AF29-C55ADF99C64E}"/>
          </ac:picMkLst>
        </pc:picChg>
        <pc:cxnChg chg="add del">
          <ac:chgData name="Nico van der Voet" userId="9e6fc3e6dead0faa" providerId="LiveId" clId="{BA6C5912-6EC8-4E22-BB5E-8344A5BB5DB6}" dt="2023-01-10T16:54:44.096" v="4829" actId="26606"/>
          <ac:cxnSpMkLst>
            <pc:docMk/>
            <pc:sldMk cId="995292161" sldId="269"/>
            <ac:cxnSpMk id="11" creationId="{AA2EAA10-076F-46BD-8F0F-B9A2FB77A85C}"/>
          </ac:cxnSpMkLst>
        </pc:cxnChg>
        <pc:cxnChg chg="add del">
          <ac:chgData name="Nico van der Voet" userId="9e6fc3e6dead0faa" providerId="LiveId" clId="{BA6C5912-6EC8-4E22-BB5E-8344A5BB5DB6}" dt="2023-01-10T16:54:44.096" v="4829" actId="26606"/>
          <ac:cxnSpMkLst>
            <pc:docMk/>
            <pc:sldMk cId="995292161" sldId="269"/>
            <ac:cxnSpMk id="13" creationId="{D891E407-403B-4764-86C9-33A56D3BCAA3}"/>
          </ac:cxnSpMkLst>
        </pc:cxnChg>
      </pc:sldChg>
      <pc:sldChg chg="addSp delSp modSp new mod setBg">
        <pc:chgData name="Nico van der Voet" userId="9e6fc3e6dead0faa" providerId="LiveId" clId="{BA6C5912-6EC8-4E22-BB5E-8344A5BB5DB6}" dt="2023-01-10T16:58:34.602" v="4993" actId="255"/>
        <pc:sldMkLst>
          <pc:docMk/>
          <pc:sldMk cId="3692174124" sldId="270"/>
        </pc:sldMkLst>
        <pc:spChg chg="mod">
          <ac:chgData name="Nico van der Voet" userId="9e6fc3e6dead0faa" providerId="LiveId" clId="{BA6C5912-6EC8-4E22-BB5E-8344A5BB5DB6}" dt="2023-01-10T16:57:57.362" v="4880" actId="26606"/>
          <ac:spMkLst>
            <pc:docMk/>
            <pc:sldMk cId="3692174124" sldId="270"/>
            <ac:spMk id="2" creationId="{44445265-EF81-4263-CE10-333747F4B134}"/>
          </ac:spMkLst>
        </pc:spChg>
        <pc:spChg chg="del">
          <ac:chgData name="Nico van der Voet" userId="9e6fc3e6dead0faa" providerId="LiveId" clId="{BA6C5912-6EC8-4E22-BB5E-8344A5BB5DB6}" dt="2023-01-10T16:57:52.671" v="4879"/>
          <ac:spMkLst>
            <pc:docMk/>
            <pc:sldMk cId="3692174124" sldId="270"/>
            <ac:spMk id="3" creationId="{8A882AB5-4EF3-5CD1-72A4-076FD4E0A251}"/>
          </ac:spMkLst>
        </pc:spChg>
        <pc:spChg chg="add mod">
          <ac:chgData name="Nico van der Voet" userId="9e6fc3e6dead0faa" providerId="LiveId" clId="{BA6C5912-6EC8-4E22-BB5E-8344A5BB5DB6}" dt="2023-01-10T16:58:34.602" v="4993" actId="255"/>
          <ac:spMkLst>
            <pc:docMk/>
            <pc:sldMk cId="3692174124" sldId="270"/>
            <ac:spMk id="1030" creationId="{65CC6075-B80F-D481-4D1D-EBEA2B7DB8DB}"/>
          </ac:spMkLst>
        </pc:spChg>
        <pc:spChg chg="add">
          <ac:chgData name="Nico van der Voet" userId="9e6fc3e6dead0faa" providerId="LiveId" clId="{BA6C5912-6EC8-4E22-BB5E-8344A5BB5DB6}" dt="2023-01-10T16:57:57.362" v="4880" actId="26606"/>
          <ac:spMkLst>
            <pc:docMk/>
            <pc:sldMk cId="3692174124" sldId="270"/>
            <ac:spMk id="1033" creationId="{5F63FF5A-B9E2-4989-825C-C62CD37CBB8B}"/>
          </ac:spMkLst>
        </pc:spChg>
        <pc:spChg chg="add">
          <ac:chgData name="Nico van der Voet" userId="9e6fc3e6dead0faa" providerId="LiveId" clId="{BA6C5912-6EC8-4E22-BB5E-8344A5BB5DB6}" dt="2023-01-10T16:57:57.362" v="4880" actId="26606"/>
          <ac:spMkLst>
            <pc:docMk/>
            <pc:sldMk cId="3692174124" sldId="270"/>
            <ac:spMk id="1035" creationId="{577D1452-F0B7-431E-9A24-D3F7103D8510}"/>
          </ac:spMkLst>
        </pc:spChg>
        <pc:spChg chg="add">
          <ac:chgData name="Nico van der Voet" userId="9e6fc3e6dead0faa" providerId="LiveId" clId="{BA6C5912-6EC8-4E22-BB5E-8344A5BB5DB6}" dt="2023-01-10T16:57:57.362" v="4880" actId="26606"/>
          <ac:spMkLst>
            <pc:docMk/>
            <pc:sldMk cId="3692174124" sldId="270"/>
            <ac:spMk id="1037" creationId="{A660F4F9-5DF5-4F15-BE6A-CD8648BB1148}"/>
          </ac:spMkLst>
        </pc:spChg>
        <pc:picChg chg="add mod">
          <ac:chgData name="Nico van der Voet" userId="9e6fc3e6dead0faa" providerId="LiveId" clId="{BA6C5912-6EC8-4E22-BB5E-8344A5BB5DB6}" dt="2023-01-10T16:57:57.362" v="4880" actId="26606"/>
          <ac:picMkLst>
            <pc:docMk/>
            <pc:sldMk cId="3692174124" sldId="270"/>
            <ac:picMk id="1026" creationId="{87013477-B991-4A14-F368-11E910204A04}"/>
          </ac:picMkLst>
        </pc:picChg>
      </pc:sldChg>
      <pc:sldChg chg="addSp delSp modSp new mod ord setBg">
        <pc:chgData name="Nico van der Voet" userId="9e6fc3e6dead0faa" providerId="LiveId" clId="{BA6C5912-6EC8-4E22-BB5E-8344A5BB5DB6}" dt="2023-01-10T18:40:30.533" v="5677"/>
        <pc:sldMkLst>
          <pc:docMk/>
          <pc:sldMk cId="3853737020" sldId="271"/>
        </pc:sldMkLst>
        <pc:spChg chg="mod">
          <ac:chgData name="Nico van der Voet" userId="9e6fc3e6dead0faa" providerId="LiveId" clId="{BA6C5912-6EC8-4E22-BB5E-8344A5BB5DB6}" dt="2023-01-10T17:05:27.653" v="5015" actId="26606"/>
          <ac:spMkLst>
            <pc:docMk/>
            <pc:sldMk cId="3853737020" sldId="271"/>
            <ac:spMk id="2" creationId="{BA0BE36D-8274-25E2-E0CC-BD4CD0D2625A}"/>
          </ac:spMkLst>
        </pc:spChg>
        <pc:spChg chg="del">
          <ac:chgData name="Nico van der Voet" userId="9e6fc3e6dead0faa" providerId="LiveId" clId="{BA6C5912-6EC8-4E22-BB5E-8344A5BB5DB6}" dt="2023-01-10T17:04:41.953" v="4995"/>
          <ac:spMkLst>
            <pc:docMk/>
            <pc:sldMk cId="3853737020" sldId="271"/>
            <ac:spMk id="3" creationId="{AAE6738F-67F3-7D77-07F2-F60A801F44F7}"/>
          </ac:spMkLst>
        </pc:spChg>
        <pc:spChg chg="add mod">
          <ac:chgData name="Nico van der Voet" userId="9e6fc3e6dead0faa" providerId="LiveId" clId="{BA6C5912-6EC8-4E22-BB5E-8344A5BB5DB6}" dt="2023-01-10T17:07:18.078" v="5224" actId="20577"/>
          <ac:spMkLst>
            <pc:docMk/>
            <pc:sldMk cId="3853737020" sldId="271"/>
            <ac:spMk id="2054" creationId="{9AE9368D-27D4-E7CD-CAB3-471214FCFC55}"/>
          </ac:spMkLst>
        </pc:spChg>
        <pc:spChg chg="add">
          <ac:chgData name="Nico van der Voet" userId="9e6fc3e6dead0faa" providerId="LiveId" clId="{BA6C5912-6EC8-4E22-BB5E-8344A5BB5DB6}" dt="2023-01-10T17:05:27.653" v="5015" actId="26606"/>
          <ac:spMkLst>
            <pc:docMk/>
            <pc:sldMk cId="3853737020" sldId="271"/>
            <ac:spMk id="2057" creationId="{5F63FF5A-B9E2-4989-825C-C62CD37CBB8B}"/>
          </ac:spMkLst>
        </pc:spChg>
        <pc:spChg chg="add">
          <ac:chgData name="Nico van der Voet" userId="9e6fc3e6dead0faa" providerId="LiveId" clId="{BA6C5912-6EC8-4E22-BB5E-8344A5BB5DB6}" dt="2023-01-10T17:05:27.653" v="5015" actId="26606"/>
          <ac:spMkLst>
            <pc:docMk/>
            <pc:sldMk cId="3853737020" sldId="271"/>
            <ac:spMk id="2059" creationId="{577D1452-F0B7-431E-9A24-D3F7103D8510}"/>
          </ac:spMkLst>
        </pc:spChg>
        <pc:spChg chg="add">
          <ac:chgData name="Nico van der Voet" userId="9e6fc3e6dead0faa" providerId="LiveId" clId="{BA6C5912-6EC8-4E22-BB5E-8344A5BB5DB6}" dt="2023-01-10T17:05:27.653" v="5015" actId="26606"/>
          <ac:spMkLst>
            <pc:docMk/>
            <pc:sldMk cId="3853737020" sldId="271"/>
            <ac:spMk id="2061" creationId="{A660F4F9-5DF5-4F15-BE6A-CD8648BB1148}"/>
          </ac:spMkLst>
        </pc:spChg>
        <pc:picChg chg="add mod">
          <ac:chgData name="Nico van der Voet" userId="9e6fc3e6dead0faa" providerId="LiveId" clId="{BA6C5912-6EC8-4E22-BB5E-8344A5BB5DB6}" dt="2023-01-10T17:05:27.653" v="5015" actId="26606"/>
          <ac:picMkLst>
            <pc:docMk/>
            <pc:sldMk cId="3853737020" sldId="271"/>
            <ac:picMk id="2050" creationId="{7C723A0E-EB61-437F-F159-A76CB4965E97}"/>
          </ac:picMkLst>
        </pc:picChg>
      </pc:sldChg>
      <pc:sldChg chg="addSp delSp modSp new mod setBg">
        <pc:chgData name="Nico van der Voet" userId="9e6fc3e6dead0faa" providerId="LiveId" clId="{BA6C5912-6EC8-4E22-BB5E-8344A5BB5DB6}" dt="2023-01-10T18:44:29.246" v="5728" actId="6549"/>
        <pc:sldMkLst>
          <pc:docMk/>
          <pc:sldMk cId="2866158723" sldId="272"/>
        </pc:sldMkLst>
        <pc:spChg chg="mod">
          <ac:chgData name="Nico van der Voet" userId="9e6fc3e6dead0faa" providerId="LiveId" clId="{BA6C5912-6EC8-4E22-BB5E-8344A5BB5DB6}" dt="2023-01-10T17:09:07.861" v="5279" actId="26606"/>
          <ac:spMkLst>
            <pc:docMk/>
            <pc:sldMk cId="2866158723" sldId="272"/>
            <ac:spMk id="2" creationId="{BBC22E0A-490B-7EEE-0954-A88F8C5BB4E7}"/>
          </ac:spMkLst>
        </pc:spChg>
        <pc:spChg chg="del">
          <ac:chgData name="Nico van der Voet" userId="9e6fc3e6dead0faa" providerId="LiveId" clId="{BA6C5912-6EC8-4E22-BB5E-8344A5BB5DB6}" dt="2023-01-10T17:09:04.691" v="5278"/>
          <ac:spMkLst>
            <pc:docMk/>
            <pc:sldMk cId="2866158723" sldId="272"/>
            <ac:spMk id="3" creationId="{5ACAE0FD-735A-E5DC-DF1B-BD9DBB29E3CF}"/>
          </ac:spMkLst>
        </pc:spChg>
        <pc:spChg chg="add mod">
          <ac:chgData name="Nico van der Voet" userId="9e6fc3e6dead0faa" providerId="LiveId" clId="{BA6C5912-6EC8-4E22-BB5E-8344A5BB5DB6}" dt="2023-01-10T18:44:29.246" v="5728" actId="6549"/>
          <ac:spMkLst>
            <pc:docMk/>
            <pc:sldMk cId="2866158723" sldId="272"/>
            <ac:spMk id="3078" creationId="{B08DAF7F-B283-6C9B-B62C-274EDA17EC73}"/>
          </ac:spMkLst>
        </pc:spChg>
        <pc:spChg chg="add">
          <ac:chgData name="Nico van der Voet" userId="9e6fc3e6dead0faa" providerId="LiveId" clId="{BA6C5912-6EC8-4E22-BB5E-8344A5BB5DB6}" dt="2023-01-10T17:09:07.861" v="5279" actId="26606"/>
          <ac:spMkLst>
            <pc:docMk/>
            <pc:sldMk cId="2866158723" sldId="272"/>
            <ac:spMk id="3081" creationId="{5F63FF5A-B9E2-4989-825C-C62CD37CBB8B}"/>
          </ac:spMkLst>
        </pc:spChg>
        <pc:spChg chg="add">
          <ac:chgData name="Nico van der Voet" userId="9e6fc3e6dead0faa" providerId="LiveId" clId="{BA6C5912-6EC8-4E22-BB5E-8344A5BB5DB6}" dt="2023-01-10T17:09:07.861" v="5279" actId="26606"/>
          <ac:spMkLst>
            <pc:docMk/>
            <pc:sldMk cId="2866158723" sldId="272"/>
            <ac:spMk id="3083" creationId="{577D1452-F0B7-431E-9A24-D3F7103D8510}"/>
          </ac:spMkLst>
        </pc:spChg>
        <pc:spChg chg="add">
          <ac:chgData name="Nico van der Voet" userId="9e6fc3e6dead0faa" providerId="LiveId" clId="{BA6C5912-6EC8-4E22-BB5E-8344A5BB5DB6}" dt="2023-01-10T17:09:07.861" v="5279" actId="26606"/>
          <ac:spMkLst>
            <pc:docMk/>
            <pc:sldMk cId="2866158723" sldId="272"/>
            <ac:spMk id="3085" creationId="{A660F4F9-5DF5-4F15-BE6A-CD8648BB1148}"/>
          </ac:spMkLst>
        </pc:spChg>
        <pc:picChg chg="add mod">
          <ac:chgData name="Nico van der Voet" userId="9e6fc3e6dead0faa" providerId="LiveId" clId="{BA6C5912-6EC8-4E22-BB5E-8344A5BB5DB6}" dt="2023-01-10T17:09:07.861" v="5279" actId="26606"/>
          <ac:picMkLst>
            <pc:docMk/>
            <pc:sldMk cId="2866158723" sldId="272"/>
            <ac:picMk id="3074" creationId="{DD5C1427-4518-D004-B4B6-0E586E1CFFB3}"/>
          </ac:picMkLst>
        </pc:picChg>
      </pc:sldChg>
      <pc:sldChg chg="addSp delSp modSp new mod setBg">
        <pc:chgData name="Nico van der Voet" userId="9e6fc3e6dead0faa" providerId="LiveId" clId="{BA6C5912-6EC8-4E22-BB5E-8344A5BB5DB6}" dt="2023-01-10T17:12:41.015" v="5471" actId="255"/>
        <pc:sldMkLst>
          <pc:docMk/>
          <pc:sldMk cId="2732178785" sldId="273"/>
        </pc:sldMkLst>
        <pc:spChg chg="mod">
          <ac:chgData name="Nico van der Voet" userId="9e6fc3e6dead0faa" providerId="LiveId" clId="{BA6C5912-6EC8-4E22-BB5E-8344A5BB5DB6}" dt="2023-01-10T17:12:15.425" v="5407" actId="20577"/>
          <ac:spMkLst>
            <pc:docMk/>
            <pc:sldMk cId="2732178785" sldId="273"/>
            <ac:spMk id="2" creationId="{A4402556-3F6B-5BC8-F49D-A006F803BCB0}"/>
          </ac:spMkLst>
        </pc:spChg>
        <pc:spChg chg="del">
          <ac:chgData name="Nico van der Voet" userId="9e6fc3e6dead0faa" providerId="LiveId" clId="{BA6C5912-6EC8-4E22-BB5E-8344A5BB5DB6}" dt="2023-01-10T17:12:05.187" v="5398"/>
          <ac:spMkLst>
            <pc:docMk/>
            <pc:sldMk cId="2732178785" sldId="273"/>
            <ac:spMk id="3" creationId="{94450489-B40A-03B8-3FD5-73978AF439A8}"/>
          </ac:spMkLst>
        </pc:spChg>
        <pc:spChg chg="add mod">
          <ac:chgData name="Nico van der Voet" userId="9e6fc3e6dead0faa" providerId="LiveId" clId="{BA6C5912-6EC8-4E22-BB5E-8344A5BB5DB6}" dt="2023-01-10T17:12:41.015" v="5471" actId="255"/>
          <ac:spMkLst>
            <pc:docMk/>
            <pc:sldMk cId="2732178785" sldId="273"/>
            <ac:spMk id="4102" creationId="{8921B91E-E6C4-1740-728B-2D9A092635F2}"/>
          </ac:spMkLst>
        </pc:spChg>
        <pc:spChg chg="add">
          <ac:chgData name="Nico van der Voet" userId="9e6fc3e6dead0faa" providerId="LiveId" clId="{BA6C5912-6EC8-4E22-BB5E-8344A5BB5DB6}" dt="2023-01-10T17:12:07.937" v="5399" actId="26606"/>
          <ac:spMkLst>
            <pc:docMk/>
            <pc:sldMk cId="2732178785" sldId="273"/>
            <ac:spMk id="4105" creationId="{5F63FF5A-B9E2-4989-825C-C62CD37CBB8B}"/>
          </ac:spMkLst>
        </pc:spChg>
        <pc:spChg chg="add">
          <ac:chgData name="Nico van der Voet" userId="9e6fc3e6dead0faa" providerId="LiveId" clId="{BA6C5912-6EC8-4E22-BB5E-8344A5BB5DB6}" dt="2023-01-10T17:12:07.937" v="5399" actId="26606"/>
          <ac:spMkLst>
            <pc:docMk/>
            <pc:sldMk cId="2732178785" sldId="273"/>
            <ac:spMk id="4107" creationId="{577D1452-F0B7-431E-9A24-D3F7103D8510}"/>
          </ac:spMkLst>
        </pc:spChg>
        <pc:spChg chg="add">
          <ac:chgData name="Nico van der Voet" userId="9e6fc3e6dead0faa" providerId="LiveId" clId="{BA6C5912-6EC8-4E22-BB5E-8344A5BB5DB6}" dt="2023-01-10T17:12:07.937" v="5399" actId="26606"/>
          <ac:spMkLst>
            <pc:docMk/>
            <pc:sldMk cId="2732178785" sldId="273"/>
            <ac:spMk id="4109" creationId="{A660F4F9-5DF5-4F15-BE6A-CD8648BB1148}"/>
          </ac:spMkLst>
        </pc:spChg>
        <pc:picChg chg="add mod">
          <ac:chgData name="Nico van der Voet" userId="9e6fc3e6dead0faa" providerId="LiveId" clId="{BA6C5912-6EC8-4E22-BB5E-8344A5BB5DB6}" dt="2023-01-10T17:12:07.937" v="5399" actId="26606"/>
          <ac:picMkLst>
            <pc:docMk/>
            <pc:sldMk cId="2732178785" sldId="273"/>
            <ac:picMk id="4098" creationId="{E6C33BBA-BCFA-0733-00C9-C0E7AB596936}"/>
          </ac:picMkLst>
        </pc:picChg>
      </pc:sldChg>
      <pc:sldChg chg="modSp new mod">
        <pc:chgData name="Nico van der Voet" userId="9e6fc3e6dead0faa" providerId="LiveId" clId="{BA6C5912-6EC8-4E22-BB5E-8344A5BB5DB6}" dt="2023-01-10T17:16:54.845" v="5675" actId="20577"/>
        <pc:sldMkLst>
          <pc:docMk/>
          <pc:sldMk cId="4195329431" sldId="274"/>
        </pc:sldMkLst>
        <pc:spChg chg="mod">
          <ac:chgData name="Nico van der Voet" userId="9e6fc3e6dead0faa" providerId="LiveId" clId="{BA6C5912-6EC8-4E22-BB5E-8344A5BB5DB6}" dt="2023-01-10T17:16:54.845" v="5675" actId="20577"/>
          <ac:spMkLst>
            <pc:docMk/>
            <pc:sldMk cId="4195329431" sldId="274"/>
            <ac:spMk id="2" creationId="{4C442841-C230-81D7-35B6-518B9DC0A81F}"/>
          </ac:spMkLst>
        </pc:spChg>
        <pc:spChg chg="mod">
          <ac:chgData name="Nico van der Voet" userId="9e6fc3e6dead0faa" providerId="LiveId" clId="{BA6C5912-6EC8-4E22-BB5E-8344A5BB5DB6}" dt="2023-01-10T17:16:36.382" v="5647" actId="5793"/>
          <ac:spMkLst>
            <pc:docMk/>
            <pc:sldMk cId="4195329431" sldId="274"/>
            <ac:spMk id="3" creationId="{7A52E406-6068-6CA8-95B4-2DCD209EBE22}"/>
          </ac:spMkLst>
        </pc:spChg>
      </pc:sldChg>
      <pc:sldChg chg="modSp new mod">
        <pc:chgData name="Nico van der Voet" userId="9e6fc3e6dead0faa" providerId="LiveId" clId="{BA6C5912-6EC8-4E22-BB5E-8344A5BB5DB6}" dt="2023-01-16T14:27:13.954" v="6176" actId="20577"/>
        <pc:sldMkLst>
          <pc:docMk/>
          <pc:sldMk cId="3536270245" sldId="275"/>
        </pc:sldMkLst>
        <pc:spChg chg="mod">
          <ac:chgData name="Nico van der Voet" userId="9e6fc3e6dead0faa" providerId="LiveId" clId="{BA6C5912-6EC8-4E22-BB5E-8344A5BB5DB6}" dt="2023-01-16T14:24:10.513" v="5825" actId="20577"/>
          <ac:spMkLst>
            <pc:docMk/>
            <pc:sldMk cId="3536270245" sldId="275"/>
            <ac:spMk id="2" creationId="{1DD6E679-8A8F-E0F0-882E-22A00FD560AD}"/>
          </ac:spMkLst>
        </pc:spChg>
        <pc:spChg chg="mod">
          <ac:chgData name="Nico van der Voet" userId="9e6fc3e6dead0faa" providerId="LiveId" clId="{BA6C5912-6EC8-4E22-BB5E-8344A5BB5DB6}" dt="2023-01-16T14:27:13.954" v="6176" actId="20577"/>
          <ac:spMkLst>
            <pc:docMk/>
            <pc:sldMk cId="3536270245" sldId="275"/>
            <ac:spMk id="3" creationId="{CF2131F3-D3E4-D287-C711-9802AD1F328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1A74F9-7E01-77C7-20ED-A61F99A070DA}"/>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CB92F59D-5020-02B2-4FED-B53F02958B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BFA86D78-C1A1-B5EC-80D7-BE266DA4B40C}"/>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5" name="Tijdelijke aanduiding voor voettekst 4">
            <a:extLst>
              <a:ext uri="{FF2B5EF4-FFF2-40B4-BE49-F238E27FC236}">
                <a16:creationId xmlns:a16="http://schemas.microsoft.com/office/drawing/2014/main" id="{72228A2C-228C-6691-1145-072980E9D23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5BD2D0B-0781-6ED6-2FA9-0ECEFB0E8942}"/>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581861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3BAFB4-5AC2-A9DE-6686-604127F35E3D}"/>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99911B2B-67CA-E89F-640D-268E34DD2E49}"/>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CF97F94-649B-7D1B-078C-719AC1B28B73}"/>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5" name="Tijdelijke aanduiding voor voettekst 4">
            <a:extLst>
              <a:ext uri="{FF2B5EF4-FFF2-40B4-BE49-F238E27FC236}">
                <a16:creationId xmlns:a16="http://schemas.microsoft.com/office/drawing/2014/main" id="{F298D1C7-2EC7-4E60-1315-E62D9DECC73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46A5116-A847-CF2C-F4D0-6248562F84EE}"/>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458073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FD6209-5EE5-5024-C1AC-B9AA5D1D8AE2}"/>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5835E95B-1A11-3234-362F-E28AD4A868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5F91F2AB-EF2C-6B00-E408-C654B3290CA2}"/>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5" name="Tijdelijke aanduiding voor voettekst 4">
            <a:extLst>
              <a:ext uri="{FF2B5EF4-FFF2-40B4-BE49-F238E27FC236}">
                <a16:creationId xmlns:a16="http://schemas.microsoft.com/office/drawing/2014/main" id="{995C5205-A116-FC16-2198-A88D38AFA66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58FE230-7353-B96F-0186-538A73B6A94B}"/>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872515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FCAFBD-4990-AB36-C90D-59E85679AE9F}"/>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56102EF3-3E56-409C-6155-A77C8D32C38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5E930BCE-FA13-01F8-B783-F88F6095C6CC}"/>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74E63811-10AC-0203-4D8F-F16DAE030008}"/>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6" name="Tijdelijke aanduiding voor voettekst 5">
            <a:extLst>
              <a:ext uri="{FF2B5EF4-FFF2-40B4-BE49-F238E27FC236}">
                <a16:creationId xmlns:a16="http://schemas.microsoft.com/office/drawing/2014/main" id="{168B3CF5-57C6-B2E3-EE45-2FB6470F0D2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C1D27848-C164-FF36-00C2-914D14316986}"/>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217803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FB9B16-B1E2-70DE-9C62-915BFCFB176A}"/>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7DD9C250-C2DA-B04E-0000-E2480F74E3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6855C845-7484-EE87-7B4F-4708D60BF43A}"/>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84DDBD95-6D63-FBE3-719D-5693A41594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D85A2451-C25A-2E8B-19D1-87F34F689F61}"/>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2FE8722B-3D10-E8D7-E337-C78C1901E385}"/>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8" name="Tijdelijke aanduiding voor voettekst 7">
            <a:extLst>
              <a:ext uri="{FF2B5EF4-FFF2-40B4-BE49-F238E27FC236}">
                <a16:creationId xmlns:a16="http://schemas.microsoft.com/office/drawing/2014/main" id="{910AD675-828D-93B4-B28B-60EB26455639}"/>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C5AB22EB-BA26-8CF1-8483-D67536044166}"/>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236009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F1FBF1-2DF2-ED94-1C5A-DE840A3FE994}"/>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E4540CA1-BB1C-CF9D-8D21-B575EA4674D4}"/>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4" name="Tijdelijke aanduiding voor voettekst 3">
            <a:extLst>
              <a:ext uri="{FF2B5EF4-FFF2-40B4-BE49-F238E27FC236}">
                <a16:creationId xmlns:a16="http://schemas.microsoft.com/office/drawing/2014/main" id="{37DA03AF-785B-0DFF-73A7-2E423896423D}"/>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692A355F-5E51-B80F-423D-B5CDF697E885}"/>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337678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EE735891-3425-55C3-5192-5F3CCC450CED}"/>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3" name="Tijdelijke aanduiding voor voettekst 2">
            <a:extLst>
              <a:ext uri="{FF2B5EF4-FFF2-40B4-BE49-F238E27FC236}">
                <a16:creationId xmlns:a16="http://schemas.microsoft.com/office/drawing/2014/main" id="{AA98DE05-68D4-48FB-EB1B-EB14456641FE}"/>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73D928F8-16F4-83B0-9B7F-FC5B7FDDEE52}"/>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2612103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97E0EE7-F553-1EB7-960E-788975E24005}"/>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7C4967BA-A9C3-F75C-F8F1-5BEE574F71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A9B12567-DC30-D0EE-B373-5492C75A25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575E38C8-6254-C02A-D33C-1F0A7D1213B0}"/>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6" name="Tijdelijke aanduiding voor voettekst 5">
            <a:extLst>
              <a:ext uri="{FF2B5EF4-FFF2-40B4-BE49-F238E27FC236}">
                <a16:creationId xmlns:a16="http://schemas.microsoft.com/office/drawing/2014/main" id="{68C88D94-ABD4-0829-AA08-3621872F299F}"/>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FCEFF319-6F8B-4538-FCA5-FCA90C5DD836}"/>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3971274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5313EF-447E-6E9B-BD4A-FD2AD0A9536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64D13A82-76F6-425E-45E0-7BF616A9D9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10C87805-136B-B483-A556-C0B446E05B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CCD247B-AB9D-BCEC-D92C-B41AD345B490}"/>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6" name="Tijdelijke aanduiding voor voettekst 5">
            <a:extLst>
              <a:ext uri="{FF2B5EF4-FFF2-40B4-BE49-F238E27FC236}">
                <a16:creationId xmlns:a16="http://schemas.microsoft.com/office/drawing/2014/main" id="{0E8DB40D-0982-B0F4-E7C1-2A39666E834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E167A592-66B8-0B66-D459-3E121271873F}"/>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2936623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955154-8014-401A-B51F-3F23F1ECCBC7}"/>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F73A39AC-BBF6-641A-E1EF-2C158C000798}"/>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F948444-2818-B795-4780-A2DA916D6148}"/>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5" name="Tijdelijke aanduiding voor voettekst 4">
            <a:extLst>
              <a:ext uri="{FF2B5EF4-FFF2-40B4-BE49-F238E27FC236}">
                <a16:creationId xmlns:a16="http://schemas.microsoft.com/office/drawing/2014/main" id="{D4D16B7C-2BDE-FC10-1A31-408B1792A44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0139628-11A0-2E41-F1D0-D121DB552344}"/>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2535576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CA66E8F4-273E-F009-92D5-ADC28F6C27B0}"/>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9AAADC5C-2B5B-E7B6-70E7-D0B3E8390BCA}"/>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0FAC5FE0-FE7A-2463-B828-267E746B42D7}"/>
              </a:ext>
            </a:extLst>
          </p:cNvPr>
          <p:cNvSpPr>
            <a:spLocks noGrp="1"/>
          </p:cNvSpPr>
          <p:nvPr>
            <p:ph type="dt" sz="half" idx="10"/>
          </p:nvPr>
        </p:nvSpPr>
        <p:spPr/>
        <p:txBody>
          <a:bodyPr/>
          <a:lstStyle/>
          <a:p>
            <a:fld id="{2055B8DE-616F-4419-BCF0-AAC2AFB7509B}" type="datetimeFigureOut">
              <a:rPr lang="nl-NL" smtClean="0"/>
              <a:t>16-1-2023</a:t>
            </a:fld>
            <a:endParaRPr lang="nl-NL"/>
          </a:p>
        </p:txBody>
      </p:sp>
      <p:sp>
        <p:nvSpPr>
          <p:cNvPr id="5" name="Tijdelijke aanduiding voor voettekst 4">
            <a:extLst>
              <a:ext uri="{FF2B5EF4-FFF2-40B4-BE49-F238E27FC236}">
                <a16:creationId xmlns:a16="http://schemas.microsoft.com/office/drawing/2014/main" id="{5871A799-1B11-4B36-177F-BA42ACB4DDE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E9F2D54-C90C-CBBF-0184-3324E11BC871}"/>
              </a:ext>
            </a:extLst>
          </p:cNvPr>
          <p:cNvSpPr>
            <a:spLocks noGrp="1"/>
          </p:cNvSpPr>
          <p:nvPr>
            <p:ph type="sldNum" sz="quarter" idx="12"/>
          </p:nvPr>
        </p:nvSpPr>
        <p:spPr/>
        <p:txBody>
          <a:bodyPr/>
          <a:lstStyle/>
          <a:p>
            <a:fld id="{F32C3B16-61D1-478A-AB68-B3ADA00958DB}" type="slidenum">
              <a:rPr lang="nl-NL" smtClean="0"/>
              <a:t>‹nr.›</a:t>
            </a:fld>
            <a:endParaRPr lang="nl-NL"/>
          </a:p>
        </p:txBody>
      </p:sp>
    </p:spTree>
    <p:extLst>
      <p:ext uri="{BB962C8B-B14F-4D97-AF65-F5344CB8AC3E}">
        <p14:creationId xmlns:p14="http://schemas.microsoft.com/office/powerpoint/2010/main" val="4230969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9CDE1EF-FC16-E9F1-1892-DAA0779BDA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B3FA36C-5A1E-F77F-5C6C-8836FFD23E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F8182DE7-6229-A5D4-4F45-1A75CCAD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55B8DE-616F-4419-BCF0-AAC2AFB7509B}" type="datetimeFigureOut">
              <a:rPr lang="nl-NL" smtClean="0"/>
              <a:t>16-1-2023</a:t>
            </a:fld>
            <a:endParaRPr lang="nl-NL"/>
          </a:p>
        </p:txBody>
      </p:sp>
      <p:sp>
        <p:nvSpPr>
          <p:cNvPr id="5" name="Tijdelijke aanduiding voor voettekst 4">
            <a:extLst>
              <a:ext uri="{FF2B5EF4-FFF2-40B4-BE49-F238E27FC236}">
                <a16:creationId xmlns:a16="http://schemas.microsoft.com/office/drawing/2014/main" id="{9C0EBAE6-5D81-9D6C-B051-19F38BE479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7E166AC1-6BEB-EEE5-D904-AC17878AC1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2C3B16-61D1-478A-AB68-B3ADA00958DB}" type="slidenum">
              <a:rPr lang="nl-NL" smtClean="0"/>
              <a:t>‹nr.›</a:t>
            </a:fld>
            <a:endParaRPr lang="nl-NL"/>
          </a:p>
        </p:txBody>
      </p:sp>
    </p:spTree>
    <p:extLst>
      <p:ext uri="{BB962C8B-B14F-4D97-AF65-F5344CB8AC3E}">
        <p14:creationId xmlns:p14="http://schemas.microsoft.com/office/powerpoint/2010/main" val="2218890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FvHMrS9k1p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F614D6-4F0F-C682-763B-C48B57CC7EE2}"/>
              </a:ext>
            </a:extLst>
          </p:cNvPr>
          <p:cNvSpPr>
            <a:spLocks noGrp="1"/>
          </p:cNvSpPr>
          <p:nvPr>
            <p:ph type="ctrTitle"/>
          </p:nvPr>
        </p:nvSpPr>
        <p:spPr/>
        <p:txBody>
          <a:bodyPr/>
          <a:lstStyle/>
          <a:p>
            <a:r>
              <a:rPr lang="nl-NL" dirty="0"/>
              <a:t>Over de hemel en de hel</a:t>
            </a:r>
          </a:p>
        </p:txBody>
      </p:sp>
      <p:sp>
        <p:nvSpPr>
          <p:cNvPr id="3" name="Ondertitel 2">
            <a:extLst>
              <a:ext uri="{FF2B5EF4-FFF2-40B4-BE49-F238E27FC236}">
                <a16:creationId xmlns:a16="http://schemas.microsoft.com/office/drawing/2014/main" id="{5BBA5D97-E821-C5AE-9FF0-50DC1265EF3C}"/>
              </a:ext>
            </a:extLst>
          </p:cNvPr>
          <p:cNvSpPr>
            <a:spLocks noGrp="1"/>
          </p:cNvSpPr>
          <p:nvPr>
            <p:ph type="subTitle" idx="1"/>
          </p:nvPr>
        </p:nvSpPr>
        <p:spPr/>
        <p:txBody>
          <a:bodyPr/>
          <a:lstStyle/>
          <a:p>
            <a:r>
              <a:rPr lang="nl-NL" dirty="0"/>
              <a:t>Vooraf lezen met de groep</a:t>
            </a:r>
          </a:p>
          <a:p>
            <a:r>
              <a:rPr lang="nl-NL" dirty="0"/>
              <a:t>Openbaringen 21:1-8</a:t>
            </a:r>
          </a:p>
        </p:txBody>
      </p:sp>
    </p:spTree>
    <p:extLst>
      <p:ext uri="{BB962C8B-B14F-4D97-AF65-F5344CB8AC3E}">
        <p14:creationId xmlns:p14="http://schemas.microsoft.com/office/powerpoint/2010/main" val="2678440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0BDB5A-2B0A-4F94-9CFE-4D171E0F35FB}"/>
              </a:ext>
            </a:extLst>
          </p:cNvPr>
          <p:cNvSpPr>
            <a:spLocks noGrp="1"/>
          </p:cNvSpPr>
          <p:nvPr>
            <p:ph type="title"/>
          </p:nvPr>
        </p:nvSpPr>
        <p:spPr/>
        <p:txBody>
          <a:bodyPr/>
          <a:lstStyle/>
          <a:p>
            <a:r>
              <a:rPr lang="nl-NL" dirty="0"/>
              <a:t>Geloof in hemel en hel</a:t>
            </a:r>
          </a:p>
        </p:txBody>
      </p:sp>
      <p:sp>
        <p:nvSpPr>
          <p:cNvPr id="3" name="Tijdelijke aanduiding voor inhoud 2">
            <a:extLst>
              <a:ext uri="{FF2B5EF4-FFF2-40B4-BE49-F238E27FC236}">
                <a16:creationId xmlns:a16="http://schemas.microsoft.com/office/drawing/2014/main" id="{DA268D4B-3262-67EB-7B47-E5EA70AB7643}"/>
              </a:ext>
            </a:extLst>
          </p:cNvPr>
          <p:cNvSpPr>
            <a:spLocks noGrp="1"/>
          </p:cNvSpPr>
          <p:nvPr>
            <p:ph idx="1"/>
          </p:nvPr>
        </p:nvSpPr>
        <p:spPr/>
        <p:txBody>
          <a:bodyPr/>
          <a:lstStyle/>
          <a:p>
            <a:r>
              <a:rPr lang="nl-NL" dirty="0"/>
              <a:t>Ongeveer 25% van de christenen gelooft nog in een echte hel en 75% gelooft nog in een echte hemel. </a:t>
            </a:r>
            <a:r>
              <a:rPr lang="nl-NL" dirty="0" err="1"/>
              <a:t>Roomskatholieken</a:t>
            </a:r>
            <a:r>
              <a:rPr lang="nl-NL" dirty="0"/>
              <a:t> geloven ook nog in het vagevuur (een voorportaal van de hemel).</a:t>
            </a:r>
          </a:p>
          <a:p>
            <a:r>
              <a:rPr lang="nl-NL" dirty="0"/>
              <a:t>Er is een verlangen dat het met ons na de dood goed zal zijn in de hemel en omdat de overtuiging is dat God liefde is, gelooft men niet (meer) in een oordeel en hel.</a:t>
            </a:r>
          </a:p>
          <a:p>
            <a:endParaRPr lang="nl-NL" dirty="0"/>
          </a:p>
        </p:txBody>
      </p:sp>
    </p:spTree>
    <p:extLst>
      <p:ext uri="{BB962C8B-B14F-4D97-AF65-F5344CB8AC3E}">
        <p14:creationId xmlns:p14="http://schemas.microsoft.com/office/powerpoint/2010/main" val="867930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D6E679-8A8F-E0F0-882E-22A00FD560AD}"/>
              </a:ext>
            </a:extLst>
          </p:cNvPr>
          <p:cNvSpPr>
            <a:spLocks noGrp="1"/>
          </p:cNvSpPr>
          <p:nvPr>
            <p:ph type="title"/>
          </p:nvPr>
        </p:nvSpPr>
        <p:spPr/>
        <p:txBody>
          <a:bodyPr/>
          <a:lstStyle/>
          <a:p>
            <a:r>
              <a:rPr lang="nl-NL" dirty="0"/>
              <a:t>Het hart van het evangelie</a:t>
            </a:r>
          </a:p>
        </p:txBody>
      </p:sp>
      <p:sp>
        <p:nvSpPr>
          <p:cNvPr id="3" name="Tijdelijke aanduiding voor inhoud 2">
            <a:extLst>
              <a:ext uri="{FF2B5EF4-FFF2-40B4-BE49-F238E27FC236}">
                <a16:creationId xmlns:a16="http://schemas.microsoft.com/office/drawing/2014/main" id="{CF2131F3-D3E4-D287-C711-9802AD1F3282}"/>
              </a:ext>
            </a:extLst>
          </p:cNvPr>
          <p:cNvSpPr>
            <a:spLocks noGrp="1"/>
          </p:cNvSpPr>
          <p:nvPr>
            <p:ph idx="1"/>
          </p:nvPr>
        </p:nvSpPr>
        <p:spPr/>
        <p:txBody>
          <a:bodyPr/>
          <a:lstStyle/>
          <a:p>
            <a:r>
              <a:rPr lang="nl-NL" dirty="0"/>
              <a:t>Hoe zinvol is het geloof nog zonder besef: er is een hemel én een hel? Waarom kwam Gods Zoon naar deze wereld? Dat was toch om het eeuwig oordeel te dragen?</a:t>
            </a:r>
          </a:p>
          <a:p>
            <a:r>
              <a:rPr lang="nl-NL" dirty="0"/>
              <a:t>Is er besef van goed en kwaad mogelijk als we niet geloven in een hemel én een hel? God neemt ons leven en de keuzes die we daarin maken juist heel serieus als Jezus ons voorhoudt dat het ook verkeerd kan aflopen (bijv. Matth. 7:13-23).</a:t>
            </a:r>
          </a:p>
          <a:p>
            <a:endParaRPr lang="nl-NL" dirty="0"/>
          </a:p>
        </p:txBody>
      </p:sp>
    </p:spTree>
    <p:extLst>
      <p:ext uri="{BB962C8B-B14F-4D97-AF65-F5344CB8AC3E}">
        <p14:creationId xmlns:p14="http://schemas.microsoft.com/office/powerpoint/2010/main" val="3536270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5F63FF5A-B9E2-4989-825C-C62CD37CBB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A0BE36D-8274-25E2-E0CC-BD4CD0D2625A}"/>
              </a:ext>
            </a:extLst>
          </p:cNvPr>
          <p:cNvSpPr>
            <a:spLocks noGrp="1"/>
          </p:cNvSpPr>
          <p:nvPr>
            <p:ph type="title"/>
          </p:nvPr>
        </p:nvSpPr>
        <p:spPr>
          <a:xfrm>
            <a:off x="648930" y="629266"/>
            <a:ext cx="3605572" cy="1676603"/>
          </a:xfrm>
        </p:spPr>
        <p:txBody>
          <a:bodyPr>
            <a:normAutofit/>
          </a:bodyPr>
          <a:lstStyle/>
          <a:p>
            <a:r>
              <a:rPr lang="nl-NL" sz="4000" dirty="0"/>
              <a:t>Het eeuwig oordeel</a:t>
            </a:r>
          </a:p>
        </p:txBody>
      </p:sp>
      <p:sp>
        <p:nvSpPr>
          <p:cNvPr id="2054" name="Content Placeholder 2053">
            <a:extLst>
              <a:ext uri="{FF2B5EF4-FFF2-40B4-BE49-F238E27FC236}">
                <a16:creationId xmlns:a16="http://schemas.microsoft.com/office/drawing/2014/main" id="{9AE9368D-27D4-E7CD-CAB3-471214FCFC55}"/>
              </a:ext>
            </a:extLst>
          </p:cNvPr>
          <p:cNvSpPr>
            <a:spLocks noGrp="1"/>
          </p:cNvSpPr>
          <p:nvPr>
            <p:ph idx="1"/>
          </p:nvPr>
        </p:nvSpPr>
        <p:spPr>
          <a:xfrm>
            <a:off x="648931" y="2438401"/>
            <a:ext cx="3605571" cy="3779520"/>
          </a:xfrm>
        </p:spPr>
        <p:txBody>
          <a:bodyPr>
            <a:normAutofit/>
          </a:bodyPr>
          <a:lstStyle/>
          <a:p>
            <a:pPr marL="0" indent="0">
              <a:buNone/>
            </a:pPr>
            <a:r>
              <a:rPr lang="en-US" dirty="0"/>
              <a:t>Na het </a:t>
            </a:r>
            <a:r>
              <a:rPr lang="en-US" dirty="0" err="1"/>
              <a:t>sterven</a:t>
            </a:r>
            <a:r>
              <a:rPr lang="en-US" dirty="0"/>
              <a:t> </a:t>
            </a:r>
            <a:r>
              <a:rPr lang="en-US" dirty="0" err="1"/>
              <a:t>moet</a:t>
            </a:r>
            <a:r>
              <a:rPr lang="en-US" dirty="0"/>
              <a:t> de </a:t>
            </a:r>
            <a:r>
              <a:rPr lang="en-US" dirty="0" err="1"/>
              <a:t>mens</a:t>
            </a:r>
            <a:r>
              <a:rPr lang="en-US" dirty="0"/>
              <a:t> voor God </a:t>
            </a:r>
            <a:r>
              <a:rPr lang="en-US" dirty="0" err="1"/>
              <a:t>verschijnen</a:t>
            </a:r>
            <a:r>
              <a:rPr lang="en-US" dirty="0"/>
              <a:t> (Hebr.9). Als </a:t>
            </a:r>
            <a:r>
              <a:rPr lang="en-US" dirty="0" err="1"/>
              <a:t>Jezus</a:t>
            </a:r>
            <a:r>
              <a:rPr lang="en-US" dirty="0"/>
              <a:t> </a:t>
            </a:r>
            <a:r>
              <a:rPr lang="en-US" dirty="0" err="1"/>
              <a:t>terugkomt</a:t>
            </a:r>
            <a:r>
              <a:rPr lang="en-US" dirty="0"/>
              <a:t> is er de </a:t>
            </a:r>
            <a:r>
              <a:rPr lang="en-US" dirty="0" err="1"/>
              <a:t>oordeelsdag</a:t>
            </a:r>
            <a:r>
              <a:rPr lang="en-US" dirty="0"/>
              <a:t>: </a:t>
            </a:r>
            <a:r>
              <a:rPr lang="en-US" dirty="0" err="1"/>
              <a:t>zijn</a:t>
            </a:r>
            <a:r>
              <a:rPr lang="en-US" dirty="0"/>
              <a:t> </a:t>
            </a:r>
            <a:r>
              <a:rPr lang="en-US" dirty="0" err="1"/>
              <a:t>kinderen</a:t>
            </a:r>
            <a:r>
              <a:rPr lang="en-US" dirty="0"/>
              <a:t> </a:t>
            </a:r>
            <a:r>
              <a:rPr lang="en-US" dirty="0" err="1"/>
              <a:t>worden</a:t>
            </a:r>
            <a:r>
              <a:rPr lang="en-US" dirty="0"/>
              <a:t> voor </a:t>
            </a:r>
            <a:r>
              <a:rPr lang="en-US" dirty="0" err="1"/>
              <a:t>altijd</a:t>
            </a:r>
            <a:r>
              <a:rPr lang="en-US" dirty="0"/>
              <a:t> </a:t>
            </a:r>
            <a:r>
              <a:rPr lang="en-US" dirty="0" err="1"/>
              <a:t>behouden</a:t>
            </a:r>
            <a:r>
              <a:rPr lang="en-US" dirty="0"/>
              <a:t>. De god-</a:t>
            </a:r>
            <a:r>
              <a:rPr lang="en-US" dirty="0" err="1"/>
              <a:t>lozen</a:t>
            </a:r>
            <a:r>
              <a:rPr lang="en-US" dirty="0"/>
              <a:t> </a:t>
            </a:r>
            <a:r>
              <a:rPr lang="en-US" dirty="0" err="1"/>
              <a:t>worden</a:t>
            </a:r>
            <a:r>
              <a:rPr lang="en-US" dirty="0"/>
              <a:t> </a:t>
            </a:r>
            <a:r>
              <a:rPr lang="en-US" dirty="0" err="1"/>
              <a:t>veroordeeld</a:t>
            </a:r>
            <a:r>
              <a:rPr lang="en-US" dirty="0"/>
              <a:t>. (Op. 21)</a:t>
            </a:r>
          </a:p>
        </p:txBody>
      </p:sp>
      <p:sp>
        <p:nvSpPr>
          <p:cNvPr id="2059" name="Rectangle 2058">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En het laatste oordeel kan niet ver meer zijn? - Thomas -  Godsdienstonderwijs.be">
            <a:extLst>
              <a:ext uri="{FF2B5EF4-FFF2-40B4-BE49-F238E27FC236}">
                <a16:creationId xmlns:a16="http://schemas.microsoft.com/office/drawing/2014/main" id="{7C723A0E-EB61-437F-F159-A76CB4965E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819" r="7184"/>
          <a:stretch/>
        </p:blipFill>
        <p:spPr bwMode="auto">
          <a:xfrm>
            <a:off x="5283708" y="722376"/>
            <a:ext cx="6263640" cy="54132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737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6167B6-F277-C4CF-6071-91A6A7F68352}"/>
              </a:ext>
            </a:extLst>
          </p:cNvPr>
          <p:cNvSpPr>
            <a:spLocks noGrp="1"/>
          </p:cNvSpPr>
          <p:nvPr>
            <p:ph type="title"/>
          </p:nvPr>
        </p:nvSpPr>
        <p:spPr/>
        <p:txBody>
          <a:bodyPr/>
          <a:lstStyle/>
          <a:p>
            <a:r>
              <a:rPr lang="nl-NL" dirty="0"/>
              <a:t>Bang voor God?</a:t>
            </a:r>
          </a:p>
        </p:txBody>
      </p:sp>
      <p:sp>
        <p:nvSpPr>
          <p:cNvPr id="3" name="Tijdelijke aanduiding voor inhoud 2">
            <a:extLst>
              <a:ext uri="{FF2B5EF4-FFF2-40B4-BE49-F238E27FC236}">
                <a16:creationId xmlns:a16="http://schemas.microsoft.com/office/drawing/2014/main" id="{B808BAAB-1211-03F5-AA07-B958C07375F8}"/>
              </a:ext>
            </a:extLst>
          </p:cNvPr>
          <p:cNvSpPr>
            <a:spLocks noGrp="1"/>
          </p:cNvSpPr>
          <p:nvPr>
            <p:ph idx="1"/>
          </p:nvPr>
        </p:nvSpPr>
        <p:spPr/>
        <p:txBody>
          <a:bodyPr/>
          <a:lstStyle/>
          <a:p>
            <a:r>
              <a:rPr lang="nl-NL" dirty="0"/>
              <a:t>In orthodoxe kerken geloven we nog in de hemel en de hel en die kerken zitten ook nog (redelijk tot heel) vol. Zouden mensen soms uit angst voor de hel in God (blijven) geloven?</a:t>
            </a:r>
          </a:p>
          <a:p>
            <a:r>
              <a:rPr lang="nl-NL" dirty="0"/>
              <a:t>Dát lijkt dan op heidense manieren van geloven: goden tevreden stellen uit angst voor straf.</a:t>
            </a:r>
          </a:p>
          <a:p>
            <a:r>
              <a:rPr lang="nl-NL" dirty="0"/>
              <a:t>Als het goed is geloven wij niet uit angst </a:t>
            </a:r>
            <a:r>
              <a:rPr lang="nl-NL"/>
              <a:t>of eigenbelang </a:t>
            </a:r>
            <a:r>
              <a:rPr lang="nl-NL" dirty="0"/>
              <a:t>in God maar omdat Hij ons liefheeft en wij Hem liefhebben en willen eren! </a:t>
            </a:r>
          </a:p>
        </p:txBody>
      </p:sp>
    </p:spTree>
    <p:extLst>
      <p:ext uri="{BB962C8B-B14F-4D97-AF65-F5344CB8AC3E}">
        <p14:creationId xmlns:p14="http://schemas.microsoft.com/office/powerpoint/2010/main" val="736269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17">
            <a:extLst>
              <a:ext uri="{FF2B5EF4-FFF2-40B4-BE49-F238E27FC236}">
                <a16:creationId xmlns:a16="http://schemas.microsoft.com/office/drawing/2014/main" id="{5F63FF5A-B9E2-4989-825C-C62CD37CBB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0194003-C87D-459C-BAE9-F05BC68923A3}"/>
              </a:ext>
            </a:extLst>
          </p:cNvPr>
          <p:cNvSpPr>
            <a:spLocks noGrp="1"/>
          </p:cNvSpPr>
          <p:nvPr>
            <p:ph type="title"/>
          </p:nvPr>
        </p:nvSpPr>
        <p:spPr>
          <a:xfrm>
            <a:off x="648930" y="629266"/>
            <a:ext cx="3605572" cy="1676603"/>
          </a:xfrm>
        </p:spPr>
        <p:txBody>
          <a:bodyPr vert="horz" lIns="91440" tIns="45720" rIns="91440" bIns="45720" rtlCol="0">
            <a:normAutofit/>
          </a:bodyPr>
          <a:lstStyle/>
          <a:p>
            <a:r>
              <a:rPr lang="en-US" sz="4000"/>
              <a:t>De kosmos in bijbeltaal</a:t>
            </a:r>
          </a:p>
        </p:txBody>
      </p:sp>
      <p:sp>
        <p:nvSpPr>
          <p:cNvPr id="36" name="Content Placeholder 14">
            <a:extLst>
              <a:ext uri="{FF2B5EF4-FFF2-40B4-BE49-F238E27FC236}">
                <a16:creationId xmlns:a16="http://schemas.microsoft.com/office/drawing/2014/main" id="{112C1656-3716-066C-3FF1-F4AEC44A879B}"/>
              </a:ext>
            </a:extLst>
          </p:cNvPr>
          <p:cNvSpPr>
            <a:spLocks noGrp="1"/>
          </p:cNvSpPr>
          <p:nvPr>
            <p:ph idx="1"/>
          </p:nvPr>
        </p:nvSpPr>
        <p:spPr>
          <a:xfrm>
            <a:off x="648931" y="2438401"/>
            <a:ext cx="3605571" cy="3779520"/>
          </a:xfrm>
        </p:spPr>
        <p:txBody>
          <a:bodyPr>
            <a:normAutofit/>
          </a:bodyPr>
          <a:lstStyle/>
          <a:p>
            <a:pPr marL="0" indent="0">
              <a:buNone/>
            </a:pPr>
            <a:r>
              <a:rPr lang="nl-NL" sz="1800" dirty="0">
                <a:effectLst/>
                <a:latin typeface="Verdana" panose="020B0604030504040204" pitchFamily="34" charset="0"/>
                <a:ea typeface="Calibri" panose="020F0502020204030204" pitchFamily="34" charset="0"/>
                <a:cs typeface="Times New Roman" panose="02020603050405020304" pitchFamily="18" charset="0"/>
              </a:rPr>
              <a:t>Het </a:t>
            </a:r>
            <a:r>
              <a:rPr lang="nl-NL" sz="1800" dirty="0" err="1">
                <a:effectLst/>
                <a:latin typeface="Verdana" panose="020B0604030504040204" pitchFamily="34" charset="0"/>
                <a:ea typeface="Calibri" panose="020F0502020204030204" pitchFamily="34" charset="0"/>
                <a:cs typeface="Times New Roman" panose="02020603050405020304" pitchFamily="18" charset="0"/>
              </a:rPr>
              <a:t>bijbelse</a:t>
            </a:r>
            <a:r>
              <a:rPr lang="nl-NL" sz="1800" dirty="0">
                <a:effectLst/>
                <a:latin typeface="Verdana" panose="020B0604030504040204" pitchFamily="34" charset="0"/>
                <a:ea typeface="Calibri" panose="020F0502020204030204" pitchFamily="34" charset="0"/>
                <a:cs typeface="Times New Roman" panose="02020603050405020304" pitchFamily="18" charset="0"/>
              </a:rPr>
              <a:t> wereldbeeld is: de aarde is een ronde schijf op palen (Ps. 104:5). Daarboven is de hemel en daaronder de onderwereld (Ex. 20:4, Phil. 2:10). De hemelkoepel heeft drie lagen - het firmament en de wateren boven de aarde en de woonplaats van God - en welft zich boven de aarde. </a:t>
            </a:r>
            <a:endParaRPr lang="en-US" sz="1800" dirty="0"/>
          </a:p>
        </p:txBody>
      </p:sp>
      <p:sp>
        <p:nvSpPr>
          <p:cNvPr id="37" name="Rectangle 19">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Tijdelijke aanduiding voor inhoud 3">
            <a:extLst>
              <a:ext uri="{FF2B5EF4-FFF2-40B4-BE49-F238E27FC236}">
                <a16:creationId xmlns:a16="http://schemas.microsoft.com/office/drawing/2014/main" id="{08778115-8C6C-48F0-8F76-A63BFE47D737}"/>
              </a:ext>
            </a:extLst>
          </p:cNvPr>
          <p:cNvPicPr>
            <a:picLocks noChangeAspect="1"/>
          </p:cNvPicPr>
          <p:nvPr/>
        </p:nvPicPr>
        <p:blipFill rotWithShape="1">
          <a:blip r:embed="rId2"/>
          <a:srcRect t="14187" r="2" b="7848"/>
          <a:stretch/>
        </p:blipFill>
        <p:spPr>
          <a:xfrm>
            <a:off x="5283708" y="722376"/>
            <a:ext cx="6263640" cy="5413248"/>
          </a:xfrm>
          <a:prstGeom prst="rect">
            <a:avLst/>
          </a:prstGeom>
          <a:effectLst/>
        </p:spPr>
      </p:pic>
    </p:spTree>
    <p:extLst>
      <p:ext uri="{BB962C8B-B14F-4D97-AF65-F5344CB8AC3E}">
        <p14:creationId xmlns:p14="http://schemas.microsoft.com/office/powerpoint/2010/main" val="234664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F5D0AE-DA27-4004-C4E8-D186BAFBBC07}"/>
              </a:ext>
            </a:extLst>
          </p:cNvPr>
          <p:cNvSpPr>
            <a:spLocks noGrp="1"/>
          </p:cNvSpPr>
          <p:nvPr>
            <p:ph type="title"/>
          </p:nvPr>
        </p:nvSpPr>
        <p:spPr/>
        <p:txBody>
          <a:bodyPr/>
          <a:lstStyle/>
          <a:p>
            <a:r>
              <a:rPr lang="nl-NL" dirty="0"/>
              <a:t>Een andere werkelijkheid</a:t>
            </a:r>
          </a:p>
        </p:txBody>
      </p:sp>
      <p:sp>
        <p:nvSpPr>
          <p:cNvPr id="3" name="Tijdelijke aanduiding voor inhoud 2">
            <a:extLst>
              <a:ext uri="{FF2B5EF4-FFF2-40B4-BE49-F238E27FC236}">
                <a16:creationId xmlns:a16="http://schemas.microsoft.com/office/drawing/2014/main" id="{D17348B5-00E2-E2C8-A4C2-083154CA349B}"/>
              </a:ext>
            </a:extLst>
          </p:cNvPr>
          <p:cNvSpPr>
            <a:spLocks noGrp="1"/>
          </p:cNvSpPr>
          <p:nvPr>
            <p:ph idx="1"/>
          </p:nvPr>
        </p:nvSpPr>
        <p:spPr/>
        <p:txBody>
          <a:bodyPr/>
          <a:lstStyle/>
          <a:p>
            <a:r>
              <a:rPr lang="nl-NL" dirty="0"/>
              <a:t>De hemel is niet ergens achter de sterren. De hemel bestaat in een andere dimensie van de werkelijkheid. Nu nog onzichtbaar voor ons.</a:t>
            </a:r>
          </a:p>
          <a:p>
            <a:r>
              <a:rPr lang="nl-NL" dirty="0"/>
              <a:t>Soms breekt die andere werkelijkheid even door (engelen, verheerlijking op de berg, Pasen, hemelvaart, </a:t>
            </a:r>
            <a:r>
              <a:rPr lang="nl-NL" dirty="0" err="1"/>
              <a:t>Stefanus</a:t>
            </a:r>
            <a:r>
              <a:rPr lang="nl-NL" dirty="0"/>
              <a:t>)</a:t>
            </a:r>
          </a:p>
          <a:p>
            <a:r>
              <a:rPr lang="nl-NL" dirty="0"/>
              <a:t>Een wolk lijkt soms de deur naar die werkelijkheid te zijn (tabernakel, verheerlijking op de berg, hemelvaart)</a:t>
            </a:r>
          </a:p>
          <a:p>
            <a:r>
              <a:rPr lang="nl-NL" dirty="0"/>
              <a:t>Eens zullen de hemelse en aardse werkelijkheid samenvallen (Op.21)</a:t>
            </a:r>
          </a:p>
        </p:txBody>
      </p:sp>
    </p:spTree>
    <p:extLst>
      <p:ext uri="{BB962C8B-B14F-4D97-AF65-F5344CB8AC3E}">
        <p14:creationId xmlns:p14="http://schemas.microsoft.com/office/powerpoint/2010/main" val="817867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6FAF99-86A2-1E41-35B2-ED4B218A5710}"/>
              </a:ext>
            </a:extLst>
          </p:cNvPr>
          <p:cNvSpPr>
            <a:spLocks noGrp="1"/>
          </p:cNvSpPr>
          <p:nvPr>
            <p:ph type="title"/>
          </p:nvPr>
        </p:nvSpPr>
        <p:spPr/>
        <p:txBody>
          <a:bodyPr/>
          <a:lstStyle/>
          <a:p>
            <a:r>
              <a:rPr lang="nl-NL" dirty="0"/>
              <a:t>De hemel is…</a:t>
            </a:r>
          </a:p>
        </p:txBody>
      </p:sp>
      <p:sp>
        <p:nvSpPr>
          <p:cNvPr id="3" name="Tijdelijke aanduiding voor inhoud 2">
            <a:extLst>
              <a:ext uri="{FF2B5EF4-FFF2-40B4-BE49-F238E27FC236}">
                <a16:creationId xmlns:a16="http://schemas.microsoft.com/office/drawing/2014/main" id="{762BD697-91BA-97D1-06C8-2E03CE227923}"/>
              </a:ext>
            </a:extLst>
          </p:cNvPr>
          <p:cNvSpPr>
            <a:spLocks noGrp="1"/>
          </p:cNvSpPr>
          <p:nvPr>
            <p:ph idx="1"/>
          </p:nvPr>
        </p:nvSpPr>
        <p:spPr/>
        <p:txBody>
          <a:bodyPr/>
          <a:lstStyle/>
          <a:p>
            <a:r>
              <a:rPr lang="nl-NL" dirty="0"/>
              <a:t>Bij God zijn… In Christus zijn… Nooit meer gescheiden worden van Gods liefde… God zien… Van God genieten… Thuiskomen bij God… Lofprijzing… Eeuwige rust (Hebr. 4)… De triomferende kerk…</a:t>
            </a:r>
          </a:p>
          <a:p>
            <a:r>
              <a:rPr lang="nl-NL" dirty="0"/>
              <a:t>Denk niet dat wij in de hemel doen wat wij graag op aarde doen. Draai het om. Wat tot Gods eer is in de hemel doe dat ook op aarde!</a:t>
            </a:r>
          </a:p>
          <a:p>
            <a:r>
              <a:rPr lang="nl-NL" dirty="0"/>
              <a:t>Is de hemel ook een reünie? Typisch een vraag van de Sadduceeërs!</a:t>
            </a:r>
          </a:p>
        </p:txBody>
      </p:sp>
    </p:spTree>
    <p:extLst>
      <p:ext uri="{BB962C8B-B14F-4D97-AF65-F5344CB8AC3E}">
        <p14:creationId xmlns:p14="http://schemas.microsoft.com/office/powerpoint/2010/main" val="3280547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5" name="Rectangle 4104">
            <a:extLst>
              <a:ext uri="{FF2B5EF4-FFF2-40B4-BE49-F238E27FC236}">
                <a16:creationId xmlns:a16="http://schemas.microsoft.com/office/drawing/2014/main" id="{5F63FF5A-B9E2-4989-825C-C62CD37CBB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4402556-3F6B-5BC8-F49D-A006F803BCB0}"/>
              </a:ext>
            </a:extLst>
          </p:cNvPr>
          <p:cNvSpPr>
            <a:spLocks noGrp="1"/>
          </p:cNvSpPr>
          <p:nvPr>
            <p:ph type="title"/>
          </p:nvPr>
        </p:nvSpPr>
        <p:spPr>
          <a:xfrm>
            <a:off x="648930" y="629266"/>
            <a:ext cx="3605572" cy="1676603"/>
          </a:xfrm>
        </p:spPr>
        <p:txBody>
          <a:bodyPr>
            <a:normAutofit/>
          </a:bodyPr>
          <a:lstStyle/>
          <a:p>
            <a:r>
              <a:rPr lang="nl-NL" sz="4000" dirty="0"/>
              <a:t>De hemel</a:t>
            </a:r>
          </a:p>
        </p:txBody>
      </p:sp>
      <p:sp>
        <p:nvSpPr>
          <p:cNvPr id="4102" name="Content Placeholder 4101">
            <a:extLst>
              <a:ext uri="{FF2B5EF4-FFF2-40B4-BE49-F238E27FC236}">
                <a16:creationId xmlns:a16="http://schemas.microsoft.com/office/drawing/2014/main" id="{8921B91E-E6C4-1740-728B-2D9A092635F2}"/>
              </a:ext>
            </a:extLst>
          </p:cNvPr>
          <p:cNvSpPr>
            <a:spLocks noGrp="1"/>
          </p:cNvSpPr>
          <p:nvPr>
            <p:ph idx="1"/>
          </p:nvPr>
        </p:nvSpPr>
        <p:spPr>
          <a:xfrm>
            <a:off x="648931" y="2438401"/>
            <a:ext cx="3605571" cy="3779520"/>
          </a:xfrm>
        </p:spPr>
        <p:txBody>
          <a:bodyPr>
            <a:normAutofit/>
          </a:bodyPr>
          <a:lstStyle/>
          <a:p>
            <a:r>
              <a:rPr lang="en-US" dirty="0"/>
              <a:t>Elke </a:t>
            </a:r>
            <a:r>
              <a:rPr lang="en-US" dirty="0" err="1"/>
              <a:t>poging</a:t>
            </a:r>
            <a:r>
              <a:rPr lang="en-US" dirty="0"/>
              <a:t> om de </a:t>
            </a:r>
            <a:r>
              <a:rPr lang="en-US" dirty="0" err="1"/>
              <a:t>hemel</a:t>
            </a:r>
            <a:r>
              <a:rPr lang="en-US" dirty="0"/>
              <a:t> </a:t>
            </a:r>
            <a:r>
              <a:rPr lang="en-US" dirty="0" err="1"/>
              <a:t>af</a:t>
            </a:r>
            <a:r>
              <a:rPr lang="en-US" dirty="0"/>
              <a:t> </a:t>
            </a:r>
            <a:r>
              <a:rPr lang="en-US" dirty="0" err="1"/>
              <a:t>te</a:t>
            </a:r>
            <a:r>
              <a:rPr lang="en-US" dirty="0"/>
              <a:t> </a:t>
            </a:r>
            <a:r>
              <a:rPr lang="en-US" dirty="0" err="1"/>
              <a:t>beelden</a:t>
            </a:r>
            <a:r>
              <a:rPr lang="en-US" dirty="0"/>
              <a:t> is tot </a:t>
            </a:r>
            <a:r>
              <a:rPr lang="en-US" dirty="0" err="1"/>
              <a:t>mislukken</a:t>
            </a:r>
            <a:r>
              <a:rPr lang="en-US" dirty="0"/>
              <a:t> </a:t>
            </a:r>
            <a:r>
              <a:rPr lang="en-US" dirty="0" err="1"/>
              <a:t>gedoemd</a:t>
            </a:r>
            <a:r>
              <a:rPr lang="en-US" dirty="0"/>
              <a:t>.</a:t>
            </a:r>
          </a:p>
        </p:txBody>
      </p:sp>
      <p:sp>
        <p:nvSpPr>
          <p:cNvPr id="4107" name="Rectangle 4106">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Dromen over de hemel - Protestantse Theologische Universiteit">
            <a:extLst>
              <a:ext uri="{FF2B5EF4-FFF2-40B4-BE49-F238E27FC236}">
                <a16:creationId xmlns:a16="http://schemas.microsoft.com/office/drawing/2014/main" id="{E6C33BBA-BCFA-0733-00C9-C0E7AB5969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705" r="35440" b="-1"/>
          <a:stretch/>
        </p:blipFill>
        <p:spPr bwMode="auto">
          <a:xfrm>
            <a:off x="5283708" y="722376"/>
            <a:ext cx="6263640" cy="54132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178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2F8FA6-FF69-4E26-0EDF-FFE76090A7E4}"/>
              </a:ext>
            </a:extLst>
          </p:cNvPr>
          <p:cNvSpPr>
            <a:spLocks noGrp="1"/>
          </p:cNvSpPr>
          <p:nvPr>
            <p:ph type="title"/>
          </p:nvPr>
        </p:nvSpPr>
        <p:spPr/>
        <p:txBody>
          <a:bodyPr/>
          <a:lstStyle/>
          <a:p>
            <a:r>
              <a:rPr lang="nl-NL" dirty="0"/>
              <a:t>Een vraag</a:t>
            </a:r>
          </a:p>
        </p:txBody>
      </p:sp>
      <p:sp>
        <p:nvSpPr>
          <p:cNvPr id="3" name="Tijdelijke aanduiding voor inhoud 2">
            <a:extLst>
              <a:ext uri="{FF2B5EF4-FFF2-40B4-BE49-F238E27FC236}">
                <a16:creationId xmlns:a16="http://schemas.microsoft.com/office/drawing/2014/main" id="{477F7E16-AC14-E390-5E82-59D5CC1FA74E}"/>
              </a:ext>
            </a:extLst>
          </p:cNvPr>
          <p:cNvSpPr>
            <a:spLocks noGrp="1"/>
          </p:cNvSpPr>
          <p:nvPr>
            <p:ph idx="1"/>
          </p:nvPr>
        </p:nvSpPr>
        <p:spPr/>
        <p:txBody>
          <a:bodyPr/>
          <a:lstStyle/>
          <a:p>
            <a:pPr marL="0" indent="0">
              <a:lnSpc>
                <a:spcPct val="115000"/>
              </a:lnSpc>
              <a:spcAft>
                <a:spcPts val="1000"/>
              </a:spcAft>
              <a:buNone/>
            </a:pPr>
            <a:r>
              <a:rPr lang="nl-NL" sz="2800" i="1" dirty="0">
                <a:effectLst/>
                <a:latin typeface="Verdana" panose="020B0604030504040204" pitchFamily="34" charset="0"/>
                <a:ea typeface="Calibri" panose="020F0502020204030204" pitchFamily="34" charset="0"/>
                <a:cs typeface="Times New Roman" panose="02020603050405020304" pitchFamily="18" charset="0"/>
              </a:rPr>
              <a:t>Mensen zuchtten onder de lengte van de kerkdiensten van een predikant. Toen iemand het tegen hem zei, was zijn reactie: ‘Maar beste jongedame, als jij anderhalf uur in de kerk zitten al te lang vindt, hoe denk je het dan in de hemel te kunnen uithouden?’ </a:t>
            </a:r>
          </a:p>
          <a:p>
            <a:pPr marL="0" indent="0">
              <a:lnSpc>
                <a:spcPct val="115000"/>
              </a:lnSpc>
              <a:spcAft>
                <a:spcPts val="1000"/>
              </a:spcAft>
              <a:buNone/>
            </a:pPr>
            <a:r>
              <a:rPr lang="nl-NL" sz="2800" i="1" dirty="0">
                <a:effectLst/>
                <a:latin typeface="Verdana" panose="020B0604030504040204" pitchFamily="34" charset="0"/>
                <a:ea typeface="Calibri" panose="020F0502020204030204" pitchFamily="34" charset="0"/>
                <a:cs typeface="Times New Roman" panose="02020603050405020304" pitchFamily="18" charset="0"/>
              </a:rPr>
              <a:t>Wat vind je van deze reactie?</a:t>
            </a:r>
            <a:endParaRPr lang="nl-NL"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1768768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3AF952-9FEA-9577-3D46-5A675572CFED}"/>
              </a:ext>
            </a:extLst>
          </p:cNvPr>
          <p:cNvSpPr>
            <a:spLocks noGrp="1"/>
          </p:cNvSpPr>
          <p:nvPr>
            <p:ph type="title"/>
          </p:nvPr>
        </p:nvSpPr>
        <p:spPr/>
        <p:txBody>
          <a:bodyPr/>
          <a:lstStyle/>
          <a:p>
            <a:r>
              <a:rPr lang="nl-NL" dirty="0"/>
              <a:t>De duivel en de hel</a:t>
            </a:r>
          </a:p>
        </p:txBody>
      </p:sp>
      <p:sp>
        <p:nvSpPr>
          <p:cNvPr id="3" name="Tijdelijke aanduiding voor inhoud 2">
            <a:extLst>
              <a:ext uri="{FF2B5EF4-FFF2-40B4-BE49-F238E27FC236}">
                <a16:creationId xmlns:a16="http://schemas.microsoft.com/office/drawing/2014/main" id="{A86CEDBA-00A8-6C66-1870-FFC2611499A7}"/>
              </a:ext>
            </a:extLst>
          </p:cNvPr>
          <p:cNvSpPr>
            <a:spLocks noGrp="1"/>
          </p:cNvSpPr>
          <p:nvPr>
            <p:ph idx="1"/>
          </p:nvPr>
        </p:nvSpPr>
        <p:spPr/>
        <p:txBody>
          <a:bodyPr/>
          <a:lstStyle/>
          <a:p>
            <a:r>
              <a:rPr lang="nl-NL" dirty="0"/>
              <a:t>Het spreken over de duivel en demonen en over de hel wordt steeds duidelijker naarmate we verder komen in de bijbel. </a:t>
            </a:r>
          </a:p>
          <a:p>
            <a:r>
              <a:rPr lang="nl-NL" dirty="0"/>
              <a:t>Bijv.: God schiep hemel en aarde en de hel wordt niet genoemd. De slang van de zondeval wordt pas in het NT gelijkgesteld aan de satan. En: in het OT betekent het woord ‘</a:t>
            </a:r>
            <a:r>
              <a:rPr lang="nl-NL" dirty="0" err="1"/>
              <a:t>sjeoel</a:t>
            </a:r>
            <a:r>
              <a:rPr lang="nl-NL" dirty="0"/>
              <a:t>’ vrijwel altijd het neutrale ‘dodenrijk’ en niet ‘hel’. (Psalm 16, 139)</a:t>
            </a:r>
          </a:p>
          <a:p>
            <a:r>
              <a:rPr lang="nl-NL" dirty="0"/>
              <a:t>Niemand heeft meer met demonen te maken en spreekt meer over de hel dan…Jezus. Dus twijfel niet aan het bestaan ervan.</a:t>
            </a:r>
          </a:p>
          <a:p>
            <a:r>
              <a:rPr lang="nl-NL" dirty="0"/>
              <a:t>Jezus bidt: verlos ons van DE boze en niet: van HET boze…</a:t>
            </a:r>
          </a:p>
          <a:p>
            <a:pPr marL="0" indent="0">
              <a:buNone/>
            </a:pPr>
            <a:endParaRPr lang="nl-NL" dirty="0"/>
          </a:p>
        </p:txBody>
      </p:sp>
    </p:spTree>
    <p:extLst>
      <p:ext uri="{BB962C8B-B14F-4D97-AF65-F5344CB8AC3E}">
        <p14:creationId xmlns:p14="http://schemas.microsoft.com/office/powerpoint/2010/main" val="1847374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0EA277-7FE6-8AEE-9485-95E8C7B00DA2}"/>
              </a:ext>
            </a:extLst>
          </p:cNvPr>
          <p:cNvSpPr>
            <a:spLocks noGrp="1"/>
          </p:cNvSpPr>
          <p:nvPr>
            <p:ph type="title"/>
          </p:nvPr>
        </p:nvSpPr>
        <p:spPr/>
        <p:txBody>
          <a:bodyPr/>
          <a:lstStyle/>
          <a:p>
            <a:r>
              <a:rPr lang="nl-NL" dirty="0"/>
              <a:t>De duivel op klompen en sokken</a:t>
            </a:r>
          </a:p>
        </p:txBody>
      </p:sp>
      <p:sp>
        <p:nvSpPr>
          <p:cNvPr id="3" name="Tijdelijke aanduiding voor inhoud 2">
            <a:extLst>
              <a:ext uri="{FF2B5EF4-FFF2-40B4-BE49-F238E27FC236}">
                <a16:creationId xmlns:a16="http://schemas.microsoft.com/office/drawing/2014/main" id="{82E353DD-78F1-9BE0-F436-132A8C703D86}"/>
              </a:ext>
            </a:extLst>
          </p:cNvPr>
          <p:cNvSpPr>
            <a:spLocks noGrp="1"/>
          </p:cNvSpPr>
          <p:nvPr>
            <p:ph idx="1"/>
          </p:nvPr>
        </p:nvSpPr>
        <p:spPr/>
        <p:txBody>
          <a:bodyPr/>
          <a:lstStyle/>
          <a:p>
            <a:r>
              <a:rPr lang="nl-NL" dirty="0"/>
              <a:t>Vooral pinkstergelovigen doen nog aan duiveluitdrijving en spreken over demonische bezetenheid (zoals in het N.T.).</a:t>
            </a:r>
          </a:p>
          <a:p>
            <a:r>
              <a:rPr lang="nl-NL" dirty="0"/>
              <a:t>In de traditionele kerken geloven ze er wel in maar praten ze er bijna niet meer over. Daar zien ze de duivelse invloeden meer in alle krachten die mensen bij God vandaan trekken (bijv. de secularisatie).</a:t>
            </a:r>
          </a:p>
          <a:p>
            <a:r>
              <a:rPr lang="nl-NL" dirty="0"/>
              <a:t>‘Duivels’ is nog steeds een woord voor ‘verschrikkelijk wreed’.</a:t>
            </a:r>
          </a:p>
          <a:p>
            <a:r>
              <a:rPr lang="nl-NL" dirty="0"/>
              <a:t>Wonderlijk genoeg gaat popmuziek soms ook nog over duivel, demonen en hel.</a:t>
            </a:r>
          </a:p>
        </p:txBody>
      </p:sp>
    </p:spTree>
    <p:extLst>
      <p:ext uri="{BB962C8B-B14F-4D97-AF65-F5344CB8AC3E}">
        <p14:creationId xmlns:p14="http://schemas.microsoft.com/office/powerpoint/2010/main" val="403036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54655-3343-E950-0748-93B9C5B1AC47}"/>
              </a:ext>
            </a:extLst>
          </p:cNvPr>
          <p:cNvSpPr>
            <a:spLocks noGrp="1"/>
          </p:cNvSpPr>
          <p:nvPr>
            <p:ph type="title"/>
          </p:nvPr>
        </p:nvSpPr>
        <p:spPr/>
        <p:txBody>
          <a:bodyPr/>
          <a:lstStyle/>
          <a:p>
            <a:r>
              <a:rPr lang="nl-NL" dirty="0"/>
              <a:t>Wat weten we van de hel?</a:t>
            </a:r>
          </a:p>
        </p:txBody>
      </p:sp>
      <p:sp>
        <p:nvSpPr>
          <p:cNvPr id="3" name="Tijdelijke aanduiding voor inhoud 2">
            <a:extLst>
              <a:ext uri="{FF2B5EF4-FFF2-40B4-BE49-F238E27FC236}">
                <a16:creationId xmlns:a16="http://schemas.microsoft.com/office/drawing/2014/main" id="{A41413A3-B1CF-5F9B-B64E-8E2BBA026C4A}"/>
              </a:ext>
            </a:extLst>
          </p:cNvPr>
          <p:cNvSpPr>
            <a:spLocks noGrp="1"/>
          </p:cNvSpPr>
          <p:nvPr>
            <p:ph idx="1"/>
          </p:nvPr>
        </p:nvSpPr>
        <p:spPr/>
        <p:txBody>
          <a:bodyPr/>
          <a:lstStyle/>
          <a:p>
            <a:r>
              <a:rPr lang="nl-NL" dirty="0"/>
              <a:t>De hel is niet onder onze voeten. Ook de hel is iets van de onzichtbare, andere werkelijkheid.</a:t>
            </a:r>
          </a:p>
          <a:p>
            <a:r>
              <a:rPr lang="nl-NL" dirty="0"/>
              <a:t>Alleen 2 Petr.2:4 zegt dat de hel de verblijfplaats van de duivel en demonen is. Meestal worden duivel en demonen op aarde gedacht.</a:t>
            </a:r>
          </a:p>
          <a:p>
            <a:r>
              <a:rPr lang="nl-NL" dirty="0"/>
              <a:t> ‘Buitenste duisternis’, ‘eeuwig vuur’, ‘waar de worm niet sterft’, zijn beeldspraak. ‘Wening en tandengeknars’ zijn beeld van wroeging.</a:t>
            </a:r>
          </a:p>
        </p:txBody>
      </p:sp>
    </p:spTree>
    <p:extLst>
      <p:ext uri="{BB962C8B-B14F-4D97-AF65-F5344CB8AC3E}">
        <p14:creationId xmlns:p14="http://schemas.microsoft.com/office/powerpoint/2010/main" val="1786370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5F63FF5A-B9E2-4989-825C-C62CD37CBB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63C3CAA-285B-AC75-F6D9-9D080E2D65DD}"/>
              </a:ext>
            </a:extLst>
          </p:cNvPr>
          <p:cNvSpPr>
            <a:spLocks noGrp="1"/>
          </p:cNvSpPr>
          <p:nvPr>
            <p:ph type="title"/>
          </p:nvPr>
        </p:nvSpPr>
        <p:spPr>
          <a:xfrm>
            <a:off x="648930" y="629266"/>
            <a:ext cx="3605572" cy="1676603"/>
          </a:xfrm>
        </p:spPr>
        <p:txBody>
          <a:bodyPr>
            <a:normAutofit/>
          </a:bodyPr>
          <a:lstStyle/>
          <a:p>
            <a:r>
              <a:rPr lang="nl-NL" sz="4000" dirty="0"/>
              <a:t>Dal Ben </a:t>
            </a:r>
            <a:r>
              <a:rPr lang="nl-NL" sz="4000" dirty="0" err="1"/>
              <a:t>Hinnom</a:t>
            </a:r>
            <a:endParaRPr lang="nl-NL" sz="4000" dirty="0"/>
          </a:p>
        </p:txBody>
      </p:sp>
      <p:sp>
        <p:nvSpPr>
          <p:cNvPr id="8" name="Content Placeholder 7">
            <a:extLst>
              <a:ext uri="{FF2B5EF4-FFF2-40B4-BE49-F238E27FC236}">
                <a16:creationId xmlns:a16="http://schemas.microsoft.com/office/drawing/2014/main" id="{6DBAC1C9-2A8C-E716-8978-03B18CEC452F}"/>
              </a:ext>
            </a:extLst>
          </p:cNvPr>
          <p:cNvSpPr>
            <a:spLocks noGrp="1"/>
          </p:cNvSpPr>
          <p:nvPr>
            <p:ph idx="1"/>
          </p:nvPr>
        </p:nvSpPr>
        <p:spPr>
          <a:xfrm>
            <a:off x="648931" y="2438401"/>
            <a:ext cx="3605571" cy="3779520"/>
          </a:xfrm>
        </p:spPr>
        <p:txBody>
          <a:bodyPr>
            <a:normAutofit/>
          </a:bodyPr>
          <a:lstStyle/>
          <a:p>
            <a:pPr marL="0" indent="0">
              <a:buNone/>
            </a:pPr>
            <a:r>
              <a:rPr lang="nl-NL" dirty="0"/>
              <a:t>De hel lijkt op de vuilnisbelt van Jeruzalem: het dal Ben </a:t>
            </a:r>
            <a:r>
              <a:rPr lang="nl-NL" dirty="0" err="1"/>
              <a:t>Hinnom</a:t>
            </a:r>
            <a:r>
              <a:rPr lang="nl-NL" dirty="0"/>
              <a:t>. In het Grieks: </a:t>
            </a:r>
            <a:r>
              <a:rPr lang="nl-NL" dirty="0" err="1"/>
              <a:t>gehenna</a:t>
            </a:r>
            <a:r>
              <a:rPr lang="nl-NL" dirty="0"/>
              <a:t>.</a:t>
            </a:r>
            <a:endParaRPr lang="en-US" dirty="0"/>
          </a:p>
        </p:txBody>
      </p:sp>
      <p:sp>
        <p:nvSpPr>
          <p:cNvPr id="19" name="Rectangle 12">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Tijdelijke aanduiding voor inhoud 3">
            <a:extLst>
              <a:ext uri="{FF2B5EF4-FFF2-40B4-BE49-F238E27FC236}">
                <a16:creationId xmlns:a16="http://schemas.microsoft.com/office/drawing/2014/main" id="{3983003B-515C-24C4-AF29-C55ADF99C64E}"/>
              </a:ext>
            </a:extLst>
          </p:cNvPr>
          <p:cNvPicPr>
            <a:picLocks noChangeAspect="1"/>
          </p:cNvPicPr>
          <p:nvPr/>
        </p:nvPicPr>
        <p:blipFill rotWithShape="1">
          <a:blip r:embed="rId2"/>
          <a:srcRect l="6554" r="16501" b="2"/>
          <a:stretch/>
        </p:blipFill>
        <p:spPr>
          <a:xfrm>
            <a:off x="5283708" y="722376"/>
            <a:ext cx="6263640" cy="5413248"/>
          </a:xfrm>
          <a:prstGeom prst="rect">
            <a:avLst/>
          </a:prstGeom>
          <a:effectLst/>
        </p:spPr>
      </p:pic>
    </p:spTree>
    <p:extLst>
      <p:ext uri="{BB962C8B-B14F-4D97-AF65-F5344CB8AC3E}">
        <p14:creationId xmlns:p14="http://schemas.microsoft.com/office/powerpoint/2010/main" val="995292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5F63FF5A-B9E2-4989-825C-C62CD37CBB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44445265-EF81-4263-CE10-333747F4B134}"/>
              </a:ext>
            </a:extLst>
          </p:cNvPr>
          <p:cNvSpPr>
            <a:spLocks noGrp="1"/>
          </p:cNvSpPr>
          <p:nvPr>
            <p:ph type="title"/>
          </p:nvPr>
        </p:nvSpPr>
        <p:spPr>
          <a:xfrm>
            <a:off x="648930" y="629266"/>
            <a:ext cx="3605572" cy="1676603"/>
          </a:xfrm>
        </p:spPr>
        <p:txBody>
          <a:bodyPr>
            <a:normAutofit/>
          </a:bodyPr>
          <a:lstStyle/>
          <a:p>
            <a:r>
              <a:rPr lang="nl-NL" sz="4000"/>
              <a:t>Middeleeuwen</a:t>
            </a:r>
          </a:p>
        </p:txBody>
      </p:sp>
      <p:sp>
        <p:nvSpPr>
          <p:cNvPr id="1030" name="Content Placeholder 1029">
            <a:extLst>
              <a:ext uri="{FF2B5EF4-FFF2-40B4-BE49-F238E27FC236}">
                <a16:creationId xmlns:a16="http://schemas.microsoft.com/office/drawing/2014/main" id="{65CC6075-B80F-D481-4D1D-EBEA2B7DB8DB}"/>
              </a:ext>
            </a:extLst>
          </p:cNvPr>
          <p:cNvSpPr>
            <a:spLocks noGrp="1"/>
          </p:cNvSpPr>
          <p:nvPr>
            <p:ph idx="1"/>
          </p:nvPr>
        </p:nvSpPr>
        <p:spPr>
          <a:xfrm>
            <a:off x="648931" y="2438401"/>
            <a:ext cx="3605571" cy="3779520"/>
          </a:xfrm>
        </p:spPr>
        <p:txBody>
          <a:bodyPr>
            <a:normAutofit/>
          </a:bodyPr>
          <a:lstStyle/>
          <a:p>
            <a:r>
              <a:rPr lang="en-US" dirty="0" err="1"/>
              <a:t>Vooral</a:t>
            </a:r>
            <a:r>
              <a:rPr lang="en-US" dirty="0"/>
              <a:t> in de </a:t>
            </a:r>
            <a:r>
              <a:rPr lang="en-US" dirty="0" err="1"/>
              <a:t>Middeleeuwen</a:t>
            </a:r>
            <a:r>
              <a:rPr lang="en-US" dirty="0"/>
              <a:t> </a:t>
            </a:r>
            <a:r>
              <a:rPr lang="en-US" dirty="0" err="1"/>
              <a:t>stelden</a:t>
            </a:r>
            <a:r>
              <a:rPr lang="en-US" dirty="0"/>
              <a:t> de </a:t>
            </a:r>
            <a:r>
              <a:rPr lang="en-US" dirty="0" err="1"/>
              <a:t>mensen</a:t>
            </a:r>
            <a:r>
              <a:rPr lang="en-US" dirty="0"/>
              <a:t> de </a:t>
            </a:r>
            <a:r>
              <a:rPr lang="en-US" dirty="0" err="1"/>
              <a:t>hel</a:t>
            </a:r>
            <a:r>
              <a:rPr lang="en-US" dirty="0"/>
              <a:t> zo </a:t>
            </a:r>
            <a:r>
              <a:rPr lang="en-US" dirty="0" err="1"/>
              <a:t>verschrikkelijk</a:t>
            </a:r>
            <a:r>
              <a:rPr lang="en-US" dirty="0"/>
              <a:t> </a:t>
            </a:r>
            <a:r>
              <a:rPr lang="en-US" dirty="0" err="1"/>
              <a:t>mogelijk</a:t>
            </a:r>
            <a:r>
              <a:rPr lang="en-US" dirty="0"/>
              <a:t> voor.</a:t>
            </a:r>
          </a:p>
        </p:txBody>
      </p:sp>
      <p:sp>
        <p:nvSpPr>
          <p:cNvPr id="1035" name="Rectangle 1034">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87013477-B991-4A14-F368-11E910204A0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246" r="5623" b="-2"/>
          <a:stretch/>
        </p:blipFill>
        <p:spPr bwMode="auto">
          <a:xfrm>
            <a:off x="5283708" y="722376"/>
            <a:ext cx="6263640" cy="54132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174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8967D5-15B7-395D-738F-09CEB9019414}"/>
              </a:ext>
            </a:extLst>
          </p:cNvPr>
          <p:cNvSpPr>
            <a:spLocks noGrp="1"/>
          </p:cNvSpPr>
          <p:nvPr>
            <p:ph type="title"/>
          </p:nvPr>
        </p:nvSpPr>
        <p:spPr/>
        <p:txBody>
          <a:bodyPr/>
          <a:lstStyle/>
          <a:p>
            <a:r>
              <a:rPr lang="nl-NL" dirty="0"/>
              <a:t>De ene God overwint</a:t>
            </a:r>
          </a:p>
        </p:txBody>
      </p:sp>
      <p:sp>
        <p:nvSpPr>
          <p:cNvPr id="3" name="Tijdelijke aanduiding voor inhoud 2">
            <a:extLst>
              <a:ext uri="{FF2B5EF4-FFF2-40B4-BE49-F238E27FC236}">
                <a16:creationId xmlns:a16="http://schemas.microsoft.com/office/drawing/2014/main" id="{4B89768B-FBD9-2F2E-089C-60540167B005}"/>
              </a:ext>
            </a:extLst>
          </p:cNvPr>
          <p:cNvSpPr>
            <a:spLocks noGrp="1"/>
          </p:cNvSpPr>
          <p:nvPr>
            <p:ph idx="1"/>
          </p:nvPr>
        </p:nvSpPr>
        <p:spPr/>
        <p:txBody>
          <a:bodyPr/>
          <a:lstStyle/>
          <a:p>
            <a:r>
              <a:rPr lang="nl-NL" dirty="0"/>
              <a:t>Er is maar één God en die heeft door Christus de duivel verslagen. De duivel heeft maar beperkte macht tot de Wederkomst.</a:t>
            </a:r>
          </a:p>
          <a:p>
            <a:r>
              <a:rPr lang="nl-NL" dirty="0"/>
              <a:t>Jezus is na zijn sterven ‘nedergedaald ter helle’. Was dat de laatste stap van zijn vernedering of de eerste stap van zijn verhoging? (Ef.4:8-10)</a:t>
            </a:r>
          </a:p>
          <a:p>
            <a:r>
              <a:rPr lang="nl-NL" dirty="0"/>
              <a:t>Eens zullen duivel en hel vernietigd worden (Op.20). Er is discussie of het bestaan in de hel voor de </a:t>
            </a:r>
            <a:r>
              <a:rPr lang="nl-NL" dirty="0" err="1"/>
              <a:t>geoordeelden</a:t>
            </a:r>
            <a:r>
              <a:rPr lang="nl-NL" dirty="0"/>
              <a:t> dan ook voorbij is. (Is ‘eeuwig’ oordeel een ‘altijd durend’ of ‘het ergste’ oordeel?)</a:t>
            </a:r>
          </a:p>
        </p:txBody>
      </p:sp>
    </p:spTree>
    <p:extLst>
      <p:ext uri="{BB962C8B-B14F-4D97-AF65-F5344CB8AC3E}">
        <p14:creationId xmlns:p14="http://schemas.microsoft.com/office/powerpoint/2010/main" val="1672113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3080">
            <a:extLst>
              <a:ext uri="{FF2B5EF4-FFF2-40B4-BE49-F238E27FC236}">
                <a16:creationId xmlns:a16="http://schemas.microsoft.com/office/drawing/2014/main" id="{5F63FF5A-B9E2-4989-825C-C62CD37CBB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BC22E0A-490B-7EEE-0954-A88F8C5BB4E7}"/>
              </a:ext>
            </a:extLst>
          </p:cNvPr>
          <p:cNvSpPr>
            <a:spLocks noGrp="1"/>
          </p:cNvSpPr>
          <p:nvPr>
            <p:ph type="title"/>
          </p:nvPr>
        </p:nvSpPr>
        <p:spPr>
          <a:xfrm>
            <a:off x="648930" y="629266"/>
            <a:ext cx="3605572" cy="1676603"/>
          </a:xfrm>
        </p:spPr>
        <p:txBody>
          <a:bodyPr>
            <a:normAutofit/>
          </a:bodyPr>
          <a:lstStyle/>
          <a:p>
            <a:r>
              <a:rPr lang="nl-NL" sz="4000"/>
              <a:t>Het oordeel is gedragen</a:t>
            </a:r>
          </a:p>
        </p:txBody>
      </p:sp>
      <p:sp>
        <p:nvSpPr>
          <p:cNvPr id="3078" name="Content Placeholder 3077">
            <a:extLst>
              <a:ext uri="{FF2B5EF4-FFF2-40B4-BE49-F238E27FC236}">
                <a16:creationId xmlns:a16="http://schemas.microsoft.com/office/drawing/2014/main" id="{B08DAF7F-B283-6C9B-B62C-274EDA17EC73}"/>
              </a:ext>
            </a:extLst>
          </p:cNvPr>
          <p:cNvSpPr>
            <a:spLocks noGrp="1"/>
          </p:cNvSpPr>
          <p:nvPr>
            <p:ph idx="1"/>
          </p:nvPr>
        </p:nvSpPr>
        <p:spPr>
          <a:xfrm>
            <a:off x="648931" y="2438401"/>
            <a:ext cx="3605571" cy="3779520"/>
          </a:xfrm>
        </p:spPr>
        <p:txBody>
          <a:bodyPr>
            <a:normAutofit/>
          </a:bodyPr>
          <a:lstStyle/>
          <a:p>
            <a:r>
              <a:rPr lang="en-US" dirty="0" err="1"/>
              <a:t>Niemand</a:t>
            </a:r>
            <a:r>
              <a:rPr lang="en-US" dirty="0"/>
              <a:t> </a:t>
            </a:r>
            <a:r>
              <a:rPr lang="en-US" dirty="0" err="1"/>
              <a:t>hoeft</a:t>
            </a:r>
            <a:r>
              <a:rPr lang="en-US" dirty="0"/>
              <a:t> </a:t>
            </a:r>
            <a:r>
              <a:rPr lang="en-US" dirty="0" err="1"/>
              <a:t>te</a:t>
            </a:r>
            <a:r>
              <a:rPr lang="en-US" dirty="0"/>
              <a:t> </a:t>
            </a:r>
            <a:r>
              <a:rPr lang="en-US" dirty="0" err="1"/>
              <a:t>vrezen</a:t>
            </a:r>
            <a:r>
              <a:rPr lang="en-US" dirty="0"/>
              <a:t> voor het </a:t>
            </a:r>
            <a:r>
              <a:rPr lang="en-US" dirty="0" err="1"/>
              <a:t>eeuwig</a:t>
            </a:r>
            <a:r>
              <a:rPr lang="en-US" dirty="0"/>
              <a:t> </a:t>
            </a:r>
            <a:r>
              <a:rPr lang="en-US" dirty="0" err="1"/>
              <a:t>oordeel</a:t>
            </a:r>
            <a:r>
              <a:rPr lang="en-US" dirty="0"/>
              <a:t>. </a:t>
            </a:r>
            <a:r>
              <a:rPr lang="en-US" dirty="0" err="1"/>
              <a:t>Geloof</a:t>
            </a:r>
            <a:r>
              <a:rPr lang="en-US" dirty="0"/>
              <a:t> de </a:t>
            </a:r>
            <a:r>
              <a:rPr lang="en-US" dirty="0" err="1"/>
              <a:t>goede</a:t>
            </a:r>
            <a:r>
              <a:rPr lang="en-US" dirty="0"/>
              <a:t> </a:t>
            </a:r>
            <a:r>
              <a:rPr lang="en-US" dirty="0" err="1"/>
              <a:t>boodschap</a:t>
            </a:r>
            <a:r>
              <a:rPr lang="en-US" dirty="0"/>
              <a:t> van </a:t>
            </a:r>
            <a:r>
              <a:rPr lang="en-US" dirty="0" err="1"/>
              <a:t>Kruis</a:t>
            </a:r>
            <a:r>
              <a:rPr lang="en-US" dirty="0"/>
              <a:t> en </a:t>
            </a:r>
            <a:r>
              <a:rPr lang="en-US" dirty="0" err="1"/>
              <a:t>Opstanding</a:t>
            </a:r>
            <a:r>
              <a:rPr lang="en-US" dirty="0"/>
              <a:t>! Joh. 3:16</a:t>
            </a:r>
          </a:p>
        </p:txBody>
      </p:sp>
      <p:sp>
        <p:nvSpPr>
          <p:cNvPr id="3083" name="Rectangle 3082">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8267"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The Word stands forever-Reflection on the faith | These are reflections on  the Christian and words of encouragement and hope.">
            <a:extLst>
              <a:ext uri="{FF2B5EF4-FFF2-40B4-BE49-F238E27FC236}">
                <a16:creationId xmlns:a16="http://schemas.microsoft.com/office/drawing/2014/main" id="{DD5C1427-4518-D004-B4B6-0E586E1CFF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135" r="1194" b="-1"/>
          <a:stretch/>
        </p:blipFill>
        <p:spPr bwMode="auto">
          <a:xfrm>
            <a:off x="5283708" y="722376"/>
            <a:ext cx="6263640" cy="54132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158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442841-C230-81D7-35B6-518B9DC0A81F}"/>
              </a:ext>
            </a:extLst>
          </p:cNvPr>
          <p:cNvSpPr>
            <a:spLocks noGrp="1"/>
          </p:cNvSpPr>
          <p:nvPr>
            <p:ph type="title"/>
          </p:nvPr>
        </p:nvSpPr>
        <p:spPr/>
        <p:txBody>
          <a:bodyPr/>
          <a:lstStyle/>
          <a:p>
            <a:r>
              <a:rPr lang="nl-NL" dirty="0"/>
              <a:t>God regeert, Hem eren wij!</a:t>
            </a:r>
          </a:p>
        </p:txBody>
      </p:sp>
      <p:sp>
        <p:nvSpPr>
          <p:cNvPr id="3" name="Tijdelijke aanduiding voor inhoud 2">
            <a:extLst>
              <a:ext uri="{FF2B5EF4-FFF2-40B4-BE49-F238E27FC236}">
                <a16:creationId xmlns:a16="http://schemas.microsoft.com/office/drawing/2014/main" id="{7A52E406-6068-6CA8-95B4-2DCD209EBE22}"/>
              </a:ext>
            </a:extLst>
          </p:cNvPr>
          <p:cNvSpPr>
            <a:spLocks noGrp="1"/>
          </p:cNvSpPr>
          <p:nvPr>
            <p:ph idx="1"/>
          </p:nvPr>
        </p:nvSpPr>
        <p:spPr/>
        <p:txBody>
          <a:bodyPr/>
          <a:lstStyle/>
          <a:p>
            <a:pPr marL="0" indent="0">
              <a:buNone/>
            </a:pPr>
            <a:r>
              <a:rPr lang="nl-NL" dirty="0">
                <a:hlinkClick r:id="rId2"/>
              </a:rPr>
              <a:t>https://www.youtube.com/watch?v=FvHMrS9k1ps</a:t>
            </a:r>
            <a:endParaRPr lang="nl-NL" dirty="0"/>
          </a:p>
          <a:p>
            <a:endParaRPr lang="nl-NL" dirty="0"/>
          </a:p>
        </p:txBody>
      </p:sp>
    </p:spTree>
    <p:extLst>
      <p:ext uri="{BB962C8B-B14F-4D97-AF65-F5344CB8AC3E}">
        <p14:creationId xmlns:p14="http://schemas.microsoft.com/office/powerpoint/2010/main" val="4195329431"/>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TotalTime>
  <Words>1119</Words>
  <Application>Microsoft Office PowerPoint</Application>
  <PresentationFormat>Breedbeeld</PresentationFormat>
  <Paragraphs>57</Paragraphs>
  <Slides>18</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18</vt:i4>
      </vt:variant>
    </vt:vector>
  </HeadingPairs>
  <TitlesOfParts>
    <vt:vector size="23" baseType="lpstr">
      <vt:lpstr>Arial</vt:lpstr>
      <vt:lpstr>Calibri</vt:lpstr>
      <vt:lpstr>Calibri Light</vt:lpstr>
      <vt:lpstr>Verdana</vt:lpstr>
      <vt:lpstr>Kantoorthema</vt:lpstr>
      <vt:lpstr>Over de hemel en de hel</vt:lpstr>
      <vt:lpstr>Geloof in hemel en hel</vt:lpstr>
      <vt:lpstr>Het hart van het evangelie</vt:lpstr>
      <vt:lpstr>Het eeuwig oordeel</vt:lpstr>
      <vt:lpstr>Bang voor God?</vt:lpstr>
      <vt:lpstr>De kosmos in bijbeltaal</vt:lpstr>
      <vt:lpstr>Een andere werkelijkheid</vt:lpstr>
      <vt:lpstr>De hemel is…</vt:lpstr>
      <vt:lpstr>De hemel</vt:lpstr>
      <vt:lpstr>Een vraag</vt:lpstr>
      <vt:lpstr>De duivel en de hel</vt:lpstr>
      <vt:lpstr>De duivel op klompen en sokken</vt:lpstr>
      <vt:lpstr>Wat weten we van de hel?</vt:lpstr>
      <vt:lpstr>Dal Ben Hinnom</vt:lpstr>
      <vt:lpstr>Middeleeuwen</vt:lpstr>
      <vt:lpstr>De ene God overwint</vt:lpstr>
      <vt:lpstr>Het oordeel is gedragen</vt:lpstr>
      <vt:lpstr>God regeert, Hem eren wij!</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 de hemel en de hel</dc:title>
  <dc:creator>Voet van der, Nico</dc:creator>
  <cp:lastModifiedBy>Voet van der, Nico</cp:lastModifiedBy>
  <cp:revision>1</cp:revision>
  <dcterms:created xsi:type="dcterms:W3CDTF">2023-01-10T11:08:26Z</dcterms:created>
  <dcterms:modified xsi:type="dcterms:W3CDTF">2023-01-16T14:29:01Z</dcterms:modified>
</cp:coreProperties>
</file>