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57" r:id="rId4"/>
    <p:sldId id="264" r:id="rId5"/>
    <p:sldId id="265" r:id="rId6"/>
    <p:sldId id="259" r:id="rId7"/>
    <p:sldId id="261" r:id="rId8"/>
    <p:sldId id="258" r:id="rId9"/>
    <p:sldId id="262" r:id="rId10"/>
    <p:sldId id="260" r:id="rId11"/>
    <p:sldId id="263" r:id="rId12"/>
    <p:sldId id="266" r:id="rId13"/>
    <p:sldId id="267" r:id="rId14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de ondertitelstijl van het model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38AD3-04D8-4E89-9B78-D2A4C85890C3}" type="datetimeFigureOut">
              <a:rPr lang="nl-NL" smtClean="0"/>
              <a:t>24-12-2014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1F20A-1721-4EDF-8583-716402B68E4F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79013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38AD3-04D8-4E89-9B78-D2A4C85890C3}" type="datetimeFigureOut">
              <a:rPr lang="nl-NL" smtClean="0"/>
              <a:t>24-12-2014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1F20A-1721-4EDF-8583-716402B68E4F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080389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38AD3-04D8-4E89-9B78-D2A4C85890C3}" type="datetimeFigureOut">
              <a:rPr lang="nl-NL" smtClean="0"/>
              <a:t>24-12-2014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1F20A-1721-4EDF-8583-716402B68E4F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379328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38AD3-04D8-4E89-9B78-D2A4C85890C3}" type="datetimeFigureOut">
              <a:rPr lang="nl-NL" smtClean="0"/>
              <a:t>24-12-2014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1F20A-1721-4EDF-8583-716402B68E4F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618074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38AD3-04D8-4E89-9B78-D2A4C85890C3}" type="datetimeFigureOut">
              <a:rPr lang="nl-NL" smtClean="0"/>
              <a:t>24-12-2014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1F20A-1721-4EDF-8583-716402B68E4F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89707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38AD3-04D8-4E89-9B78-D2A4C85890C3}" type="datetimeFigureOut">
              <a:rPr lang="nl-NL" smtClean="0"/>
              <a:t>24-12-2014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1F20A-1721-4EDF-8583-716402B68E4F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516986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38AD3-04D8-4E89-9B78-D2A4C85890C3}" type="datetimeFigureOut">
              <a:rPr lang="nl-NL" smtClean="0"/>
              <a:t>24-12-2014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1F20A-1721-4EDF-8583-716402B68E4F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865040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38AD3-04D8-4E89-9B78-D2A4C85890C3}" type="datetimeFigureOut">
              <a:rPr lang="nl-NL" smtClean="0"/>
              <a:t>24-12-2014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1F20A-1721-4EDF-8583-716402B68E4F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331579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38AD3-04D8-4E89-9B78-D2A4C85890C3}" type="datetimeFigureOut">
              <a:rPr lang="nl-NL" smtClean="0"/>
              <a:t>24-12-2014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1F20A-1721-4EDF-8583-716402B68E4F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97516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38AD3-04D8-4E89-9B78-D2A4C85890C3}" type="datetimeFigureOut">
              <a:rPr lang="nl-NL" smtClean="0"/>
              <a:t>24-12-2014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1F20A-1721-4EDF-8583-716402B68E4F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719918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38AD3-04D8-4E89-9B78-D2A4C85890C3}" type="datetimeFigureOut">
              <a:rPr lang="nl-NL" smtClean="0"/>
              <a:t>24-12-2014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1F20A-1721-4EDF-8583-716402B68E4F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68405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038AD3-04D8-4E89-9B78-D2A4C85890C3}" type="datetimeFigureOut">
              <a:rPr lang="nl-NL" smtClean="0"/>
              <a:t>24-12-2014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01F20A-1721-4EDF-8583-716402B68E4F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26677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 dirty="0" smtClean="0"/>
              <a:t>Omgaan met kritiek en conflicten</a:t>
            </a:r>
            <a:endParaRPr lang="nl-NL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NL" dirty="0" smtClean="0"/>
              <a:t>Een pastoraal appel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555516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Stellingen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Het lijkt wel of mensen steeds minder kritiek kunnen verdragen.</a:t>
            </a:r>
          </a:p>
          <a:p>
            <a:r>
              <a:rPr lang="nl-NL" dirty="0" smtClean="0"/>
              <a:t>Kerkmensen zijn net zulke ruziemakers als mensen buiten de kerk.</a:t>
            </a:r>
          </a:p>
          <a:p>
            <a:r>
              <a:rPr lang="nl-NL" dirty="0" smtClean="0"/>
              <a:t>De bron van kritiek geven is: </a:t>
            </a:r>
            <a:r>
              <a:rPr lang="nl-NL" dirty="0" err="1" smtClean="0"/>
              <a:t>egoisme</a:t>
            </a:r>
            <a:r>
              <a:rPr lang="nl-NL" dirty="0" smtClean="0"/>
              <a:t>.</a:t>
            </a:r>
          </a:p>
          <a:p>
            <a:r>
              <a:rPr lang="nl-NL" dirty="0" smtClean="0"/>
              <a:t>Als je maar wilt, kun je elk conflict oplossen.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81583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Veel geruzie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Er zijn conflicten in alle maten</a:t>
            </a:r>
          </a:p>
          <a:p>
            <a:pPr lvl="1"/>
            <a:r>
              <a:rPr lang="nl-NL" dirty="0" smtClean="0"/>
              <a:t>Tussen volken / groepen binnen een land</a:t>
            </a:r>
          </a:p>
          <a:p>
            <a:pPr lvl="1"/>
            <a:r>
              <a:rPr lang="nl-NL" dirty="0" smtClean="0"/>
              <a:t>In kerken, gemeentes</a:t>
            </a:r>
          </a:p>
          <a:p>
            <a:pPr lvl="1"/>
            <a:r>
              <a:rPr lang="nl-NL" dirty="0" smtClean="0"/>
              <a:t>In families, gezinnen</a:t>
            </a:r>
          </a:p>
          <a:p>
            <a:pPr lvl="1"/>
            <a:r>
              <a:rPr lang="nl-NL" dirty="0" smtClean="0"/>
              <a:t>In </a:t>
            </a:r>
            <a:r>
              <a:rPr lang="nl-NL" dirty="0" smtClean="0"/>
              <a:t>huwelijken</a:t>
            </a:r>
          </a:p>
          <a:p>
            <a:pPr marL="457200" lvl="1" indent="0">
              <a:buNone/>
            </a:pPr>
            <a:endParaRPr lang="nl-NL" dirty="0" smtClean="0"/>
          </a:p>
          <a:p>
            <a:pPr marL="457200" lvl="1" indent="0">
              <a:buNone/>
            </a:pPr>
            <a:r>
              <a:rPr lang="nl-NL" dirty="0" smtClean="0"/>
              <a:t>* </a:t>
            </a:r>
            <a:r>
              <a:rPr lang="nl-NL" dirty="0" smtClean="0"/>
              <a:t>Alle </a:t>
            </a:r>
            <a:r>
              <a:rPr lang="nl-NL" dirty="0" smtClean="0"/>
              <a:t>conflicten hebben verschillende oorzaken en lijken tegelijk op elkaar</a:t>
            </a:r>
          </a:p>
          <a:p>
            <a:pPr marL="457200" lvl="1" indent="0">
              <a:buNone/>
            </a:pPr>
            <a:endParaRPr lang="nl-NL" dirty="0" smtClean="0"/>
          </a:p>
        </p:txBody>
      </p:sp>
    </p:spTree>
    <p:extLst>
      <p:ext uri="{BB962C8B-B14F-4D97-AF65-F5344CB8AC3E}">
        <p14:creationId xmlns:p14="http://schemas.microsoft.com/office/powerpoint/2010/main" val="2717385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data:image/jpeg;base64,/9j/4AAQSkZJRgABAQAAAQABAAD/2wCEAAkGBxQTEhUUEhQWFhQXGRcaGBQVFxcWGBcYFRwYFxcXGBgYHCggGBolHBccITIhJSkrLi4uFx8zODMsNygtLisBCgoKBQUFDgUFDisZExkrKysrKysrKysrKysrKysrKysrKysrKysrKysrKysrKysrKysrKysrKysrKysrKysrK//AABEIALUBFgMBIgACEQEDEQH/xAAcAAEAAgMBAQEAAAAAAAAAAAAAAQgCBgcFAwT/xABDEAABAwICBwQGCAMIAwEAAAABAAIDBBEhMQUGBxJBUfATYXGBIjKRobHhCBQjQlJiwdFygvEkM0NTc5KiwiWDshX/xAAUAQEAAAAAAAAAAAAAAAAAAAAA/8QAFBEBAAAAAAAAAAAAAAAAAAAAAP/aAAwDAQACEQMRAD8A7iiIgIiICIiAiIgIiICKHOstK0ptW0ZBI+N05c5hsezY94uMwHtG6fag3a6i65nPtt0dY7rZybGw7O1zwF74LTtF7apC8tqGOETgAXRuHaRuF7ubdliMhukG1kHfkXNdV9r1DJEwVM3ZTEkHeje1ptfdeXAFrbjhfA3W+6N0rDO3fhkbI3m0g2PI8j4oP2oiICIiAiIgIiICIiAiIgIiICIiAiIgIiICIiAiIgIiICIiAvN1i03FR076id1mMF+F3Hg1oObicAF6JKrxt31jfLV/VWS3giDC5jbWEuN97C5IBGF7Y80Gv607SK6se/7Z8UL8BDGd1objgXDFx5nitNJ8lJxUEoF0RQOKBbqy9TQusNVSEmmnkivgQ0+ja98jcZn4ry0HXyQWA2bbWBO0QVzgJxYNeAAJbkYnINcL4gZ4nmussdcXGIPHmqVQPIILbgg3BGYIxBBzVstm4P8A+bTE7+8WXIeXEtJJuz0sbNOA7gg2VERAREQEREBERAREQEREBERAREQEREBERAREQEREBERB4uuWkTT0VTM02McbnA99sLd/JVDqJ3Pc57zdziSTzJxJVptrdPv6JqwSRZgdgbX3HNNvA2VVboJ8FBKBYoJCW5oRZT14IIspIRykoMorXv4Zcyrd6kaRbUUFNKy1nRtvb8TfRf57wKqC1d++jxWSOpZ43f3ccg3MrAvbdwBHfj5oOuIiICIocUBzrDFeVNrJStO66oiBJtbfBIJ52y81zPXLSUtfJI1rzHS07iDiWBzmki7r+sb4AdzuWPF9IxtD3bhuwEgHAXGRy4YILa6Q1hpoGh008bGnIlwxthw4XwXmw7QNHOyq4vMke8jJVQMrt0NLju/hJwF+5YtcguhRVscrQ6J7XtOTmODhY5YhfoVMtGaVmp3iSCR8TgQd6Nxb7RkR3ELr2pe2s7zYtItbukgCojBG73yMxv4t55IO3ovnTzte0PY4Oa4AtcDcEHIgr6ICIiAiIgIiICIiAiIgIiICIiDUtqxtoms/0v8As1VSHjwVxtZtENq6WancbCVjm35H7p8jYqoumtFy00z4Jm7skZs4XvwuCDxBBBHcQg/GUKEpZBN+NkRAev0QY2Wdvd0VgRzWRzPWaDJq6HsY1yNHVCnk/uKl7W3/AMuX1Wu8DgD5clzvrqyyaTcFpIINwRfA5goLrIvC1I0s6qoaad4s6SMFw7xdpPmRfzXuoC/PX37N9r33XWtnextZfoWobU9YDR6OlkYbSPHZxkGxDpMN4eAufJBwqs1gc2m+r4tIBMgNgXS+qS6wxLQLeLnHitQkkupqapz3XOZFj39578F8SevagH4KEB67lAOQtggmykHxQqLIOqbFtfDTSijqHf2eQ2iccopHHAX4McT5G3NWFVJiVavZfrF9d0fFI529Ky8cp4l7LYnxBB80G3IiICIiAiIgIiICIiAiIgIiIPx6VmkZE90TO0e0bwjvbftiWg8CRgO+yqlr3XuqKySZ0ToS+53XhwccSLu3uI9XwYFbhcS2y6iSuIq4HOkHpB7Hlo3AN54LXYDiQL45YnBBxL5p17FmWn2H5LEhAsp8er/FMv3UhBif6DzUty64KQfBY268EEgjrJdg2L6mwVUMzq2kLxvRvileHNa9tnAhpFt5txiMsQvF2KVdCyqc2tbH2jg36vJLi0OuQ5uPotcbixVkI2AAAAADIDLysgwpaZsbGsjaGsaAGtaLAAZABfZEQa7rvrbHo6n7aRrnku3WMbYFzjjiTg0AAklVw1414qdJPBlsyJhvHCz1W8N4nN7rYXOXAC5VjNftXoK2kkZUbwawOkD2eswsBNxfPC+HFVNcMTY37zhccLjh4II69igOQnuQdYoIt14rK4Tr3qMEAH49YKAbLJQLFBlbr3Lr/wBHjSm7PUU5OEjGyNHDejO6+w/hc3/auPELd9j9d2WlabGwcXxm/wCdht72geaC0SIiAiIgIiICIiAiIgIi+VRO1jS57g1rRcucQAAMySckH1X5q+vjhY6SZ7Y2Nxc95AA8yuaa4bZIId6OiAnkxHam4hae45yfy4d64prHrRVVrt6ome/G4Ze0bf4WA2b4596Dsus+22nju2jjM7xh2j7si8R953sA71x/WHXKrrHvdPK47+HZtLmxNAxs2O9vM3K8Bx7/AAUIJ+CAdXRpUWQS4ZIny4Kbf09iARhh14rFoX2p4XOcGtBJNrAAuNzhgBiTfAWXSYtita+BsgMTJHC5he5wLb5AuAI3rZjK/FBzSnYHOAcd1twCeQJAJ96uXopjWwxhjt9gY0Nffe3gAADvcb81WWfZbpRlv7KTfD0Hsd7SDh5qwGznQktHo+CnnIMjN8usSQ3fe54aCeQcBywQbKiIgwlaS0gGxINjnbvsqo7RdBR0Va+FkxnO6173u3Q4PkLi5rrYXyPmu17aNbKmhp4xTXa6VxBmsDubovYA/eP7qt8sznOLnOLnOJLnOJcXEnFxJxJvxQYEdeCk/BSsQEEWWWSiyAoDyiFOVkC1sV6WgKswzxSttdkjHX/hIJ+C82+C+sTiMsOu5BdGF4cARkQD7cVmvD1IrzPQU0jvWMTA7vc0brjhzIJXuICIiAiIgIiICKCuda/7VYKHehgtPVC4LQfQi73kZn8o87IN009pyCkidLUSBjBzzceDWjNzjyCrftE2hS6RlLW70dK3BkV/W5vktgT3ZC3PFa3rBrDUVkplqZC93AZNaM7NaMAOsV5nHkgl7yc/6LC/cpCIBCE+1QCsvegi6DyQd4UBB9GlfqoqGWZ7IoWOkkebNY0XLvl3r40dO6Qta0FxJDWtGZLiAGjvJNvNWZ2a6htoI9+QNdVPHpOAwjbwjabe08T3WQfDZrs4ioY2yztY+sIuX+sI87NjuMDY2J42XQAgClAUXUrUtpmlKymo3T0QaXRkOk3m7xEQBLnAXAwwv3XQbaoJWo7Ntc26Spt42bPHZszBlfg9v5XfuFsulHEQyEZhjyCOBDTZBxn6Qej6p81O9rHvpgy3oBzg2XedvFzRldu7Y9xC4u5u6bHA8jgfeu2fR40pLI+qjkke9u7E8b7i6ziXNcQTzsuvV2h4JmlssMb2nMOY039yCmqi66Ttk1FZQSMmpmltNKSC2+8GSC53RfENIBI/hK5sMeurIDjwPXml0FlBKCbdBQo8lk0e8IJusmDksQOvl1kpB69yCxuwnSva0LoiSXRP48pBvfHeXSlXjYPpUx1xivhMw+ZZiPj8VYYIJREQEREBQ5wGftUPdYXPtXAtrW04zl9HRP8AsPVlmbcGUg4sYf8ALwsSPWx4Zh+japtUc9z6WgfaMXbLUNzeTgWRng383HhzPG1PciCSVBU+Khx/ogKCEUhBN+CgphghCCLqbFQCsig2fZrR9rpOkY42b2rXE3xvH9qGjxLB5XVslVXZWP8AylH/AK3/AEf7sVaoICIiDl+tW1SIGqpKWOV9W0uiZhuBzsWvMbhc3ZYkAgXsLXWn7HNeXMmNHVyOfFObNdK4u3JTgWkuyD+R4+K+m3ejjbWRPjhdHK5u86pB3WykYNAsMZG2ve9wLYFc40rpLtgDM3+0NwdMMDK3IdoMnPH4xmL34FBtmuNFNoTSb3UjzE2VrjC8AEbj/WisRazXDy9Fb3qPtJNZR1MNSW/Wo4ZXAgbolY1uLuQcL4geK5TUa2SVFH9VqyZOyIdTzZvjcLgxuLj6UZabcwQ3NeAJi1xc1xBO8Li4wcC1ww5gkHuJQdU+jox31qoItuiFl+ZJcbfArvhK4F9Hmra2rqIznJE0t/8AW47w/wCY9i6ntG1rbo+jfIC3tnAthaeMhyNuIbmfBB5e13S1CKOWmqp2ske3ejbZz3B7Tdjt1ouBvc+F1Wd4K9XRml9yoNTURipfcutM47rpLiz32xcB+HwXo610NVM06RmpTBHM8C7QWsLrZhrjvAHdzsBfLNBrBUEpbrLmpb5IMHBTbrwUkqSggH+qyWPlgpA6ug9jVXSRpqqGZpxjewnvbezh5tJCt3SztkY17CC1wBBGNwcVS9hsesVZvY9pz6xo9jSfTh9AjEm2bDfjcftwQb0iIgIiIOHbaNoO9vUNJJgMKiVrhYn/ACmkciPS9nNcXUvJOOJPPiTzKiyDEo1SCOuCBAyUX5rIe3uUFAt3fqh8kCE+1BClSfL2pZBCyFlCytkg3fY9SmTStN+Qvf8A7GOFv+Ss+Fwv6Pmg3Gaaqc30WMEbCfxSEPdbwaGj+Zd1CAiIg8/TehoauIw1EYkYeBzB4OaRi1w4EYqv20LZjNRF88X2tKM3C3aRg/iaBiBnvDDnZWRWEkYcCCAQRYg4gg5goKWkW8L/ALrBy6Ntg1EFBKKiBoFLM6waP8OQgncx+6QCR5jguchB9IpnNcHNcWuGTmktcDlmMlnWVkkzrzSSSECwL3ueQOQLibL4XXtanaBdXVkNOL2e4b5H3Ym2L3eO77yEHR9i+z1su7X1TbsB+wiIwcWm3auvmARgMsL8luu2zTUEGjnxStD3z+jEzk5tndp3BtuHMDit40fQshiZFE0NjY0Na0cA3ABVy266T7XSj4zi2CONgxw3nDtHW5euB5IOfPN+vgoHu/dLKR4IF1JOI4d6iyE9fugA9cEb0PkoHXuWQQSV0rYnrB2FY2N5tHMOz7t+4LCfePP2c3jscD1kvrSyljgciCCOGIsQguei1jZ3rEK6jbJ99voPHJwA/Q3WzoCIiCkpChvRWfXtWKB8UBwWXIrGyASoHRWVlFkELJYhLoJTyUft3qQEEtav0RRFxAFziMAMT8zl42XxaFvmyLV/63Xx7wBjhPbSZH1SOzb5vsf5UHedQdACiooobWfbfkvn2j/SePAE7o7mhbEoClAREQEREHia5aBbW0c1McN9vonKzxiw/wC4BVJr6R0L3RvFnNJBHgbe4iyugVW/bhoTsa90gxbNuyADNpddrxbkXMv4uQc4cuvfRzpGmoq5CAXMjia08QHl+9/8BciA+K6v9HaoArKll/WiBAyvuP5cfWQd/VSdoNT2mkqxwyMz8/y+j+itdX1jYYnyyGzI2uc49zQSfgqeaVqO1nlkItvyPfbkHuc+1+66D8WCgKQnXXsQTbopb91AchKCWlR+yAjyQdFBLD1l/VfbfvY8R7uS+CyDrfNB03YlrIaesEDiezn9E/lkHqHzxHmFYlqphDIQQWkhwIIIOTmm4IxzuL+Stzqlpb61RwVGRkY0uHJ2Th7QUHroiIKTNBHRUDgM/wBVJQIJAS/sWKIJuoug5oEEgIVNrqLoIunXwUvw+KxAQfopoyT1+iszsk1VNFSb0jbTz2e8HNjQPs4z4Akkc3FaHsR1CEtq6pZ6AP2DHZPI/wAUjItHDvBPALuyAiIgIiICIiAucbb9W/rNEZo23lp7uwzdH99vlYO8iujr5zxB7S1wu1wII5g4FBStoXuajafdRV0NQPVa4NkvxieQ1/sGPiF+TWHRv1aqngsR2Uj2jgS0E7hx5tsV5h5ILJbbtN9nozcY7GpeyMEY/Zn03kcxYAfzKuDzvG/j8l7WsOs0tVFSxS5U0Zjb+YE4OPeGgDyXh/JAJUE/HkpasbIJw6Cm3RUHmpI64IIA6xQdeCnwTrFBJPWSW665JigQe1qxq/LWTthgALyLnG26wFoLj3DeCtBqRoL6lRxwF285uLjw3jmAOAVZNTtLmkraeoBLWtcA+xNiwlrXg926b27lbdpQZIiIKTAYqHHPrJEQSBl13KHIiDMt9JRu9eaIgAfD9lLM/Dr9ERBjv3xPE/Jbbsu1ejra+KObGMB73M/H2drNJvgCSPIW4oiC1EEQa0NaAGtAAAFgAMgBwC+iIgIiICIiAiIgIiIK2bd6Fselbt/xoY5XfxAvj+EYXORkiIDskcbIiAMT11wU3READPuWJOXeFCIAdj5fNSzh5oiDK3vTd69iIgkyXFuGfwCtDsc0q+o0XCX+tHvRXvfeEZsCe+yIg3ZERB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NL"/>
          </a:p>
        </p:txBody>
      </p:sp>
      <p:sp>
        <p:nvSpPr>
          <p:cNvPr id="3" name="AutoShape 4" descr="data:image/jpeg;base64,/9j/4AAQSkZJRgABAQAAAQABAAD/2wCEAAkGBxQTEhUUEhQWFhQXGRcaGBQVFxcWGBcYFRwYFxcXGBgYHCggGBolHBccITIhJSkrLi4uFx8zODMsNygtLisBCgoKBQUFDgUFDisZExkrKysrKysrKysrKysrKysrKysrKysrKysrKysrKysrKysrKysrKysrKysrKysrKysrK//AABEIALUBFgMBIgACEQEDEQH/xAAcAAEAAgMBAQEAAAAAAAAAAAAAAQgCBgcFAwT/xABDEAABAwICBwQGCAMIAwEAAAABAAIDBBEhMQUGBxJBUfATYXGBIjKRobHhCBQjQlJiwdFygvEkM0NTc5KiwiWDshX/xAAUAQEAAAAAAAAAAAAAAAAAAAAA/8QAFBEBAAAAAAAAAAAAAAAAAAAAAP/aAAwDAQACEQMRAD8A7iiIgIiICIiAiIgIiICKHOstK0ptW0ZBI+N05c5hsezY94uMwHtG6fag3a6i65nPtt0dY7rZybGw7O1zwF74LTtF7apC8tqGOETgAXRuHaRuF7ubdliMhukG1kHfkXNdV9r1DJEwVM3ZTEkHeje1ptfdeXAFrbjhfA3W+6N0rDO3fhkbI3m0g2PI8j4oP2oiICIiAiIgIiICIiAiIgIiICIiAiIgIiICIiAiIgIiICIiAvN1i03FR076id1mMF+F3Hg1oObicAF6JKrxt31jfLV/VWS3giDC5jbWEuN97C5IBGF7Y80Gv607SK6se/7Z8UL8BDGd1objgXDFx5nitNJ8lJxUEoF0RQOKBbqy9TQusNVSEmmnkivgQ0+ja98jcZn4ry0HXyQWA2bbWBO0QVzgJxYNeAAJbkYnINcL4gZ4nmussdcXGIPHmqVQPIILbgg3BGYIxBBzVstm4P8A+bTE7+8WXIeXEtJJuz0sbNOA7gg2VERAREQEREBERAREQEREBERAREQEREBERAREQEREBERB4uuWkTT0VTM02McbnA99sLd/JVDqJ3Pc57zdziSTzJxJVptrdPv6JqwSRZgdgbX3HNNvA2VVboJ8FBKBYoJCW5oRZT14IIspIRykoMorXv4Zcyrd6kaRbUUFNKy1nRtvb8TfRf57wKqC1d++jxWSOpZ43f3ccg3MrAvbdwBHfj5oOuIiICIocUBzrDFeVNrJStO66oiBJtbfBIJ52y81zPXLSUtfJI1rzHS07iDiWBzmki7r+sb4AdzuWPF9IxtD3bhuwEgHAXGRy4YILa6Q1hpoGh008bGnIlwxthw4XwXmw7QNHOyq4vMke8jJVQMrt0NLju/hJwF+5YtcguhRVscrQ6J7XtOTmODhY5YhfoVMtGaVmp3iSCR8TgQd6Nxb7RkR3ELr2pe2s7zYtItbukgCojBG73yMxv4t55IO3ovnTzte0PY4Oa4AtcDcEHIgr6ICIiAiIgIiICIiAiIgIiICIiDUtqxtoms/0v8As1VSHjwVxtZtENq6WancbCVjm35H7p8jYqoumtFy00z4Jm7skZs4XvwuCDxBBBHcQg/GUKEpZBN+NkRAev0QY2Wdvd0VgRzWRzPWaDJq6HsY1yNHVCnk/uKl7W3/AMuX1Wu8DgD5clzvrqyyaTcFpIINwRfA5goLrIvC1I0s6qoaad4s6SMFw7xdpPmRfzXuoC/PX37N9r33XWtnextZfoWobU9YDR6OlkYbSPHZxkGxDpMN4eAufJBwqs1gc2m+r4tIBMgNgXS+qS6wxLQLeLnHitQkkupqapz3XOZFj39578F8SevagH4KEB67lAOQtggmykHxQqLIOqbFtfDTSijqHf2eQ2iccopHHAX4McT5G3NWFVJiVavZfrF9d0fFI529Ky8cp4l7LYnxBB80G3IiICIiAiIgIiICIiAiIgIiIPx6VmkZE90TO0e0bwjvbftiWg8CRgO+yqlr3XuqKySZ0ToS+53XhwccSLu3uI9XwYFbhcS2y6iSuIq4HOkHpB7Hlo3AN54LXYDiQL45YnBBxL5p17FmWn2H5LEhAsp8er/FMv3UhBif6DzUty64KQfBY268EEgjrJdg2L6mwVUMzq2kLxvRvileHNa9tnAhpFt5txiMsQvF2KVdCyqc2tbH2jg36vJLi0OuQ5uPotcbixVkI2AAAAADIDLysgwpaZsbGsjaGsaAGtaLAAZABfZEQa7rvrbHo6n7aRrnku3WMbYFzjjiTg0AAklVw1414qdJPBlsyJhvHCz1W8N4nN7rYXOXAC5VjNftXoK2kkZUbwawOkD2eswsBNxfPC+HFVNcMTY37zhccLjh4II69igOQnuQdYoIt14rK4Tr3qMEAH49YKAbLJQLFBlbr3Lr/wBHjSm7PUU5OEjGyNHDejO6+w/hc3/auPELd9j9d2WlabGwcXxm/wCdht72geaC0SIiAiIgIiICIiAiIgIi+VRO1jS57g1rRcucQAAMySckH1X5q+vjhY6SZ7Y2Nxc95AA8yuaa4bZIId6OiAnkxHam4hae45yfy4d64prHrRVVrt6ome/G4Ze0bf4WA2b4596Dsus+22nju2jjM7xh2j7si8R953sA71x/WHXKrrHvdPK47+HZtLmxNAxs2O9vM3K8Bx7/AAUIJ+CAdXRpUWQS4ZIny4Kbf09iARhh14rFoX2p4XOcGtBJNrAAuNzhgBiTfAWXSYtita+BsgMTJHC5he5wLb5AuAI3rZjK/FBzSnYHOAcd1twCeQJAJ96uXopjWwxhjt9gY0Nffe3gAADvcb81WWfZbpRlv7KTfD0Hsd7SDh5qwGznQktHo+CnnIMjN8usSQ3fe54aCeQcBywQbKiIgwlaS0gGxINjnbvsqo7RdBR0Va+FkxnO6173u3Q4PkLi5rrYXyPmu17aNbKmhp4xTXa6VxBmsDubovYA/eP7qt8sznOLnOLnOJLnOJcXEnFxJxJvxQYEdeCk/BSsQEEWWWSiyAoDyiFOVkC1sV6WgKswzxSttdkjHX/hIJ+C82+C+sTiMsOu5BdGF4cARkQD7cVmvD1IrzPQU0jvWMTA7vc0brjhzIJXuICIiAiIgIiICKCuda/7VYKHehgtPVC4LQfQi73kZn8o87IN009pyCkidLUSBjBzzceDWjNzjyCrftE2hS6RlLW70dK3BkV/W5vktgT3ZC3PFa3rBrDUVkplqZC93AZNaM7NaMAOsV5nHkgl7yc/6LC/cpCIBCE+1QCsvegi6DyQd4UBB9GlfqoqGWZ7IoWOkkebNY0XLvl3r40dO6Qta0FxJDWtGZLiAGjvJNvNWZ2a6htoI9+QNdVPHpOAwjbwjabe08T3WQfDZrs4ioY2yztY+sIuX+sI87NjuMDY2J42XQAgClAUXUrUtpmlKymo3T0QaXRkOk3m7xEQBLnAXAwwv3XQbaoJWo7Ntc26Spt42bPHZszBlfg9v5XfuFsulHEQyEZhjyCOBDTZBxn6Qej6p81O9rHvpgy3oBzg2XedvFzRldu7Y9xC4u5u6bHA8jgfeu2fR40pLI+qjkke9u7E8b7i6ziXNcQTzsuvV2h4JmlssMb2nMOY039yCmqi66Ttk1FZQSMmpmltNKSC2+8GSC53RfENIBI/hK5sMeurIDjwPXml0FlBKCbdBQo8lk0e8IJusmDksQOvl1kpB69yCxuwnSva0LoiSXRP48pBvfHeXSlXjYPpUx1xivhMw+ZZiPj8VYYIJREQEREBQ5wGftUPdYXPtXAtrW04zl9HRP8AsPVlmbcGUg4sYf8ALwsSPWx4Zh+japtUc9z6WgfaMXbLUNzeTgWRng383HhzPG1PciCSVBU+Khx/ogKCEUhBN+CgphghCCLqbFQCsig2fZrR9rpOkY42b2rXE3xvH9qGjxLB5XVslVXZWP8AylH/AK3/AEf7sVaoICIiDl+tW1SIGqpKWOV9W0uiZhuBzsWvMbhc3ZYkAgXsLXWn7HNeXMmNHVyOfFObNdK4u3JTgWkuyD+R4+K+m3ejjbWRPjhdHK5u86pB3WykYNAsMZG2ve9wLYFc40rpLtgDM3+0NwdMMDK3IdoMnPH4xmL34FBtmuNFNoTSb3UjzE2VrjC8AEbj/WisRazXDy9Fb3qPtJNZR1MNSW/Wo4ZXAgbolY1uLuQcL4geK5TUa2SVFH9VqyZOyIdTzZvjcLgxuLj6UZabcwQ3NeAJi1xc1xBO8Li4wcC1ww5gkHuJQdU+jox31qoItuiFl+ZJcbfArvhK4F9Hmra2rqIznJE0t/8AW47w/wCY9i6ntG1rbo+jfIC3tnAthaeMhyNuIbmfBB5e13S1CKOWmqp2ske3ejbZz3B7Tdjt1ouBvc+F1Wd4K9XRml9yoNTURipfcutM47rpLiz32xcB+HwXo610NVM06RmpTBHM8C7QWsLrZhrjvAHdzsBfLNBrBUEpbrLmpb5IMHBTbrwUkqSggH+qyWPlgpA6ug9jVXSRpqqGZpxjewnvbezh5tJCt3SztkY17CC1wBBGNwcVS9hsesVZvY9pz6xo9jSfTh9AjEm2bDfjcftwQb0iIgIiIOHbaNoO9vUNJJgMKiVrhYn/ACmkciPS9nNcXUvJOOJPPiTzKiyDEo1SCOuCBAyUX5rIe3uUFAt3fqh8kCE+1BClSfL2pZBCyFlCytkg3fY9SmTStN+Qvf8A7GOFv+Ss+Fwv6Pmg3Gaaqc30WMEbCfxSEPdbwaGj+Zd1CAiIg8/TehoauIw1EYkYeBzB4OaRi1w4EYqv20LZjNRF88X2tKM3C3aRg/iaBiBnvDDnZWRWEkYcCCAQRYg4gg5goKWkW8L/ALrBy6Ntg1EFBKKiBoFLM6waP8OQgncx+6QCR5jguchB9IpnNcHNcWuGTmktcDlmMlnWVkkzrzSSSECwL3ueQOQLibL4XXtanaBdXVkNOL2e4b5H3Ym2L3eO77yEHR9i+z1su7X1TbsB+wiIwcWm3auvmARgMsL8luu2zTUEGjnxStD3z+jEzk5tndp3BtuHMDit40fQshiZFE0NjY0Na0cA3ABVy266T7XSj4zi2CONgxw3nDtHW5euB5IOfPN+vgoHu/dLKR4IF1JOI4d6iyE9fugA9cEb0PkoHXuWQQSV0rYnrB2FY2N5tHMOz7t+4LCfePP2c3jscD1kvrSyljgciCCOGIsQguei1jZ3rEK6jbJ99voPHJwA/Q3WzoCIiCkpChvRWfXtWKB8UBwWXIrGyASoHRWVlFkELJYhLoJTyUft3qQEEtav0RRFxAFziMAMT8zl42XxaFvmyLV/63Xx7wBjhPbSZH1SOzb5vsf5UHedQdACiooobWfbfkvn2j/SePAE7o7mhbEoClAREQEREHia5aBbW0c1McN9vonKzxiw/wC4BVJr6R0L3RvFnNJBHgbe4iyugVW/bhoTsa90gxbNuyADNpddrxbkXMv4uQc4cuvfRzpGmoq5CAXMjia08QHl+9/8BciA+K6v9HaoArKll/WiBAyvuP5cfWQd/VSdoNT2mkqxwyMz8/y+j+itdX1jYYnyyGzI2uc49zQSfgqeaVqO1nlkItvyPfbkHuc+1+66D8WCgKQnXXsQTbopb91AchKCWlR+yAjyQdFBLD1l/VfbfvY8R7uS+CyDrfNB03YlrIaesEDiezn9E/lkHqHzxHmFYlqphDIQQWkhwIIIOTmm4IxzuL+Stzqlpb61RwVGRkY0uHJ2Th7QUHroiIKTNBHRUDgM/wBVJQIJAS/sWKIJuoug5oEEgIVNrqLoIunXwUvw+KxAQfopoyT1+iszsk1VNFSb0jbTz2e8HNjQPs4z4Akkc3FaHsR1CEtq6pZ6AP2DHZPI/wAUjItHDvBPALuyAiIgIiICIiAucbb9W/rNEZo23lp7uwzdH99vlYO8iujr5zxB7S1wu1wII5g4FBStoXuajafdRV0NQPVa4NkvxieQ1/sGPiF+TWHRv1aqngsR2Uj2jgS0E7hx5tsV5h5ILJbbtN9nozcY7GpeyMEY/Zn03kcxYAfzKuDzvG/j8l7WsOs0tVFSxS5U0Zjb+YE4OPeGgDyXh/JAJUE/HkpasbIJw6Cm3RUHmpI64IIA6xQdeCnwTrFBJPWSW665JigQe1qxq/LWTthgALyLnG26wFoLj3DeCtBqRoL6lRxwF285uLjw3jmAOAVZNTtLmkraeoBLWtcA+xNiwlrXg926b27lbdpQZIiIKTAYqHHPrJEQSBl13KHIiDMt9JRu9eaIgAfD9lLM/Dr9ERBjv3xPE/Jbbsu1ejra+KObGMB73M/H2drNJvgCSPIW4oiC1EEQa0NaAGtAAAFgAMgBwC+iIgIiICIiAiIgIiIK2bd6Fselbt/xoY5XfxAvj+EYXORkiIDskcbIiAMT11wU3READPuWJOXeFCIAdj5fNSzh5oiDK3vTd69iIgkyXFuGfwCtDsc0q+o0XCX+tHvRXvfeEZsCe+yIg3ZERB/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NL"/>
          </a:p>
        </p:txBody>
      </p:sp>
      <p:sp>
        <p:nvSpPr>
          <p:cNvPr id="4" name="AutoShape 6" descr="data:image/jpeg;base64,/9j/4AAQSkZJRgABAQAAAQABAAD/2wCEAAkGBxQTEhUUEhQWFhQXGRcaGBQVFxcWGBcYFRwYFxcXGBgYHCggGBolHBccITIhJSkrLi4uFx8zODMsNygtLisBCgoKBQUFDgUFDisZExkrKysrKysrKysrKysrKysrKysrKysrKysrKysrKysrKysrKysrKysrKysrKysrKysrK//AABEIALUBFgMBIgACEQEDEQH/xAAcAAEAAgMBAQEAAAAAAAAAAAAAAQgCBgcFAwT/xABDEAABAwICBwQGCAMIAwEAAAABAAIDBBEhMQUGBxJBUfATYXGBIjKRobHhCBQjQlJiwdFygvEkM0NTc5KiwiWDshX/xAAUAQEAAAAAAAAAAAAAAAAAAAAA/8QAFBEBAAAAAAAAAAAAAAAAAAAAAP/aAAwDAQACEQMRAD8A7iiIgIiICIiAiIgIiICKHOstK0ptW0ZBI+N05c5hsezY94uMwHtG6fag3a6i65nPtt0dY7rZybGw7O1zwF74LTtF7apC8tqGOETgAXRuHaRuF7ubdliMhukG1kHfkXNdV9r1DJEwVM3ZTEkHeje1ptfdeXAFrbjhfA3W+6N0rDO3fhkbI3m0g2PI8j4oP2oiICIiAiIgIiICIiAiIgIiICIiAiIgIiICIiAiIgIiICIiAvN1i03FR076id1mMF+F3Hg1oObicAF6JKrxt31jfLV/VWS3giDC5jbWEuN97C5IBGF7Y80Gv607SK6se/7Z8UL8BDGd1objgXDFx5nitNJ8lJxUEoF0RQOKBbqy9TQusNVSEmmnkivgQ0+ja98jcZn4ry0HXyQWA2bbWBO0QVzgJxYNeAAJbkYnINcL4gZ4nmussdcXGIPHmqVQPIILbgg3BGYIxBBzVstm4P8A+bTE7+8WXIeXEtJJuz0sbNOA7gg2VERAREQEREBERAREQEREBERAREQEREBERAREQEREBERB4uuWkTT0VTM02McbnA99sLd/JVDqJ3Pc57zdziSTzJxJVptrdPv6JqwSRZgdgbX3HNNvA2VVboJ8FBKBYoJCW5oRZT14IIspIRykoMorXv4Zcyrd6kaRbUUFNKy1nRtvb8TfRf57wKqC1d++jxWSOpZ43f3ccg3MrAvbdwBHfj5oOuIiICIocUBzrDFeVNrJStO66oiBJtbfBIJ52y81zPXLSUtfJI1rzHS07iDiWBzmki7r+sb4AdzuWPF9IxtD3bhuwEgHAXGRy4YILa6Q1hpoGh008bGnIlwxthw4XwXmw7QNHOyq4vMke8jJVQMrt0NLju/hJwF+5YtcguhRVscrQ6J7XtOTmODhY5YhfoVMtGaVmp3iSCR8TgQd6Nxb7RkR3ELr2pe2s7zYtItbukgCojBG73yMxv4t55IO3ovnTzte0PY4Oa4AtcDcEHIgr6ICIiAiIgIiICIiAiIgIiICIiDUtqxtoms/0v8As1VSHjwVxtZtENq6WancbCVjm35H7p8jYqoumtFy00z4Jm7skZs4XvwuCDxBBBHcQg/GUKEpZBN+NkRAev0QY2Wdvd0VgRzWRzPWaDJq6HsY1yNHVCnk/uKl7W3/AMuX1Wu8DgD5clzvrqyyaTcFpIINwRfA5goLrIvC1I0s6qoaad4s6SMFw7xdpPmRfzXuoC/PX37N9r33XWtnextZfoWobU9YDR6OlkYbSPHZxkGxDpMN4eAufJBwqs1gc2m+r4tIBMgNgXS+qS6wxLQLeLnHitQkkupqapz3XOZFj39578F8SevagH4KEB67lAOQtggmykHxQqLIOqbFtfDTSijqHf2eQ2iccopHHAX4McT5G3NWFVJiVavZfrF9d0fFI529Ky8cp4l7LYnxBB80G3IiICIiAiIgIiICIiAiIgIiIPx6VmkZE90TO0e0bwjvbftiWg8CRgO+yqlr3XuqKySZ0ToS+53XhwccSLu3uI9XwYFbhcS2y6iSuIq4HOkHpB7Hlo3AN54LXYDiQL45YnBBxL5p17FmWn2H5LEhAsp8er/FMv3UhBif6DzUty64KQfBY268EEgjrJdg2L6mwVUMzq2kLxvRvileHNa9tnAhpFt5txiMsQvF2KVdCyqc2tbH2jg36vJLi0OuQ5uPotcbixVkI2AAAAADIDLysgwpaZsbGsjaGsaAGtaLAAZABfZEQa7rvrbHo6n7aRrnku3WMbYFzjjiTg0AAklVw1414qdJPBlsyJhvHCz1W8N4nN7rYXOXAC5VjNftXoK2kkZUbwawOkD2eswsBNxfPC+HFVNcMTY37zhccLjh4II69igOQnuQdYoIt14rK4Tr3qMEAH49YKAbLJQLFBlbr3Lr/wBHjSm7PUU5OEjGyNHDejO6+w/hc3/auPELd9j9d2WlabGwcXxm/wCdht72geaC0SIiAiIgIiICIiAiIgIi+VRO1jS57g1rRcucQAAMySckH1X5q+vjhY6SZ7Y2Nxc95AA8yuaa4bZIId6OiAnkxHam4hae45yfy4d64prHrRVVrt6ome/G4Ze0bf4WA2b4596Dsus+22nju2jjM7xh2j7si8R953sA71x/WHXKrrHvdPK47+HZtLmxNAxs2O9vM3K8Bx7/AAUIJ+CAdXRpUWQS4ZIny4Kbf09iARhh14rFoX2p4XOcGtBJNrAAuNzhgBiTfAWXSYtita+BsgMTJHC5he5wLb5AuAI3rZjK/FBzSnYHOAcd1twCeQJAJ96uXopjWwxhjt9gY0Nffe3gAADvcb81WWfZbpRlv7KTfD0Hsd7SDh5qwGznQktHo+CnnIMjN8usSQ3fe54aCeQcBywQbKiIgwlaS0gGxINjnbvsqo7RdBR0Va+FkxnO6173u3Q4PkLi5rrYXyPmu17aNbKmhp4xTXa6VxBmsDubovYA/eP7qt8sznOLnOLnOJLnOJcXEnFxJxJvxQYEdeCk/BSsQEEWWWSiyAoDyiFOVkC1sV6WgKswzxSttdkjHX/hIJ+C82+C+sTiMsOu5BdGF4cARkQD7cVmvD1IrzPQU0jvWMTA7vc0brjhzIJXuICIiAiIgIiICKCuda/7VYKHehgtPVC4LQfQi73kZn8o87IN009pyCkidLUSBjBzzceDWjNzjyCrftE2hS6RlLW70dK3BkV/W5vktgT3ZC3PFa3rBrDUVkplqZC93AZNaM7NaMAOsV5nHkgl7yc/6LC/cpCIBCE+1QCsvegi6DyQd4UBB9GlfqoqGWZ7IoWOkkebNY0XLvl3r40dO6Qta0FxJDWtGZLiAGjvJNvNWZ2a6htoI9+QNdVPHpOAwjbwjabe08T3WQfDZrs4ioY2yztY+sIuX+sI87NjuMDY2J42XQAgClAUXUrUtpmlKymo3T0QaXRkOk3m7xEQBLnAXAwwv3XQbaoJWo7Ntc26Spt42bPHZszBlfg9v5XfuFsulHEQyEZhjyCOBDTZBxn6Qej6p81O9rHvpgy3oBzg2XedvFzRldu7Y9xC4u5u6bHA8jgfeu2fR40pLI+qjkke9u7E8b7i6ziXNcQTzsuvV2h4JmlssMb2nMOY039yCmqi66Ttk1FZQSMmpmltNKSC2+8GSC53RfENIBI/hK5sMeurIDjwPXml0FlBKCbdBQo8lk0e8IJusmDksQOvl1kpB69yCxuwnSva0LoiSXRP48pBvfHeXSlXjYPpUx1xivhMw+ZZiPj8VYYIJREQEREBQ5wGftUPdYXPtXAtrW04zl9HRP8AsPVlmbcGUg4sYf8ALwsSPWx4Zh+japtUc9z6WgfaMXbLUNzeTgWRng383HhzPG1PciCSVBU+Khx/ogKCEUhBN+CgphghCCLqbFQCsig2fZrR9rpOkY42b2rXE3xvH9qGjxLB5XVslVXZWP8AylH/AK3/AEf7sVaoICIiDl+tW1SIGqpKWOV9W0uiZhuBzsWvMbhc3ZYkAgXsLXWn7HNeXMmNHVyOfFObNdK4u3JTgWkuyD+R4+K+m3ejjbWRPjhdHK5u86pB3WykYNAsMZG2ve9wLYFc40rpLtgDM3+0NwdMMDK3IdoMnPH4xmL34FBtmuNFNoTSb3UjzE2VrjC8AEbj/WisRazXDy9Fb3qPtJNZR1MNSW/Wo4ZXAgbolY1uLuQcL4geK5TUa2SVFH9VqyZOyIdTzZvjcLgxuLj6UZabcwQ3NeAJi1xc1xBO8Li4wcC1ww5gkHuJQdU+jox31qoItuiFl+ZJcbfArvhK4F9Hmra2rqIznJE0t/8AW47w/wCY9i6ntG1rbo+jfIC3tnAthaeMhyNuIbmfBB5e13S1CKOWmqp2ske3ejbZz3B7Tdjt1ouBvc+F1Wd4K9XRml9yoNTURipfcutM47rpLiz32xcB+HwXo610NVM06RmpTBHM8C7QWsLrZhrjvAHdzsBfLNBrBUEpbrLmpb5IMHBTbrwUkqSggH+qyWPlgpA6ug9jVXSRpqqGZpxjewnvbezh5tJCt3SztkY17CC1wBBGNwcVS9hsesVZvY9pz6xo9jSfTh9AjEm2bDfjcftwQb0iIgIiIOHbaNoO9vUNJJgMKiVrhYn/ACmkciPS9nNcXUvJOOJPPiTzKiyDEo1SCOuCBAyUX5rIe3uUFAt3fqh8kCE+1BClSfL2pZBCyFlCytkg3fY9SmTStN+Qvf8A7GOFv+Ss+Fwv6Pmg3Gaaqc30WMEbCfxSEPdbwaGj+Zd1CAiIg8/TehoauIw1EYkYeBzB4OaRi1w4EYqv20LZjNRF88X2tKM3C3aRg/iaBiBnvDDnZWRWEkYcCCAQRYg4gg5goKWkW8L/ALrBy6Ntg1EFBKKiBoFLM6waP8OQgncx+6QCR5jguchB9IpnNcHNcWuGTmktcDlmMlnWVkkzrzSSSECwL3ueQOQLibL4XXtanaBdXVkNOL2e4b5H3Ym2L3eO77yEHR9i+z1su7X1TbsB+wiIwcWm3auvmARgMsL8luu2zTUEGjnxStD3z+jEzk5tndp3BtuHMDit40fQshiZFE0NjY0Na0cA3ABVy266T7XSj4zi2CONgxw3nDtHW5euB5IOfPN+vgoHu/dLKR4IF1JOI4d6iyE9fugA9cEb0PkoHXuWQQSV0rYnrB2FY2N5tHMOz7t+4LCfePP2c3jscD1kvrSyljgciCCOGIsQguei1jZ3rEK6jbJ99voPHJwA/Q3WzoCIiCkpChvRWfXtWKB8UBwWXIrGyASoHRWVlFkELJYhLoJTyUft3qQEEtav0RRFxAFziMAMT8zl42XxaFvmyLV/63Xx7wBjhPbSZH1SOzb5vsf5UHedQdACiooobWfbfkvn2j/SePAE7o7mhbEoClAREQEREHia5aBbW0c1McN9vonKzxiw/wC4BVJr6R0L3RvFnNJBHgbe4iyugVW/bhoTsa90gxbNuyADNpddrxbkXMv4uQc4cuvfRzpGmoq5CAXMjia08QHl+9/8BciA+K6v9HaoArKll/WiBAyvuP5cfWQd/VSdoNT2mkqxwyMz8/y+j+itdX1jYYnyyGzI2uc49zQSfgqeaVqO1nlkItvyPfbkHuc+1+66D8WCgKQnXXsQTbopb91AchKCWlR+yAjyQdFBLD1l/VfbfvY8R7uS+CyDrfNB03YlrIaesEDiezn9E/lkHqHzxHmFYlqphDIQQWkhwIIIOTmm4IxzuL+Stzqlpb61RwVGRkY0uHJ2Th7QUHroiIKTNBHRUDgM/wBVJQIJAS/sWKIJuoug5oEEgIVNrqLoIunXwUvw+KxAQfopoyT1+iszsk1VNFSb0jbTz2e8HNjQPs4z4Akkc3FaHsR1CEtq6pZ6AP2DHZPI/wAUjItHDvBPALuyAiIgIiICIiAucbb9W/rNEZo23lp7uwzdH99vlYO8iujr5zxB7S1wu1wII5g4FBStoXuajafdRV0NQPVa4NkvxieQ1/sGPiF+TWHRv1aqngsR2Uj2jgS0E7hx5tsV5h5ILJbbtN9nozcY7GpeyMEY/Zn03kcxYAfzKuDzvG/j8l7WsOs0tVFSxS5U0Zjb+YE4OPeGgDyXh/JAJUE/HkpasbIJw6Cm3RUHmpI64IIA6xQdeCnwTrFBJPWSW665JigQe1qxq/LWTthgALyLnG26wFoLj3DeCtBqRoL6lRxwF285uLjw3jmAOAVZNTtLmkraeoBLWtcA+xNiwlrXg926b27lbdpQZIiIKTAYqHHPrJEQSBl13KHIiDMt9JRu9eaIgAfD9lLM/Dr9ERBjv3xPE/Jbbsu1ejra+KObGMB73M/H2drNJvgCSPIW4oiC1EEQa0NaAGtAAAFgAMgBwC+iIgIiICIiAiIgIiIK2bd6Fselbt/xoY5XfxAvj+EYXORkiIDskcbIiAMT11wU3READPuWJOXeFCIAdj5fNSzh5oiDK3vTd69iIgkyXFuGfwCtDsc0q+o0XCX+tHvRXvfeEZsCe+yIg3ZERB//2Q==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NL"/>
          </a:p>
        </p:txBody>
      </p:sp>
      <p:pic>
        <p:nvPicPr>
          <p:cNvPr id="1032" name="Picture 8" descr="http://www.recensiekoning.nl/wp-content/uploads/2012/05/header-ruziemak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501008"/>
            <a:ext cx="4817198" cy="2906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10" descr="data:image/jpeg;base64,/9j/4AAQSkZJRgABAQAAAQABAAD/2wCEAAkGBxQSEhUUExQVFRUXFxUVGBUXFRUXFxcVFBUWFhUXGBQYHCggGBolHBYWITEhJSksLi4uFx8zODMsNygtLisBCgoKDg0OGhAQGiwkHBwsLCwsLCwsLCwsLCwsLCwsLCwsLCwsLCwsLCwsLCwsLCwsLCwsLCwsLCwsLCwsLCwsLP/AABEIALcBEwMBIgACEQEDEQH/xAAcAAABBQEBAQAAAAAAAAAAAAACAQMEBQYABwj/xAA6EAABAwIDBgQFAwMDBQEAAAABAAIRAyEEMUEFElFhcYEGkaHwEyKxwdEy4fFCUnIHFGIjM4KSokP/xAAZAQADAQEBAAAAAAAAAAAAAAAAAQIDBAX/xAAlEQEBAAICAgICAQUAAAAAAAAAAQIRAyESMQRRMkFxExQiI2H/2gAMAwEAAhEDEQA/APJ6gQEwpFbL3dRzOqloWmlqFdoubn7z9lBhfZcLfVE8Z+8kgF/fNAC/h7lCz6I/5QuBy98EALxl75pxl0NQXATjI1tz0QFpsvaZpkNPMfg/RbTZniQ0SxzHRTd+oTaRmPr5Lz0MP3CcZiiCaZ/Q6D/ibAkJaVvrt9C7G2wyuwOB7GJntnmrUL582Ztp9FzJc7daYIBi3FvNe2bD21TrMaQ8SYzME8JHFVKzyx+lwAiASgJQE0EASwiASwgBhLCKEsIAIXQnIXQgG4XQnISQgG4SQnISQgGyEkJwhN1XhokmANUAJCB7gBJyVHtTxZRpg7p3j3j91hds+OnvkNNuGiW1zC/tsdueKaVIEbwJ4LBbR8RNqGSe2Y7DJZfG7TNQmT6KudUU3tpNT00tfbxGUxyIjyhMnxJU/unrbyWf+J3Hr5IHHglqH5VqW+Kn/wDLzP2K5ZPePPzXJeMPzqYaeZKivapFN09AueL9ProrZozm3RsF+iJjb9kTR+rt9EAFGnIPQpC36fdSKbc+/ofwhAuUGikX9Epbcc065t+65jZd5+iAa3MilAg8lILc025qR6dTqFptccE9XpB7d5tiNPeSYDfyjwVfdPEcPqgiYepvNIdmL+R/B9FZ4TarqTmlt7C08P2hVuIphlSQflM26jLyMpvektjggTp694R8YOLmse7eY6I3j8wng4/Q/ZekUXhwBFwbhfPWxcZNM0yLhwcwjNruVrggkQvYfAO1vjUdx3/cYTvCIFzMhOX9Fnj1tqAEoCUBEAqZBhLCKEsIAYXQjhdCACEkJyEkIBuEkJjG7SpUv1vDfusttrxcCCKX6ci/I9krZFzC1ebW2xToAyQXcJy68F57t/xY6paYgZD9N+IWb21tklxIJg6Ez6691msRjSTndT7aSTFP2ltIknLmqZ9UnXzS1K09dffvNRnCEC0bnICUrJKLc10+nVACJ0UinfPzQBikU2393iyRwJw54eS5TG0n6SRokSVqIFOpA93KccbeqhE3hG2pJVsktojyXOPzdfwhbUXMdJnggH415/USfumnnNc9/wAvvgmQ/wB+SAMOz6j0CFlkkWSkIByi6Sex8lzhZNNSOckpILLe+SiMu63sp01Dkm2sgoKnax3g0cPoCY9CmqeY6qbRok3jMR79EFbDQR2KNn41beEoFYb36TIN+cr2LAbNFJ7K1KRI3SLQ5siO+fqvFtlmCIzkkL3PwXWbUoMcM4n1gwj9i9Ro6bpEhOAJrDsiRpmOjv3lSAFbCkASwlARQgAhLCKEsIBuFHxj4AAzcY7a++alwqTbeJDd4n+lsTPG7uhiISt1F4TdZjxXWbk2/EnM8geELz/bGMGQtfJtlfeIcR8v+UnPzjkvPMdiCSQTe8HiPus526L1EbFuN/P8/T1ULf4p2q6b/uJyTIVM6K/vVOOZay6mzh5KTSZokJEOkPfdTGM1Hdd8HhmjptIuO6SpDjaA7LiyLaafkJ+m6By1/KCuNO4Qdh0VP+RHTLqlUD4h4lIjQ8lYkYUrkLVbE41+aeout1Uc5I6ZugHa9RC1CBdO02IPRX6JZR1hEdE0xslIzjL9tUQpEp9lOYaB/K0Wx9jTdwSt00xx2ztPAOOak0dmngt7S2Y2BZdU2cNAFnc2s44zWE2dHQKLisJN4tMDtn75LTVMPp/CjOw+84NAsPpr3KmZdtLhNMvRokPZzMeq9o/05pxQZbWoO0g/dYzAbAc7E4doGheeAJLiP/ndPdeoeF9nfAoNbzJ7Tn3gFbY9uXk1JpbNajAXAIwFo5iAIoSgJQEAMJYRQlhANlYnxS8l4pjUlxzyaC49M2+a29QLGYhnxK1d/MUmHqWgkDqW+SjNtwsZ47wpYGhoyaB0IF/NeZ1gZXu+3cO2oHNIkc+S872n4YkmFlMtOm4bjBGluuIgweuqB1Ig311Wixnh9wERMeirP9uWWIkcDp+Fcu2NwsQ6RLTfLiprY9+801Y2OnmPyhfTIuLhMvSU9tpQUa9/TqmMPiv3b912IbFxcceHIpHv9puVxlqOPHoUNTLORoeXvy7pjCYmc/5U11OPmzBz5f8ALyz4qaudxXujXPqVymOwx0ErkeReChebpN5SNnYCpXeGUm7zj5AaucdBzW72f/p7SAmvUc52oZ8rR3zKvLOY+0cfDnn+Lz0OTjQtvtPwJSuaNQg8HHe/dZbFYI07HMJTOX0rLhyx9ozBfkn2C6bbZPYe5VVEJic+yPCUySuxLJPvVbTwx4e+UOcpuWo0xx3UXYuytSJK1GFoRorKhhGtFgj+Esba3kkRWhNVVOFNRsTShTtcivLJUrY+CFSq1vEhNkdleeDcNvVt7Rt/wqxm6M7442tdgsA1ri6BlAt0k+jR0arBoQhGF1vLt2IBGAhCMIIoCIBcAlAQHQuhFC6EBHxboYTqBbqsxXo7jCOEvnK7oaPuewWpxVOWws/tgTQnKSwdgT+6zzb8Smxt+4BVXWurF1TeY09R5Ej7KsqrCuyItSgCqLauxWvBIs7iPuFfkoIlJVjyfGYZwJmxGqjiq4W19D0/C2/iDZ198Dl+PfNZ7aOzJbvtFtRwWszYZcWu4qA9rjlB8ipFMxzGTgfSeXPTooFVmh89V1Ou5h/uCpjv7SatCPmbMcNR+6mYWtNsj5X4jgU1hq7Tca5t/H4KI4cOysdOR96Kb/1cn0U1yNB23vslTLq1RpgsaSLTC5GhtqfAxbSw1WoB8xdB47rWgtHmXKzpGrVaXucQ3QCwhV3hFk06lM639CD75Kw2s8tw0C2TT5wVnn+Tu4b/AKppTwBU+UufU0DSYHNzuCjeJcOPiAjK5PYflStkYdxPykjon9tMJexhmw16zn2+ic6qeSbjH4tm7bkPMp7CNTm06X/UPWPJoRYGnf1Wu+nH4/5LLY+z/i12t/paZPbJenYemGtAHBZ3wts/cZvEXd9Fogsbd10zHUE+tCZfiwAgxLZVTiMHUd/+hA5AfVGxpIxG2CJhh9FW4rxER/THVRqmEcwyd6oP8j68lAwmBLiS7Uk+afjD3fpfYDaxrkMa0ucbAAL0/wAPbL+BTg/qMF3I8OyyX+nuFa2s6wkMMeYBXoIWvHjPbl+RyX8RhGEARhauQYRhCEQQBhEEIRBAEF0LglQAOCy3iV+7RcNQ70kQel1qnFYnxq15DtGlo7wZ7fssuW6jfgm8lLs1+9TgHJ7uwLpH1TFY381QYPFvo4ksk7hLGkZ3eBBnuCrLG1915BMXWDukKal0RMqHvj+4FS8K4FJWjdSiHAgqjxOANMmLtOY4LUVVFIlNO3nW1tj70vZ5fhZ54LTBXr1bAtdmB1yKzW2fDIdJbmFeOevbLPjl7jBze1jyUujjyLOEjohxeDLDDhCZFKdVp1XP3Ks27VYBm8cp/Zcqv/blcl44q88np2y9nmkSNWmJ0In8KyxGG37DXMHI8+qsMRTvKaIssrdurjy8TA2WxgEDdPEGPRVtTB71STJgGD5fhWVSq4c1BxOIMWaUtVt5SshtbCn4hOhk+l09sLB79WNFqaOADqY3hfP1ldsrZ4puJ4qvJjMZva7wzN0AJ5MUnJwuUNNEc5RapT7lGqIVMUSs0lR2MvZO4+tuMc7gP2CDANO4HHW6DuK98K1fh4inzlh/8hb1hejBeZ+HaJq4inuzDXBzjoA29yvSwuji9PP+Xryn8HAjCbCMLVyHAjCbCMIBwIgmwUQKAMJZQyulAc9UXiigDTMiyvCVHxlHfaRxEKc5uL48vHJ4vUw7v93uf1FzCP8AKm8H6NhXPiLCsc+OV41VpjNk7uIpVDYt3t46EbrhPLMKh2hiJqOPM/Vcn6enh32z20dlFhJpkiLxcjyUXB7Xc0gPa9vMDeH5HqtOXBwhMtwm7pKcsVcaLC40PH6ge0HyUhNHDNdmE7Rox+6W02CaE3iRZOvKiV6kBFpSML4nI3iFR0acmFaeIqu9UMJvZ2Hm/bstcbqMc5vILMLZcr/DYYbo96rlPkrwbf4ibLlGoV5aE4HJaMpbKF9IIi9D8RMbONyQwk3khKnTTGnGvTocorSjpuQ0iQ4qNVKJ9RRKr5QvFG2lSD2bs5kehlJhMF8zC87zWkfKf0nq3VEwyZTdbaDabgCfmOTRcnsnIjJ69g2NDG7jQ0EAw0AASOAUkKJs9002ZE7rZgyJgTdSgV1vGvs4EYTYKMFBHAiBTYKIFAOAogU2CilAHKWUErpQBSkJSSklAZnxnXNNjQMnEyen8rCVnTAC9Xx+EZVYWVBLT2jmDoV5xt7Y4ouPw3OztMG0206rDkx/bv8Ajcks8VSxwY8DKbQrABVbcN828SXO0mIHQKfTesdOs5KLeTLkm8grCViqbadYgEBWld6qMdkgox2Nb889Sp2zrNCDGUvm81BfVIZAsQYWk7jDLq7aF2HfoYHD6pVUM2xUAjeb3F1yXhT/AKmLR7BxW8wBXLXLI7DfuOLToSPJahr5V5TVZ45biUUKb+JZR6mJhStJfVhOUqkqhxWO4FM7DxVatVcGwWtA3upmIPYq5hb6ReSYtIUkoKji2xF026opyx17dGHJLBOddM1HoHuJyTjGNbd1yoaeaNja+4Wj9Idbe/ClbPwbLg/qOuZk6yqzaxFWzRcaKDhMY9pDYNtb2jQ8ua0xLxmU7eg+A9qvFU0HzB3iORb/AAVvgVgfBVL4tcVcg1k9XOlpHoT3W8BWuPp5vyJrPR0FGCmgUQKpgdBRApoFECgHQUspsFLKAcldKCV0oA5SShlM1qlidEKxxuVR9oYuLD2VgvF20C1wLgYIgkX3bkje6rTYzEQ1zjoCV5vt3GfFfc2F++ZWeXb0uLCY9RKoVA4SL806zMrN4TGGk8AXBzbyOo4LRUXyJ0Kxs00/Zx703vo3BMuULNV6irq71MrlVddyek26V+OZqFR4g/Mfd1ZbQxoBgZqsqC88R+xWuMcnJdmC9IlsuV7ZNRjKXw64OjgD3Fj9lfYZ8gKv8Q0vlpOjUidb3y7KRs2pZVzzWVP4/eMqxxFmkrOPxJcYar/GPlhHJVWxsNaSsY1qFXwrjAzc4gAczYLeeHtjswtLcF3H5nO1Ljn+FXbFwIdW3jkwT3Nh91pnhdfx8d91x/IurpBxmHDhkqPFYYsOUjRaGq6Onv8ACgVDvds+XfyW2fHMvbLj5Lj6VIIGkFR6lJziBAuYE/hWOJoS4HTLyy5J6rTg0/8AIhYf2+Pt1T5WX0zjnbr3M/tMSNSFY4Gtf0UQ096vU6z6BWNLDwVtMZJ0wyzuV3Wl2BjQxwAgA5gCB6LY03yJC85oPiNDb391rtiYomxM2/hRniPa8BRApoFECsiOgogU0CiBQDgKWU3KWUA5K6UEpHOgIOTbqj9FAxtabaDNHWrwCqyu63MpV3cWGkfHDfY8DMtcB1gwvJ9ouItrlHTL3yXrIVBtrYtOoS7d+aNCRJ5jVRXVhZPbCbMpFz+kbx9d0FaenwGigUsAWzAIAcR14FSaFtc1lls8+/SQ5yYqOTj1FrPU6TKi4qosttrbAad1t3fRaHEYGtWsxpa0/wBZGfQfdZnbnh40mFzs854nWed1rjh9sOXOzqKenVkySpdWp8vYquw4lStoWaBx+iquaXraLvlKhAXILt6d4gpf9FjgBZ+cXAgj8eiZ2ebK2xf/AGmg6uv/AOplVdGkWOLT2PELf5OHfkj4ufXikPEoaI3U85NMaXODRqQPNcjuaTYVEhhdq4z2GX3VnFkOHtbQCB2S1XWXp8eHjJHk8mfllagYm2fvn74qOxtr6EETx1Md07VJPqmar92TN8h14lXUY0lO/wA0zJJ8tfKPVJiWQ6mOBcfQHJJRMwMhew0AF7Ltq1SHDOzHujnYKbFyoGAoTVeeTT6R9lNqwPfCAgoOh/VgPlIRU279WDk0Sepv76pyFadw1PInXIcle7PrhhBOpAVVElDisR87GjQSepy+nqpyxXhW9BRAqFs+rvU2nkpQK5L0o4CiBTcpZQDkpZTcpZQBgoKtzyXApuu64Qvj/JGxTRxUGsybqTjRZVhrbpjRKu/D0MTkgqjJSbOCaqMhJe1XSwglw4mSOJm6i19g6tMcjdWrLP6j6KWBZKyUeVjKjZFY/wBvmpeB8PtB3qp3zoIho7aq+ZmjLEpjIVyqvqUxoI5LLeK9jitTLcp1HLkthVpws94kxQosLrkn5Wji4+57Kisljyepso0XneiBlzHHkqzEV/iPJWh2+fkJcSXGZtEHgstQzCmfblz66iU+xhIjqZrkies4sQ1n+X29+SZxtAlkjNsuHQCSM/cJVy9TOS4Xbz8LZlLEJuI3grLw5Q3qpdo0ept9JXLl5vFJ5yPT5bZx1qJATT3T5JVy9J5avqnh7t+6jYhsRyn6wuXIOCwTL+8tVF244F5/8G9yZSrksvasfVBjHxuO6tPSJT2zXy0u1ed7tkB5LlyvFGSc0wCTpryFyqnB1t+oXcTK5cs77bY+m82E/wCSOBVkCuXLky9ropSyuXKQWUsrlyA6UFe8LlyFYfki1hIvoqrEURrdcuRk7uM3Qqmd0m4yPLKVKa+bH+Vy5KNKZqsuCnqfBcuSKkaLqS1cuTKma7VUbSwwe0gjouXJU56eR+N/kqFnKfNZiiL9LrlyVcmf5JgpE34rly5Sen//2Q==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NL"/>
          </a:p>
        </p:txBody>
      </p:sp>
      <p:sp>
        <p:nvSpPr>
          <p:cNvPr id="6" name="AutoShape 12" descr="data:image/jpeg;base64,/9j/4AAQSkZJRgABAQAAAQABAAD/2wCEAAkGBxQSEhUUExQVFRUXFxUVGBUXFRUXFxcVFBUWFhUXGBQYHCggGBolHBYWITEhJSksLi4uFx8zODMsNygtLisBCgoKDg0OGhAQGiwkHBwsLCwsLCwsLCwsLCwsLCwsLCwsLCwsLCwsLCwsLCwsLCwsLCwsLCwsLCwsLCwsLCwsLP/AABEIALcBEwMBIgACEQEDEQH/xAAcAAABBQEBAQAAAAAAAAAAAAACAQMEBQYABwj/xAA6EAABAwIDBgQFAwMDBQEAAAABAAIRAyEEMUEFElFhcYEGkaHwEyKxwdEy4fFCUnIHFGIjM4KSokP/xAAZAQADAQEBAAAAAAAAAAAAAAAAAQIDBAX/xAAlEQEBAAICAgICAQUAAAAAAAAAAQIRAyESMQRRMkFxExQiI2H/2gAMAwEAAhEDEQA/APJ6gQEwpFbL3dRzOqloWmlqFdoubn7z9lBhfZcLfVE8Z+8kgF/fNAC/h7lCz6I/5QuBy98EALxl75pxl0NQXATjI1tz0QFpsvaZpkNPMfg/RbTZniQ0SxzHRTd+oTaRmPr5Lz0MP3CcZiiCaZ/Q6D/ibAkJaVvrt9C7G2wyuwOB7GJntnmrUL582Ztp9FzJc7daYIBi3FvNe2bD21TrMaQ8SYzME8JHFVKzyx+lwAiASgJQE0EASwiASwgBhLCKEsIAIXQnIXQgG4XQnISQgG4SQnISQgGyEkJwhN1XhokmANUAJCB7gBJyVHtTxZRpg7p3j3j91hds+OnvkNNuGiW1zC/tsdueKaVIEbwJ4LBbR8RNqGSe2Y7DJZfG7TNQmT6KudUU3tpNT00tfbxGUxyIjyhMnxJU/unrbyWf+J3Hr5IHHglqH5VqW+Kn/wDLzP2K5ZPePPzXJeMPzqYaeZKivapFN09AueL9ProrZozm3RsF+iJjb9kTR+rt9EAFGnIPQpC36fdSKbc+/ofwhAuUGikX9Epbcc065t+65jZd5+iAa3MilAg8lILc025qR6dTqFptccE9XpB7d5tiNPeSYDfyjwVfdPEcPqgiYepvNIdmL+R/B9FZ4TarqTmlt7C08P2hVuIphlSQflM26jLyMpvektjggTp694R8YOLmse7eY6I3j8wng4/Q/ZekUXhwBFwbhfPWxcZNM0yLhwcwjNruVrggkQvYfAO1vjUdx3/cYTvCIFzMhOX9Fnj1tqAEoCUBEAqZBhLCKEsIAYXQjhdCACEkJyEkIBuEkJjG7SpUv1vDfusttrxcCCKX6ci/I9krZFzC1ebW2xToAyQXcJy68F57t/xY6paYgZD9N+IWb21tklxIJg6Ez6691msRjSTndT7aSTFP2ltIknLmqZ9UnXzS1K09dffvNRnCEC0bnICUrJKLc10+nVACJ0UinfPzQBikU2393iyRwJw54eS5TG0n6SRokSVqIFOpA93KccbeqhE3hG2pJVsktojyXOPzdfwhbUXMdJnggH415/USfumnnNc9/wAvvgmQ/wB+SAMOz6j0CFlkkWSkIByi6Sex8lzhZNNSOckpILLe+SiMu63sp01Dkm2sgoKnax3g0cPoCY9CmqeY6qbRok3jMR79EFbDQR2KNn41beEoFYb36TIN+cr2LAbNFJ7K1KRI3SLQ5siO+fqvFtlmCIzkkL3PwXWbUoMcM4n1gwj9i9Ro6bpEhOAJrDsiRpmOjv3lSAFbCkASwlARQgAhLCKEsIBuFHxj4AAzcY7a++alwqTbeJDd4n+lsTPG7uhiISt1F4TdZjxXWbk2/EnM8geELz/bGMGQtfJtlfeIcR8v+UnPzjkvPMdiCSQTe8HiPus526L1EbFuN/P8/T1ULf4p2q6b/uJyTIVM6K/vVOOZay6mzh5KTSZokJEOkPfdTGM1Hdd8HhmjptIuO6SpDjaA7LiyLaafkJ+m6By1/KCuNO4Qdh0VP+RHTLqlUD4h4lIjQ8lYkYUrkLVbE41+aeout1Uc5I6ZugHa9RC1CBdO02IPRX6JZR1hEdE0xslIzjL9tUQpEp9lOYaB/K0Wx9jTdwSt00xx2ztPAOOak0dmngt7S2Y2BZdU2cNAFnc2s44zWE2dHQKLisJN4tMDtn75LTVMPp/CjOw+84NAsPpr3KmZdtLhNMvRokPZzMeq9o/05pxQZbWoO0g/dYzAbAc7E4doGheeAJLiP/ndPdeoeF9nfAoNbzJ7Tn3gFbY9uXk1JpbNajAXAIwFo5iAIoSgJQEAMJYRQlhANlYnxS8l4pjUlxzyaC49M2+a29QLGYhnxK1d/MUmHqWgkDqW+SjNtwsZ47wpYGhoyaB0IF/NeZ1gZXu+3cO2oHNIkc+S872n4YkmFlMtOm4bjBGluuIgweuqB1Ig311Wixnh9wERMeirP9uWWIkcDp+Fcu2NwsQ6RLTfLiprY9+801Y2OnmPyhfTIuLhMvSU9tpQUa9/TqmMPiv3b912IbFxcceHIpHv9puVxlqOPHoUNTLORoeXvy7pjCYmc/5U11OPmzBz5f8ALyz4qaudxXujXPqVymOwx0ErkeReChebpN5SNnYCpXeGUm7zj5AaucdBzW72f/p7SAmvUc52oZ8rR3zKvLOY+0cfDnn+Lz0OTjQtvtPwJSuaNQg8HHe/dZbFYI07HMJTOX0rLhyx9ozBfkn2C6bbZPYe5VVEJic+yPCUySuxLJPvVbTwx4e+UOcpuWo0xx3UXYuytSJK1GFoRorKhhGtFgj+Esba3kkRWhNVVOFNRsTShTtcivLJUrY+CFSq1vEhNkdleeDcNvVt7Rt/wqxm6M7442tdgsA1ri6BlAt0k+jR0arBoQhGF1vLt2IBGAhCMIIoCIBcAlAQHQuhFC6EBHxboYTqBbqsxXo7jCOEvnK7oaPuewWpxVOWws/tgTQnKSwdgT+6zzb8Smxt+4BVXWurF1TeY09R5Ej7KsqrCuyItSgCqLauxWvBIs7iPuFfkoIlJVjyfGYZwJmxGqjiq4W19D0/C2/iDZ198Dl+PfNZ7aOzJbvtFtRwWszYZcWu4qA9rjlB8ipFMxzGTgfSeXPTooFVmh89V1Ou5h/uCpjv7SatCPmbMcNR+6mYWtNsj5X4jgU1hq7Tca5t/H4KI4cOysdOR96Kb/1cn0U1yNB23vslTLq1RpgsaSLTC5GhtqfAxbSw1WoB8xdB47rWgtHmXKzpGrVaXucQ3QCwhV3hFk06lM639CD75Kw2s8tw0C2TT5wVnn+Tu4b/AKppTwBU+UufU0DSYHNzuCjeJcOPiAjK5PYflStkYdxPykjon9tMJexhmw16zn2+ic6qeSbjH4tm7bkPMp7CNTm06X/UPWPJoRYGnf1Wu+nH4/5LLY+z/i12t/paZPbJenYemGtAHBZ3wts/cZvEXd9Fogsbd10zHUE+tCZfiwAgxLZVTiMHUd/+hA5AfVGxpIxG2CJhh9FW4rxER/THVRqmEcwyd6oP8j68lAwmBLiS7Uk+afjD3fpfYDaxrkMa0ucbAAL0/wAPbL+BTg/qMF3I8OyyX+nuFa2s6wkMMeYBXoIWvHjPbl+RyX8RhGEARhauQYRhCEQQBhEEIRBAEF0LglQAOCy3iV+7RcNQ70kQel1qnFYnxq15DtGlo7wZ7fssuW6jfgm8lLs1+9TgHJ7uwLpH1TFY381QYPFvo4ksk7hLGkZ3eBBnuCrLG1915BMXWDukKal0RMqHvj+4FS8K4FJWjdSiHAgqjxOANMmLtOY4LUVVFIlNO3nW1tj70vZ5fhZ54LTBXr1bAtdmB1yKzW2fDIdJbmFeOevbLPjl7jBze1jyUujjyLOEjohxeDLDDhCZFKdVp1XP3Ks27VYBm8cp/Zcqv/blcl44q88np2y9nmkSNWmJ0In8KyxGG37DXMHI8+qsMRTvKaIssrdurjy8TA2WxgEDdPEGPRVtTB71STJgGD5fhWVSq4c1BxOIMWaUtVt5SshtbCn4hOhk+l09sLB79WNFqaOADqY3hfP1ldsrZ4puJ4qvJjMZva7wzN0AJ5MUnJwuUNNEc5RapT7lGqIVMUSs0lR2MvZO4+tuMc7gP2CDANO4HHW6DuK98K1fh4inzlh/8hb1hejBeZ+HaJq4inuzDXBzjoA29yvSwuji9PP+Xryn8HAjCbCMLVyHAjCbCMIBwIgmwUQKAMJZQyulAc9UXiigDTMiyvCVHxlHfaRxEKc5uL48vHJ4vUw7v93uf1FzCP8AKm8H6NhXPiLCsc+OV41VpjNk7uIpVDYt3t46EbrhPLMKh2hiJqOPM/Vcn6enh32z20dlFhJpkiLxcjyUXB7Xc0gPa9vMDeH5HqtOXBwhMtwm7pKcsVcaLC40PH6ge0HyUhNHDNdmE7Rox+6W02CaE3iRZOvKiV6kBFpSML4nI3iFR0acmFaeIqu9UMJvZ2Hm/bstcbqMc5vILMLZcr/DYYbo96rlPkrwbf4ibLlGoV5aE4HJaMpbKF9IIi9D8RMbONyQwk3khKnTTGnGvTocorSjpuQ0iQ4qNVKJ9RRKr5QvFG2lSD2bs5kehlJhMF8zC87zWkfKf0nq3VEwyZTdbaDabgCfmOTRcnsnIjJ69g2NDG7jQ0EAw0AASOAUkKJs9002ZE7rZgyJgTdSgV1vGvs4EYTYKMFBHAiBTYKIFAOAogU2CilAHKWUErpQBSkJSSklAZnxnXNNjQMnEyen8rCVnTAC9Xx+EZVYWVBLT2jmDoV5xt7Y4ouPw3OztMG0206rDkx/bv8Ajcks8VSxwY8DKbQrABVbcN828SXO0mIHQKfTesdOs5KLeTLkm8grCViqbadYgEBWld6qMdkgox2Nb889Sp2zrNCDGUvm81BfVIZAsQYWk7jDLq7aF2HfoYHD6pVUM2xUAjeb3F1yXhT/AKmLR7BxW8wBXLXLI7DfuOLToSPJahr5V5TVZ45biUUKb+JZR6mJhStJfVhOUqkqhxWO4FM7DxVatVcGwWtA3upmIPYq5hb6ReSYtIUkoKji2xF026opyx17dGHJLBOddM1HoHuJyTjGNbd1yoaeaNja+4Wj9Idbe/ClbPwbLg/qOuZk6yqzaxFWzRcaKDhMY9pDYNtb2jQ8ua0xLxmU7eg+A9qvFU0HzB3iORb/AAVvgVgfBVL4tcVcg1k9XOlpHoT3W8BWuPp5vyJrPR0FGCmgUQKpgdBRApoFECgHQUspsFLKAcldKCV0oA5SShlM1qlidEKxxuVR9oYuLD2VgvF20C1wLgYIgkX3bkje6rTYzEQ1zjoCV5vt3GfFfc2F++ZWeXb0uLCY9RKoVA4SL806zMrN4TGGk8AXBzbyOo4LRUXyJ0Kxs00/Zx703vo3BMuULNV6irq71MrlVddyek26V+OZqFR4g/Mfd1ZbQxoBgZqsqC88R+xWuMcnJdmC9IlsuV7ZNRjKXw64OjgD3Fj9lfYZ8gKv8Q0vlpOjUidb3y7KRs2pZVzzWVP4/eMqxxFmkrOPxJcYar/GPlhHJVWxsNaSsY1qFXwrjAzc4gAczYLeeHtjswtLcF3H5nO1Ljn+FXbFwIdW3jkwT3Nh91pnhdfx8d91x/IurpBxmHDhkqPFYYsOUjRaGq6Onv8ACgVDvds+XfyW2fHMvbLj5Lj6VIIGkFR6lJziBAuYE/hWOJoS4HTLyy5J6rTg0/8AIhYf2+Pt1T5WX0zjnbr3M/tMSNSFY4Gtf0UQ096vU6z6BWNLDwVtMZJ0wyzuV3Wl2BjQxwAgA5gCB6LY03yJC85oPiNDb391rtiYomxM2/hRniPa8BRApoFECsiOgogU0CiBQDgKWU3KWUA5K6UEpHOgIOTbqj9FAxtabaDNHWrwCqyu63MpV3cWGkfHDfY8DMtcB1gwvJ9ouItrlHTL3yXrIVBtrYtOoS7d+aNCRJ5jVRXVhZPbCbMpFz+kbx9d0FaenwGigUsAWzAIAcR14FSaFtc1lls8+/SQ5yYqOTj1FrPU6TKi4qosttrbAad1t3fRaHEYGtWsxpa0/wBZGfQfdZnbnh40mFzs854nWed1rjh9sOXOzqKenVkySpdWp8vYquw4lStoWaBx+iquaXraLvlKhAXILt6d4gpf9FjgBZ+cXAgj8eiZ2ebK2xf/AGmg6uv/AOplVdGkWOLT2PELf5OHfkj4ufXikPEoaI3U85NMaXODRqQPNcjuaTYVEhhdq4z2GX3VnFkOHtbQCB2S1XWXp8eHjJHk8mfllagYm2fvn74qOxtr6EETx1Md07VJPqmar92TN8h14lXUY0lO/wA0zJJ8tfKPVJiWQ6mOBcfQHJJRMwMhew0AF7Ltq1SHDOzHujnYKbFyoGAoTVeeTT6R9lNqwPfCAgoOh/VgPlIRU279WDk0Sepv76pyFadw1PInXIcle7PrhhBOpAVVElDisR87GjQSepy+nqpyxXhW9BRAqFs+rvU2nkpQK5L0o4CiBTcpZQDkpZTcpZQBgoKtzyXApuu64Qvj/JGxTRxUGsybqTjRZVhrbpjRKu/D0MTkgqjJSbOCaqMhJe1XSwglw4mSOJm6i19g6tMcjdWrLP6j6KWBZKyUeVjKjZFY/wBvmpeB8PtB3qp3zoIho7aq+ZmjLEpjIVyqvqUxoI5LLeK9jitTLcp1HLkthVpws94kxQosLrkn5Wji4+57Kisljyepso0XneiBlzHHkqzEV/iPJWh2+fkJcSXGZtEHgstQzCmfblz66iU+xhIjqZrkies4sQ1n+X29+SZxtAlkjNsuHQCSM/cJVy9TOS4Xbz8LZlLEJuI3grLw5Q3qpdo0ept9JXLl5vFJ5yPT5bZx1qJATT3T5JVy9J5avqnh7t+6jYhsRyn6wuXIOCwTL+8tVF244F5/8G9yZSrksvasfVBjHxuO6tPSJT2zXy0u1ed7tkB5LlyvFGSc0wCTpryFyqnB1t+oXcTK5cs77bY+m82E/wCSOBVkCuXLky9ropSyuXKQWUsrlyA6UFe8LlyFYfki1hIvoqrEURrdcuRk7uM3Qqmd0m4yPLKVKa+bH+Vy5KNKZqsuCnqfBcuSKkaLqS1cuTKma7VUbSwwe0gjouXJU56eR+N/kqFnKfNZiiL9LrlyVcmf5JgpE34rly5Sen//2Q==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NL"/>
          </a:p>
        </p:txBody>
      </p:sp>
      <p:pic>
        <p:nvPicPr>
          <p:cNvPr id="1038" name="Picture 14" descr="http://ontspannenopvoeden.nl/wp/wp-content/uploads/2011/08/ruzi%C3%ABnd-broertje-en-zusj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42" y="407633"/>
            <a:ext cx="4435125" cy="2949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3209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 descr="http://static3.volkskrant.nl/static/photo/2012/7/16/6/20120807153626/media_xl_13129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47429"/>
            <a:ext cx="4252012" cy="3007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://4.bp.blogspot.com/-XMmebF2uR_8/UGwtkyGuHBI/AAAAAAAAANo/1dZYA_G_MNk/s1600/1265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501008"/>
            <a:ext cx="3936437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6909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Wat gaat er mis?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Wandelen naar het vlees Gal. 5:13-21</a:t>
            </a:r>
          </a:p>
          <a:p>
            <a:pPr lvl="1"/>
            <a:r>
              <a:rPr lang="nl-NL" dirty="0" smtClean="0"/>
              <a:t>Losbandigheid: het dikke IK, hartstochten</a:t>
            </a:r>
          </a:p>
          <a:p>
            <a:pPr lvl="1"/>
            <a:r>
              <a:rPr lang="nl-NL" dirty="0" smtClean="0"/>
              <a:t>Vijandschap, afgunst, woede, </a:t>
            </a:r>
            <a:r>
              <a:rPr lang="nl-NL" dirty="0" err="1" smtClean="0"/>
              <a:t>egoisme</a:t>
            </a:r>
            <a:r>
              <a:rPr lang="nl-NL" dirty="0" smtClean="0"/>
              <a:t>, onenigheid</a:t>
            </a:r>
          </a:p>
          <a:p>
            <a:pPr lvl="1"/>
            <a:r>
              <a:rPr lang="nl-NL" dirty="0"/>
              <a:t> </a:t>
            </a:r>
            <a:r>
              <a:rPr lang="nl-NL" dirty="0" smtClean="0"/>
              <a:t>Let op: geen toegang tot het Koninkrijk!</a:t>
            </a:r>
            <a:r>
              <a:rPr lang="nl-NL" dirty="0"/>
              <a:t> </a:t>
            </a:r>
            <a:endParaRPr lang="nl-NL" dirty="0" smtClean="0"/>
          </a:p>
          <a:p>
            <a:pPr marL="457200" lvl="1" indent="0">
              <a:buNone/>
            </a:pPr>
            <a:endParaRPr lang="nl-NL" dirty="0" smtClean="0"/>
          </a:p>
          <a:p>
            <a:pPr lvl="1">
              <a:buFont typeface="Arial" charset="0"/>
              <a:buChar char="•"/>
            </a:pPr>
            <a:r>
              <a:rPr lang="nl-NL" dirty="0" smtClean="0"/>
              <a:t>De dramadriehoek,  1 Sam. 22-6-8 Luc 10 :38-42</a:t>
            </a:r>
          </a:p>
          <a:p>
            <a:pPr lvl="2">
              <a:buFont typeface="Arial" charset="0"/>
              <a:buChar char="•"/>
            </a:pPr>
            <a:r>
              <a:rPr lang="nl-NL" dirty="0" smtClean="0"/>
              <a:t>Redder, slachtoffer, aanklager</a:t>
            </a:r>
          </a:p>
          <a:p>
            <a:pPr lvl="2">
              <a:buFont typeface="Arial" charset="0"/>
              <a:buChar char="•"/>
            </a:pPr>
            <a:r>
              <a:rPr lang="nl-NL" dirty="0" smtClean="0"/>
              <a:t>Zelfrechtvaardiging, geen dader genoemd willen worden maar alleen slachtoffer</a:t>
            </a:r>
          </a:p>
          <a:p>
            <a:pPr lvl="2">
              <a:buFont typeface="Arial" charset="0"/>
              <a:buChar char="•"/>
            </a:pPr>
            <a:endParaRPr lang="nl-NL" dirty="0" smtClean="0"/>
          </a:p>
        </p:txBody>
      </p:sp>
    </p:spTree>
    <p:extLst>
      <p:ext uri="{BB962C8B-B14F-4D97-AF65-F5344CB8AC3E}">
        <p14:creationId xmlns:p14="http://schemas.microsoft.com/office/powerpoint/2010/main" val="3633998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Waar zit de wending?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De belijdenis van Rom. 3: 23  Wij allen hebben gezondigd, allen hebben genade nodig.</a:t>
            </a:r>
          </a:p>
          <a:p>
            <a:r>
              <a:rPr lang="nl-NL" dirty="0" smtClean="0"/>
              <a:t>Alleen een mooie tekst om in de hemel te komen? Nee, het is ook de bron van ware bescheidenheid (én eenheid!)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61522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Concrete regels in Rom. 12:9-21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nl-NL" dirty="0" smtClean="0"/>
              <a:t>Positief: heb elkaar oprecht lief</a:t>
            </a:r>
          </a:p>
          <a:p>
            <a:r>
              <a:rPr lang="nl-NL" dirty="0" smtClean="0"/>
              <a:t>Geef de ander eer</a:t>
            </a:r>
          </a:p>
          <a:p>
            <a:r>
              <a:rPr lang="nl-NL" dirty="0" smtClean="0"/>
              <a:t>Leef mee met anderen door je in hen te verplaatsen</a:t>
            </a:r>
          </a:p>
          <a:p>
            <a:r>
              <a:rPr lang="nl-NL" dirty="0" smtClean="0"/>
              <a:t>Wees nederig en niet eigenwijs</a:t>
            </a:r>
          </a:p>
          <a:p>
            <a:r>
              <a:rPr lang="nl-NL" dirty="0" smtClean="0"/>
              <a:t>Geen wraak, geen vergelding, zoek het goede voor de ander</a:t>
            </a:r>
          </a:p>
          <a:p>
            <a:r>
              <a:rPr lang="nl-NL" dirty="0" smtClean="0"/>
              <a:t>Overwin het kwade creatief</a:t>
            </a:r>
          </a:p>
          <a:p>
            <a:r>
              <a:rPr lang="nl-NL" dirty="0" smtClean="0"/>
              <a:t>Bidt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638944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Hartenkreet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nl-NL" dirty="0" smtClean="0"/>
              <a:t>Praat hier niet alleen over maar DOE het</a:t>
            </a:r>
          </a:p>
          <a:p>
            <a:pPr lvl="1"/>
            <a:r>
              <a:rPr lang="nl-NL" dirty="0" smtClean="0"/>
              <a:t>Thuis</a:t>
            </a:r>
          </a:p>
          <a:p>
            <a:pPr lvl="1"/>
            <a:r>
              <a:rPr lang="nl-NL" dirty="0" smtClean="0"/>
              <a:t>In de familie</a:t>
            </a:r>
          </a:p>
          <a:p>
            <a:pPr lvl="1"/>
            <a:r>
              <a:rPr lang="nl-NL" dirty="0" smtClean="0"/>
              <a:t>In de gemeente</a:t>
            </a:r>
          </a:p>
          <a:p>
            <a:pPr lvl="1">
              <a:buFont typeface="Arial" charset="0"/>
              <a:buChar char="•"/>
            </a:pPr>
            <a:r>
              <a:rPr lang="nl-NL" dirty="0" smtClean="0"/>
              <a:t>Daarvoor is nodig:</a:t>
            </a:r>
          </a:p>
          <a:p>
            <a:pPr marL="914400" lvl="2" indent="0">
              <a:buNone/>
            </a:pPr>
            <a:r>
              <a:rPr lang="nl-NL" dirty="0" smtClean="0"/>
              <a:t>- Bekering van iedereen (niet alleen van de </a:t>
            </a:r>
            <a:r>
              <a:rPr lang="nl-NL" dirty="0" err="1" smtClean="0"/>
              <a:t>ánder</a:t>
            </a:r>
            <a:r>
              <a:rPr lang="nl-NL" dirty="0" smtClean="0"/>
              <a:t>!)</a:t>
            </a:r>
          </a:p>
          <a:p>
            <a:pPr marL="914400" lvl="2" indent="0">
              <a:buNone/>
            </a:pPr>
            <a:r>
              <a:rPr lang="nl-NL" dirty="0" smtClean="0"/>
              <a:t>- Leven door de Geest Gal 5:22-26</a:t>
            </a:r>
          </a:p>
          <a:p>
            <a:pPr lvl="2">
              <a:buFontTx/>
              <a:buChar char="-"/>
            </a:pPr>
            <a:endParaRPr lang="nl-NL" dirty="0"/>
          </a:p>
          <a:p>
            <a:pPr marL="914400" lvl="2" indent="0">
              <a:buNone/>
            </a:pPr>
            <a:r>
              <a:rPr lang="nl-NL" dirty="0" smtClean="0"/>
              <a:t>Lees nu uw kerkgeschiedenisboek en familiegeschiedenis eens en schrik!</a:t>
            </a:r>
          </a:p>
        </p:txBody>
      </p:sp>
    </p:spTree>
    <p:extLst>
      <p:ext uri="{BB962C8B-B14F-4D97-AF65-F5344CB8AC3E}">
        <p14:creationId xmlns:p14="http://schemas.microsoft.com/office/powerpoint/2010/main" val="3535668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Alles maar goedvinden?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Matth. 18:15-20, Luc. 17:3,4</a:t>
            </a:r>
          </a:p>
          <a:p>
            <a:r>
              <a:rPr lang="nl-NL" dirty="0" smtClean="0"/>
              <a:t>Vermanen een zeer bijbels woord!</a:t>
            </a:r>
            <a:endParaRPr lang="nl-NL" dirty="0" smtClean="0">
              <a:sym typeface="Wingdings" pitchFamily="2" charset="2"/>
            </a:endParaRPr>
          </a:p>
          <a:p>
            <a:r>
              <a:rPr lang="nl-NL" dirty="0" smtClean="0">
                <a:sym typeface="Wingdings" pitchFamily="2" charset="2"/>
              </a:rPr>
              <a:t>Let op: niet uit zelfrechtvaardiging maar om de ander te redden (Nathan voor David)</a:t>
            </a:r>
          </a:p>
          <a:p>
            <a:r>
              <a:rPr lang="nl-NL" dirty="0" smtClean="0">
                <a:sym typeface="Wingdings" pitchFamily="2" charset="2"/>
              </a:rPr>
              <a:t>Zoals God: Hij zegt het oordeel aan uit LIEFDE</a:t>
            </a:r>
          </a:p>
          <a:p>
            <a:r>
              <a:rPr lang="nl-NL" dirty="0" smtClean="0">
                <a:sym typeface="Wingdings" pitchFamily="2" charset="2"/>
              </a:rPr>
              <a:t>Maar: toets uzelf, kijk eerst in de spiegel!</a:t>
            </a:r>
          </a:p>
        </p:txBody>
      </p:sp>
    </p:spTree>
    <p:extLst>
      <p:ext uri="{BB962C8B-B14F-4D97-AF65-F5344CB8AC3E}">
        <p14:creationId xmlns:p14="http://schemas.microsoft.com/office/powerpoint/2010/main" val="477584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Psychologisch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>
                <a:sym typeface="Wingdings" pitchFamily="2" charset="2"/>
              </a:rPr>
              <a:t>Karakters spelen een rol.</a:t>
            </a:r>
          </a:p>
          <a:p>
            <a:r>
              <a:rPr lang="nl-NL" dirty="0" smtClean="0">
                <a:sym typeface="Wingdings" pitchFamily="2" charset="2"/>
              </a:rPr>
              <a:t>Met kritiek en conflicten omgaan is moeilijk voor lieve mensen, die voelen zich zelf (te) snel schuldig</a:t>
            </a:r>
          </a:p>
          <a:p>
            <a:r>
              <a:rPr lang="nl-NL" dirty="0" smtClean="0">
                <a:sym typeface="Wingdings" pitchFamily="2" charset="2"/>
              </a:rPr>
              <a:t>Juist de zwart-wit denkers willen de baas spelen. Zij voelen zich niet snel verantwoordelijk voor problemen.</a:t>
            </a:r>
          </a:p>
          <a:p>
            <a:r>
              <a:rPr lang="nl-NL" dirty="0" smtClean="0">
                <a:sym typeface="Wingdings" pitchFamily="2" charset="2"/>
              </a:rPr>
              <a:t>Beiden moeten vernieuwd worden!</a:t>
            </a:r>
            <a:endParaRPr lang="nl-NL" dirty="0" smtClean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914476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Is dit nodig?</a:t>
            </a:r>
            <a:endParaRPr lang="nl-NL" dirty="0"/>
          </a:p>
        </p:txBody>
      </p:sp>
      <p:pic>
        <p:nvPicPr>
          <p:cNvPr id="3074" name="Picture 2" descr="http://www.mediacourant.eu/2013/images/1003_Leeuw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0994" y="2636912"/>
            <a:ext cx="2884878" cy="2428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1476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Hulp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Soms moet een mens groot genoeg zijn om te zeggen dat hij ergens niet uitkomt:</a:t>
            </a:r>
          </a:p>
          <a:p>
            <a:pPr lvl="1"/>
            <a:r>
              <a:rPr lang="nl-NL" dirty="0" smtClean="0"/>
              <a:t>Zoek een pastor, mediator of andere hulpverlener.</a:t>
            </a:r>
          </a:p>
          <a:p>
            <a:pPr lvl="1"/>
            <a:r>
              <a:rPr lang="nl-NL" dirty="0" smtClean="0"/>
              <a:t>Vouw de handen.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827696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433</Words>
  <Application>Microsoft Office PowerPoint</Application>
  <PresentationFormat>Diavoorstelling (4:3)</PresentationFormat>
  <Paragraphs>61</Paragraphs>
  <Slides>13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13</vt:i4>
      </vt:variant>
    </vt:vector>
  </HeadingPairs>
  <TitlesOfParts>
    <vt:vector size="14" baseType="lpstr">
      <vt:lpstr>Kantoorthema</vt:lpstr>
      <vt:lpstr>Omgaan met kritiek en conflicten</vt:lpstr>
      <vt:lpstr>Stellingen</vt:lpstr>
      <vt:lpstr>Veel geruzie</vt:lpstr>
      <vt:lpstr>PowerPoint-presentatie</vt:lpstr>
      <vt:lpstr>PowerPoint-presentatie</vt:lpstr>
      <vt:lpstr>Wat gaat er mis?</vt:lpstr>
      <vt:lpstr>Waar zit de wending?</vt:lpstr>
      <vt:lpstr>Concrete regels in Rom. 12:9-21</vt:lpstr>
      <vt:lpstr>Hartenkreet</vt:lpstr>
      <vt:lpstr>Alles maar goedvinden?</vt:lpstr>
      <vt:lpstr>Psychologisch</vt:lpstr>
      <vt:lpstr>Is dit nodig?</vt:lpstr>
      <vt:lpstr>Hulp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Omgaan met kritiek en conflicten</dc:title>
  <dc:creator>N.C. van der Voet</dc:creator>
  <cp:lastModifiedBy>N.C. van der Voet</cp:lastModifiedBy>
  <cp:revision>12</cp:revision>
  <dcterms:created xsi:type="dcterms:W3CDTF">2014-02-18T15:50:46Z</dcterms:created>
  <dcterms:modified xsi:type="dcterms:W3CDTF">2014-12-24T13:26:27Z</dcterms:modified>
</cp:coreProperties>
</file>