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86" r:id="rId4"/>
    <p:sldId id="275" r:id="rId5"/>
    <p:sldId id="261" r:id="rId6"/>
    <p:sldId id="287" r:id="rId7"/>
    <p:sldId id="293" r:id="rId8"/>
    <p:sldId id="299" r:id="rId9"/>
    <p:sldId id="288" r:id="rId10"/>
    <p:sldId id="295" r:id="rId11"/>
    <p:sldId id="298" r:id="rId12"/>
    <p:sldId id="291" r:id="rId13"/>
    <p:sldId id="296" r:id="rId14"/>
    <p:sldId id="297" r:id="rId15"/>
    <p:sldId id="292" r:id="rId16"/>
    <p:sldId id="289" r:id="rId17"/>
    <p:sldId id="290" r:id="rId18"/>
    <p:sldId id="271" r:id="rId1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 smtClean="0"/>
              <a:t>Klik om de ondertitelstijl van het model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0377869-EB98-4BAE-9E4F-7268910E8E88}" type="datetimeFigureOut">
              <a:rPr lang="nl-NL" smtClean="0"/>
              <a:t>21-10-2016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Opvoeden is elkaar als vader en moeder aanvullen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Ouderavond basisschool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45883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Wat zou u missen voor de opvoeding als u er alleen voor stond? (Voor sommigen is dit helaas werkelijkheid!)</a:t>
            </a:r>
          </a:p>
          <a:p>
            <a:r>
              <a:rPr lang="nl-NL" dirty="0" smtClean="0"/>
              <a:t>Welk woord past het best bij uw </a:t>
            </a:r>
            <a:r>
              <a:rPr lang="nl-NL" dirty="0" smtClean="0"/>
              <a:t>ouderlijke samenwerking </a:t>
            </a:r>
            <a:r>
              <a:rPr lang="nl-NL" dirty="0" smtClean="0"/>
              <a:t>als opvoeders: u </a:t>
            </a:r>
            <a:r>
              <a:rPr lang="nl-NL" i="1" dirty="0" smtClean="0"/>
              <a:t>vult</a:t>
            </a:r>
            <a:r>
              <a:rPr lang="nl-NL" dirty="0" smtClean="0"/>
              <a:t> elkaar </a:t>
            </a:r>
            <a:r>
              <a:rPr lang="nl-NL" i="1" dirty="0" smtClean="0"/>
              <a:t>aan</a:t>
            </a:r>
            <a:r>
              <a:rPr lang="nl-NL" dirty="0" smtClean="0"/>
              <a:t>, u </a:t>
            </a:r>
            <a:r>
              <a:rPr lang="nl-NL" i="1" dirty="0" smtClean="0"/>
              <a:t>voelt</a:t>
            </a:r>
            <a:r>
              <a:rPr lang="nl-NL" dirty="0" smtClean="0"/>
              <a:t> elkaar </a:t>
            </a:r>
            <a:r>
              <a:rPr lang="nl-NL" i="1" dirty="0" smtClean="0"/>
              <a:t>aan</a:t>
            </a:r>
            <a:r>
              <a:rPr lang="nl-NL" dirty="0" smtClean="0"/>
              <a:t>, u </a:t>
            </a:r>
            <a:r>
              <a:rPr lang="nl-NL" i="1" dirty="0" smtClean="0"/>
              <a:t>valt</a:t>
            </a:r>
            <a:r>
              <a:rPr lang="nl-NL" dirty="0" smtClean="0"/>
              <a:t> elkaar </a:t>
            </a:r>
            <a:r>
              <a:rPr lang="nl-NL" i="1" dirty="0" smtClean="0"/>
              <a:t>aan</a:t>
            </a:r>
            <a:r>
              <a:rPr lang="nl-NL" dirty="0" smtClean="0"/>
              <a:t>? Geef voorbeelden.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Geef een eerlijk antwoord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3803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moeder zucht: ‘Soms denk ik dat ik vier kinderen heb: drie echte plus mijn man!’</a:t>
            </a:r>
          </a:p>
          <a:p>
            <a:pPr lvl="1"/>
            <a:r>
              <a:rPr lang="nl-NL" dirty="0" smtClean="0"/>
              <a:t>Herkenbaar?</a:t>
            </a:r>
          </a:p>
          <a:p>
            <a:pPr lvl="1"/>
            <a:r>
              <a:rPr lang="nl-NL" dirty="0" smtClean="0"/>
              <a:t>Zo ja, zegt dit iets van moeders of van vaders?</a:t>
            </a:r>
          </a:p>
          <a:p>
            <a:pPr lvl="1"/>
            <a:r>
              <a:rPr lang="nl-NL" dirty="0" smtClean="0"/>
              <a:t>Wat zouden vaders kunnen verzuchten?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Zucht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85008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Paulus zegt daar in beeldspraak:</a:t>
            </a:r>
          </a:p>
          <a:p>
            <a:pPr marL="0" indent="0">
              <a:buNone/>
            </a:pPr>
            <a:r>
              <a:rPr lang="nl-NL" i="1" dirty="0" smtClean="0"/>
              <a:t>Wij </a:t>
            </a:r>
            <a:r>
              <a:rPr lang="nl-NL" i="1" dirty="0"/>
              <a:t>zijn in uw midden vriendelijk geweest, zoals een voedster haar kinderen </a:t>
            </a:r>
            <a:r>
              <a:rPr lang="nl-NL" i="1" dirty="0" smtClean="0"/>
              <a:t>koestert… Zo </a:t>
            </a:r>
            <a:r>
              <a:rPr lang="nl-NL" i="1" dirty="0"/>
              <a:t>weet u hoe wij elk van u afzonderlijk opwekten en aanmoedigden, net als een vader zijn kinderen.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 </a:t>
            </a:r>
            <a:r>
              <a:rPr lang="nl-NL" dirty="0" err="1"/>
              <a:t>Thessalonicensen</a:t>
            </a:r>
            <a:r>
              <a:rPr lang="nl-NL" dirty="0"/>
              <a:t> 2:7,11</a:t>
            </a:r>
          </a:p>
        </p:txBody>
      </p:sp>
    </p:spTree>
    <p:extLst>
      <p:ext uri="{BB962C8B-B14F-4D97-AF65-F5344CB8AC3E}">
        <p14:creationId xmlns:p14="http://schemas.microsoft.com/office/powerpoint/2010/main" val="3334393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Paulus vergelijkt zich met een moeder: koesteren, voeden, verwarmen, liefdevolle zorg verlenen.</a:t>
            </a:r>
          </a:p>
          <a:p>
            <a:r>
              <a:rPr lang="nl-NL" dirty="0" smtClean="0"/>
              <a:t>Hij lijkt ook op een vader: vermanen, aanmoedigen, aansporen, vertroosten, opbeuren, bemoedigen.</a:t>
            </a:r>
          </a:p>
          <a:p>
            <a:r>
              <a:rPr lang="nl-NL" dirty="0" smtClean="0"/>
              <a:t>Dus </a:t>
            </a:r>
            <a:r>
              <a:rPr lang="nl-NL" dirty="0"/>
              <a:t>kinderen </a:t>
            </a:r>
            <a:r>
              <a:rPr lang="nl-NL" dirty="0" smtClean="0"/>
              <a:t>hebben warmte en aansporing nodig!</a:t>
            </a:r>
            <a:endParaRPr lang="nl-NL" dirty="0"/>
          </a:p>
          <a:p>
            <a:endParaRPr lang="nl-NL" dirty="0" smtClean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hebben kinderen nodig?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30704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Aanwezige ouders. Geen veertig knuffels geven maar knuffelen. Een veilig thuis bieden.</a:t>
            </a:r>
          </a:p>
          <a:p>
            <a:r>
              <a:rPr lang="nl-NL" dirty="0" smtClean="0"/>
              <a:t>Ook: kinderen ‘de deur uit werken’ richting volwassenheid.</a:t>
            </a:r>
          </a:p>
          <a:p>
            <a:r>
              <a:rPr lang="nl-NL" dirty="0" smtClean="0"/>
              <a:t>Je kunt ze niet bewaren voor de onveilige wereld. Er wel op voorbereiden.</a:t>
            </a:r>
          </a:p>
          <a:p>
            <a:r>
              <a:rPr lang="nl-NL" dirty="0" smtClean="0"/>
              <a:t>Ouders vullen elkaar daarbij aan.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 dat is…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37612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Vader en moeder laten man-zijn en vrouw-zijn zien én de relatie tussen die twee. Dat is nodig voor de  identiteitsontwikkeling.</a:t>
            </a:r>
          </a:p>
          <a:p>
            <a:r>
              <a:rPr lang="nl-NL" dirty="0" smtClean="0"/>
              <a:t>Moeder-dochter relaties, vader-zoon relaties, moeder-zoon relaties en vader-dochter relaties hebben elk iets stimulerends voor de ontwikkeling van een kind.</a:t>
            </a:r>
          </a:p>
          <a:p>
            <a:r>
              <a:rPr lang="nl-NL" dirty="0" smtClean="0"/>
              <a:t>Vader en moeder zijn voor een kind ijkpunt als het zelf de ouderrol krijgt.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Vader en moeder beiden nodig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1530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Nog te veel vaders bemoeien zich weinig met de </a:t>
            </a:r>
            <a:r>
              <a:rPr lang="nl-NL" dirty="0" smtClean="0"/>
              <a:t>kinderen </a:t>
            </a:r>
            <a:r>
              <a:rPr lang="nl-NL" dirty="0" smtClean="0"/>
              <a:t>(ja… in de vakantie…) </a:t>
            </a:r>
          </a:p>
          <a:p>
            <a:r>
              <a:rPr lang="nl-NL" dirty="0" smtClean="0"/>
              <a:t>Als vader en moeder beiden nodig zijn voor de opvoeding, moet vader niet altijd weg zijn of thuis met zijn eigen dingen bezig zijn.</a:t>
            </a:r>
          </a:p>
          <a:p>
            <a:r>
              <a:rPr lang="nl-NL" dirty="0" smtClean="0"/>
              <a:t>Wat wil je </a:t>
            </a:r>
            <a:r>
              <a:rPr lang="nl-NL" dirty="0" smtClean="0"/>
              <a:t>dat </a:t>
            </a:r>
            <a:r>
              <a:rPr lang="nl-NL" dirty="0" smtClean="0"/>
              <a:t>de kinderen later van de opvoeding </a:t>
            </a:r>
            <a:r>
              <a:rPr lang="nl-NL" dirty="0" smtClean="0"/>
              <a:t>van jou als vader vertellen </a:t>
            </a:r>
            <a:r>
              <a:rPr lang="nl-NL" dirty="0" smtClean="0"/>
              <a:t>of bij je graf zeggen?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Pa wees een vent!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93866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err="1" smtClean="0"/>
              <a:t>Efeze</a:t>
            </a:r>
            <a:r>
              <a:rPr lang="nl-NL" dirty="0" smtClean="0"/>
              <a:t> 5. De man is het hoofd: een dienende functie. De vrouw moet onderdanig zijn: erkenning geven aan haar man. Dat is precies waar beiden naar verlangen.</a:t>
            </a:r>
          </a:p>
          <a:p>
            <a:r>
              <a:rPr lang="nl-NL" dirty="0" smtClean="0"/>
              <a:t>De vader- en moederrol kun je ver uit elkaar (vroeger) of dichtbij elkaar houden (nu). </a:t>
            </a:r>
          </a:p>
          <a:p>
            <a:r>
              <a:rPr lang="nl-NL" dirty="0" smtClean="0"/>
              <a:t>Het huishouden in </a:t>
            </a:r>
            <a:r>
              <a:rPr lang="nl-NL" dirty="0" err="1" smtClean="0"/>
              <a:t>bijbelse</a:t>
            </a:r>
            <a:r>
              <a:rPr lang="nl-NL" dirty="0" smtClean="0"/>
              <a:t> tijden was echt anders dan nu (lees Spr. 31 maar!)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Vaste rollen? Bijbel.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50402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Let anno 2016 op:</a:t>
            </a:r>
          </a:p>
          <a:p>
            <a:pPr lvl="1"/>
            <a:r>
              <a:rPr lang="nl-NL" dirty="0" err="1"/>
              <a:t>Béide</a:t>
            </a:r>
            <a:r>
              <a:rPr lang="nl-NL" dirty="0"/>
              <a:t> ouders vormen het </a:t>
            </a:r>
            <a:r>
              <a:rPr lang="nl-NL" dirty="0" smtClean="0"/>
              <a:t>opvoedteam vanuit de eigenheid.</a:t>
            </a:r>
            <a:endParaRPr lang="nl-NL" dirty="0"/>
          </a:p>
          <a:p>
            <a:pPr lvl="1"/>
            <a:r>
              <a:rPr lang="nl-NL" dirty="0" smtClean="0"/>
              <a:t>Ouders </a:t>
            </a:r>
            <a:r>
              <a:rPr lang="nl-NL" dirty="0" smtClean="0"/>
              <a:t>die op elkaars </a:t>
            </a:r>
            <a:r>
              <a:rPr lang="nl-NL" dirty="0" smtClean="0"/>
              <a:t>terreinen </a:t>
            </a:r>
            <a:r>
              <a:rPr lang="nl-NL" dirty="0" smtClean="0"/>
              <a:t>komen, begrijpen elkaar beter. Dat is goed voor hun huwelijk.</a:t>
            </a:r>
          </a:p>
          <a:p>
            <a:pPr lvl="1"/>
            <a:r>
              <a:rPr lang="nl-NL" dirty="0" smtClean="0"/>
              <a:t>Kijk uit voor overbelasting van vooral de moeders: vrouw, echtgenote, moeder, werknemer, vrijwilliger, kerklid, mantelzorger…  Het wordt soms echt te veel. Mannen kunnen makkelijker taken afstoten. 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Rolverdeling in 2016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04731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Laat u niet opjutten door het </a:t>
            </a:r>
            <a:r>
              <a:rPr lang="nl-NL" dirty="0" err="1"/>
              <a:t>emancipatiedenken</a:t>
            </a:r>
            <a:r>
              <a:rPr lang="nl-NL" dirty="0"/>
              <a:t> (maak uw eigen keuzes).</a:t>
            </a:r>
          </a:p>
          <a:p>
            <a:r>
              <a:rPr lang="nl-NL" dirty="0"/>
              <a:t>De keus van een vrouw voor de rol: vooral moeder zijn en het huishouden doen is dapper en wel zo rustgevend.</a:t>
            </a:r>
          </a:p>
          <a:p>
            <a:r>
              <a:rPr lang="nl-NL" dirty="0"/>
              <a:t>Vergeet ook niet dat we intussen al ver meegaan met de vrouwen- en </a:t>
            </a:r>
            <a:r>
              <a:rPr lang="nl-NL" dirty="0" smtClean="0"/>
              <a:t>moeder-emancipatie </a:t>
            </a:r>
            <a:r>
              <a:rPr lang="nl-NL" dirty="0"/>
              <a:t>(komt door het </a:t>
            </a:r>
            <a:r>
              <a:rPr lang="nl-NL" dirty="0" smtClean="0"/>
              <a:t>onderwijs en de vele </a:t>
            </a:r>
            <a:r>
              <a:rPr lang="nl-NL" dirty="0" smtClean="0"/>
              <a:t>door mannen bedachte huishoudelijke </a:t>
            </a:r>
            <a:r>
              <a:rPr lang="nl-NL" dirty="0" smtClean="0"/>
              <a:t>apparaten!). </a:t>
            </a:r>
            <a:endParaRPr lang="nl-NL" dirty="0"/>
          </a:p>
          <a:p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Emancipatie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05493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Laat je niet door je kind uitspelen tegenover elkaar.</a:t>
            </a:r>
          </a:p>
          <a:p>
            <a:r>
              <a:rPr lang="nl-NL" dirty="0" smtClean="0"/>
              <a:t>Trek alleen bij belangrijke thema’s één lijn.</a:t>
            </a:r>
          </a:p>
          <a:p>
            <a:r>
              <a:rPr lang="nl-NL" dirty="0" smtClean="0"/>
              <a:t>Val elkaar nooit af waar de kinderen bij zijn, maar je kunt rustig je eigen mening geven.</a:t>
            </a:r>
          </a:p>
          <a:p>
            <a:r>
              <a:rPr lang="nl-NL" dirty="0" smtClean="0"/>
              <a:t>Laat zien aan je kinderen hoe je als ouders wijs met verschil van inzicht omgaat.</a:t>
            </a:r>
          </a:p>
          <a:p>
            <a:r>
              <a:rPr lang="nl-NL" dirty="0" smtClean="0"/>
              <a:t>Wees geen advocaat voor je kind waar het kind bij is als de andere ouder streng is. (En al helemaal niet bij telkens hetzelfde kind.)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Een lijn trekken als ouders?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82870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Onderstreep de ouderlijke eenheid niet door óók boos te gaan schreeuwen als je man/vrouw boos is op een kind.</a:t>
            </a:r>
          </a:p>
          <a:p>
            <a:r>
              <a:rPr lang="nl-NL" dirty="0" smtClean="0"/>
              <a:t>De </a:t>
            </a:r>
            <a:r>
              <a:rPr lang="nl-NL" dirty="0"/>
              <a:t>ene lijn kan bij sommige kinderen met een </a:t>
            </a:r>
            <a:r>
              <a:rPr lang="nl-NL" dirty="0" smtClean="0"/>
              <a:t>rug</a:t>
            </a:r>
            <a:r>
              <a:rPr lang="nl-NL" dirty="0"/>
              <a:t>zakje </a:t>
            </a:r>
            <a:r>
              <a:rPr lang="nl-NL" dirty="0" smtClean="0"/>
              <a:t>erg belangrijk </a:t>
            </a:r>
            <a:r>
              <a:rPr lang="nl-NL" dirty="0"/>
              <a:t>zijn. </a:t>
            </a:r>
            <a:endParaRPr lang="nl-NL" dirty="0" smtClean="0"/>
          </a:p>
          <a:p>
            <a:r>
              <a:rPr lang="nl-NL" dirty="0" smtClean="0"/>
              <a:t>Vergeet niet één lijn te trekken in de betekenis van: consequent zijn. Dat voorkomt verwarring bij een kind. (Maar kijk weer uit met dreigen; je bent dan vaak toch niet consequent.)</a:t>
            </a:r>
            <a:endParaRPr lang="nl-NL" dirty="0"/>
          </a:p>
          <a:p>
            <a:endParaRPr lang="nl-NL" dirty="0"/>
          </a:p>
          <a:p>
            <a:endParaRPr lang="nl-NL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74922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</a:t>
            </a:r>
            <a:r>
              <a:rPr lang="nl-NL" dirty="0"/>
              <a:t>hoeft ook niet altijd één lijn te trekken tegenover alle kinderen.</a:t>
            </a:r>
          </a:p>
          <a:p>
            <a:pPr lvl="1"/>
            <a:r>
              <a:rPr lang="nl-NL" dirty="0"/>
              <a:t>Kinderen zijn verschillend</a:t>
            </a:r>
          </a:p>
          <a:p>
            <a:pPr lvl="1"/>
            <a:r>
              <a:rPr lang="nl-NL" dirty="0"/>
              <a:t>Tijden veranderen (tussen de oudste en de jongste zitten soms veel jaren</a:t>
            </a:r>
            <a:r>
              <a:rPr lang="nl-NL" dirty="0" smtClean="0"/>
              <a:t>)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Eén lijn bij alle kinderen?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01941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Veel ouders vullen elkaar </a:t>
            </a:r>
            <a:r>
              <a:rPr lang="nl-NL" dirty="0" smtClean="0"/>
              <a:t>maar al te goed aan </a:t>
            </a:r>
            <a:r>
              <a:rPr lang="nl-NL" dirty="0" smtClean="0"/>
              <a:t>met verwennen:</a:t>
            </a:r>
          </a:p>
          <a:p>
            <a:pPr lvl="1"/>
            <a:r>
              <a:rPr lang="nl-NL" dirty="0" smtClean="0"/>
              <a:t>Materieel (kinderen overladen met </a:t>
            </a:r>
            <a:r>
              <a:rPr lang="nl-NL" dirty="0" smtClean="0"/>
              <a:t>geld en goed)</a:t>
            </a:r>
            <a:endParaRPr lang="nl-NL" dirty="0" smtClean="0"/>
          </a:p>
          <a:p>
            <a:pPr lvl="1"/>
            <a:r>
              <a:rPr lang="nl-NL" dirty="0" smtClean="0"/>
              <a:t>Pedagogisch (ze telkens hun zin geven, ze nooit trotseren; geen leiding geven, nooit corrigeren)</a:t>
            </a:r>
          </a:p>
          <a:p>
            <a:pPr lvl="1"/>
            <a:r>
              <a:rPr lang="nl-NL" dirty="0" smtClean="0"/>
              <a:t>Affectief (alles goed praten, het als ouders goedmaken als het kind boos is; prijzen voor het presteert)</a:t>
            </a:r>
          </a:p>
          <a:p>
            <a:pPr lvl="1"/>
            <a:r>
              <a:rPr lang="nl-NL" dirty="0" smtClean="0"/>
              <a:t>Te steunend (ze overal bij helpen, hoe oud ze al zijn; geen hulp van hen vragen; voor hen ‘vliegen’)</a:t>
            </a:r>
          </a:p>
          <a:p>
            <a:pPr lvl="1"/>
            <a:endParaRPr lang="nl-NL" dirty="0"/>
          </a:p>
          <a:p>
            <a:pPr>
              <a:buFont typeface="Arial" charset="0"/>
              <a:buChar char="•"/>
            </a:pPr>
            <a:r>
              <a:rPr lang="nl-NL" dirty="0" smtClean="0"/>
              <a:t>En die ouders ergeren zich aan </a:t>
            </a:r>
            <a:r>
              <a:rPr lang="nl-NL" dirty="0" err="1" smtClean="0"/>
              <a:t>elkáárs</a:t>
            </a:r>
            <a:r>
              <a:rPr lang="nl-NL" dirty="0" smtClean="0"/>
              <a:t> verwennerijen.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‘Ik verwen jou’ is in het Afrikaans ‘Ek bederf jou!’</a:t>
            </a:r>
          </a:p>
          <a:p>
            <a:pPr lvl="1">
              <a:buFont typeface="Arial" charset="0"/>
              <a:buChar char="•"/>
            </a:pPr>
            <a:endParaRPr lang="nl-NL" dirty="0" smtClean="0"/>
          </a:p>
          <a:p>
            <a:pPr lvl="1"/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Elkaar aanvullen met… verwennen?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11791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Let op: kinderen stellen het rouwen uit. Dus lijken ze gewoon door te leven.</a:t>
            </a:r>
          </a:p>
          <a:p>
            <a:r>
              <a:rPr lang="nl-NL" dirty="0" smtClean="0"/>
              <a:t>Vertrouw het kind niet dat stilletjes op de kamer blijft zitten.</a:t>
            </a:r>
          </a:p>
          <a:p>
            <a:r>
              <a:rPr lang="nl-NL" dirty="0" smtClean="0"/>
              <a:t>Blijf contact zoeken op gevoelsniveau. Ga niet akkoord met alleen maar ‘Het gaat wel goed’.</a:t>
            </a:r>
          </a:p>
          <a:p>
            <a:r>
              <a:rPr lang="nl-NL" dirty="0" smtClean="0"/>
              <a:t>Blijf de overledene noemen maar niet om een kind klem te zetten.</a:t>
            </a:r>
          </a:p>
          <a:p>
            <a:r>
              <a:rPr lang="nl-NL" dirty="0" smtClean="0"/>
              <a:t>Schakel de omgeving in.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Als vader of moeder gestorven is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55185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Het belangrijkste geschenk dat ouders hun kinderen kunnen geven is een goed huwelijk.</a:t>
            </a:r>
          </a:p>
          <a:p>
            <a:r>
              <a:rPr lang="nl-NL" dirty="0" smtClean="0"/>
              <a:t>Voorkom als het toch misgaat een vechtscheiding (komt meer voor bij christenen dan bij ongelovigen)</a:t>
            </a:r>
          </a:p>
          <a:p>
            <a:r>
              <a:rPr lang="nl-NL" dirty="0"/>
              <a:t>Blijf zo veel mogelijk trouw </a:t>
            </a:r>
            <a:r>
              <a:rPr lang="nl-NL" dirty="0" smtClean="0"/>
              <a:t>tegenover de </a:t>
            </a:r>
            <a:r>
              <a:rPr lang="nl-NL" dirty="0"/>
              <a:t>ex-partner omwille van de kinderen.</a:t>
            </a:r>
          </a:p>
          <a:p>
            <a:r>
              <a:rPr lang="nl-NL" dirty="0" smtClean="0"/>
              <a:t>Gun je kinderen ook loyaliteit naar de ex-partner en je schoonfamilie.</a:t>
            </a:r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Als ouders gescheiden zijn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47157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We benaderen de kinderen in de Geest van </a:t>
            </a:r>
            <a:r>
              <a:rPr lang="nl-NL" dirty="0" smtClean="0"/>
              <a:t>Christus (Ef.6), volgens Zijn onderwijs en </a:t>
            </a:r>
            <a:r>
              <a:rPr lang="nl-NL" dirty="0" smtClean="0"/>
              <a:t>vermaningen.</a:t>
            </a:r>
          </a:p>
          <a:p>
            <a:r>
              <a:rPr lang="nl-NL" dirty="0" smtClean="0"/>
              <a:t>Opvoedingsdoelen vandaaruit zijn: zelfstandigheid, liefhebben, plichtsgetrouw zijn, ontspannen.</a:t>
            </a:r>
            <a:endParaRPr lang="nl-NL" dirty="0"/>
          </a:p>
          <a:p>
            <a:r>
              <a:rPr lang="nl-NL" dirty="0"/>
              <a:t>Ook de school zoekt hier het evenwicht tussen.</a:t>
            </a:r>
          </a:p>
          <a:p>
            <a:r>
              <a:rPr lang="nl-NL" dirty="0"/>
              <a:t>Laten we op God </a:t>
            </a:r>
            <a:r>
              <a:rPr lang="nl-NL" dirty="0" smtClean="0"/>
              <a:t>vertrouwen en bidden dat Hij </a:t>
            </a:r>
            <a:r>
              <a:rPr lang="nl-NL" dirty="0"/>
              <a:t>ons de </a:t>
            </a:r>
            <a:r>
              <a:rPr lang="nl-NL" dirty="0" smtClean="0"/>
              <a:t>weg wijst.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Basis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422794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638</TotalTime>
  <Words>1090</Words>
  <Application>Microsoft Office PowerPoint</Application>
  <PresentationFormat>Diavoorstelling 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19" baseType="lpstr">
      <vt:lpstr>Concours</vt:lpstr>
      <vt:lpstr>Opvoeden is elkaar als vader en moeder aanvullen</vt:lpstr>
      <vt:lpstr>Geef een eerlijk antwoord</vt:lpstr>
      <vt:lpstr>Zucht</vt:lpstr>
      <vt:lpstr>1 Thessalonicensen 2:7,11</vt:lpstr>
      <vt:lpstr>Wat hebben kinderen nodig?</vt:lpstr>
      <vt:lpstr>En dat is…</vt:lpstr>
      <vt:lpstr>Vader en moeder beiden nodig</vt:lpstr>
      <vt:lpstr>Pa wees een vent!</vt:lpstr>
      <vt:lpstr>Vaste rollen? Bijbel.</vt:lpstr>
      <vt:lpstr>Rolverdeling in 2016</vt:lpstr>
      <vt:lpstr>Emancipatie</vt:lpstr>
      <vt:lpstr>Een lijn trekken als ouders?</vt:lpstr>
      <vt:lpstr>PowerPoint-presentatie</vt:lpstr>
      <vt:lpstr>Eén lijn bij alle kinderen?</vt:lpstr>
      <vt:lpstr>Elkaar aanvullen met… verwennen?</vt:lpstr>
      <vt:lpstr>Als vader of moeder gestorven is</vt:lpstr>
      <vt:lpstr>Als ouders gescheiden zijn</vt:lpstr>
      <vt:lpstr>Basis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Help! Hoe voeden wij onze kinderen op in deze tijd?</dc:title>
  <dc:creator>N.C. van der Voet</dc:creator>
  <cp:lastModifiedBy>N.C. van der Voet</cp:lastModifiedBy>
  <cp:revision>51</cp:revision>
  <dcterms:created xsi:type="dcterms:W3CDTF">2015-03-11T20:46:21Z</dcterms:created>
  <dcterms:modified xsi:type="dcterms:W3CDTF">2016-10-21T08:16:30Z</dcterms:modified>
</cp:coreProperties>
</file>