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22"/>
  </p:handoutMasterIdLst>
  <p:sldIdLst>
    <p:sldId id="256" r:id="rId2"/>
    <p:sldId id="257" r:id="rId3"/>
    <p:sldId id="265" r:id="rId4"/>
    <p:sldId id="266" r:id="rId5"/>
    <p:sldId id="258" r:id="rId6"/>
    <p:sldId id="281" r:id="rId7"/>
    <p:sldId id="279" r:id="rId8"/>
    <p:sldId id="272" r:id="rId9"/>
    <p:sldId id="273" r:id="rId10"/>
    <p:sldId id="274" r:id="rId11"/>
    <p:sldId id="259" r:id="rId12"/>
    <p:sldId id="280" r:id="rId13"/>
    <p:sldId id="275" r:id="rId14"/>
    <p:sldId id="276" r:id="rId15"/>
    <p:sldId id="260" r:id="rId16"/>
    <p:sldId id="270" r:id="rId17"/>
    <p:sldId id="261" r:id="rId18"/>
    <p:sldId id="277" r:id="rId19"/>
    <p:sldId id="271" r:id="rId20"/>
    <p:sldId id="269" r:id="rId21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57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 van der Voet" userId="9e6fc3e6dead0faa" providerId="LiveId" clId="{76A5808B-FB53-4B37-9D7F-C12CCC352D56}"/>
    <pc:docChg chg="custSel addSld delSld modSld sldOrd">
      <pc:chgData name="Nico van der Voet" userId="9e6fc3e6dead0faa" providerId="LiveId" clId="{76A5808B-FB53-4B37-9D7F-C12CCC352D56}" dt="2021-11-26T21:07:45.484" v="2150" actId="6549"/>
      <pc:docMkLst>
        <pc:docMk/>
      </pc:docMkLst>
      <pc:sldChg chg="modSp mod">
        <pc:chgData name="Nico van der Voet" userId="9e6fc3e6dead0faa" providerId="LiveId" clId="{76A5808B-FB53-4B37-9D7F-C12CCC352D56}" dt="2021-11-02T18:40:18.906" v="2051" actId="27636"/>
        <pc:sldMkLst>
          <pc:docMk/>
          <pc:sldMk cId="1942769320" sldId="256"/>
        </pc:sldMkLst>
        <pc:spChg chg="mod">
          <ac:chgData name="Nico van der Voet" userId="9e6fc3e6dead0faa" providerId="LiveId" clId="{76A5808B-FB53-4B37-9D7F-C12CCC352D56}" dt="2021-11-02T18:40:18.906" v="2051" actId="27636"/>
          <ac:spMkLst>
            <pc:docMk/>
            <pc:sldMk cId="1942769320" sldId="256"/>
            <ac:spMk id="2" creationId="{00000000-0000-0000-0000-000000000000}"/>
          </ac:spMkLst>
        </pc:spChg>
        <pc:spChg chg="mod">
          <ac:chgData name="Nico van der Voet" userId="9e6fc3e6dead0faa" providerId="LiveId" clId="{76A5808B-FB53-4B37-9D7F-C12CCC352D56}" dt="2021-09-13T09:56:58.404" v="12" actId="20577"/>
          <ac:spMkLst>
            <pc:docMk/>
            <pc:sldMk cId="1942769320" sldId="256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76A5808B-FB53-4B37-9D7F-C12CCC352D56}" dt="2021-11-02T18:27:45.555" v="1421" actId="20577"/>
        <pc:sldMkLst>
          <pc:docMk/>
          <pc:sldMk cId="403553161" sldId="257"/>
        </pc:sldMkLst>
        <pc:spChg chg="mod">
          <ac:chgData name="Nico van der Voet" userId="9e6fc3e6dead0faa" providerId="LiveId" clId="{76A5808B-FB53-4B37-9D7F-C12CCC352D56}" dt="2021-11-02T18:27:45.555" v="1421" actId="20577"/>
          <ac:spMkLst>
            <pc:docMk/>
            <pc:sldMk cId="403553161" sldId="257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76A5808B-FB53-4B37-9D7F-C12CCC352D56}" dt="2021-11-02T18:34:31.238" v="1694" actId="20577"/>
        <pc:sldMkLst>
          <pc:docMk/>
          <pc:sldMk cId="4171386724" sldId="258"/>
        </pc:sldMkLst>
        <pc:spChg chg="mod">
          <ac:chgData name="Nico van der Voet" userId="9e6fc3e6dead0faa" providerId="LiveId" clId="{76A5808B-FB53-4B37-9D7F-C12CCC352D56}" dt="2021-11-02T18:34:31.238" v="1694" actId="20577"/>
          <ac:spMkLst>
            <pc:docMk/>
            <pc:sldMk cId="4171386724" sldId="258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76A5808B-FB53-4B37-9D7F-C12CCC352D56}" dt="2021-11-02T18:29:53.915" v="1510" actId="27636"/>
        <pc:sldMkLst>
          <pc:docMk/>
          <pc:sldMk cId="1357298792" sldId="259"/>
        </pc:sldMkLst>
        <pc:spChg chg="mod">
          <ac:chgData name="Nico van der Voet" userId="9e6fc3e6dead0faa" providerId="LiveId" clId="{76A5808B-FB53-4B37-9D7F-C12CCC352D56}" dt="2021-11-02T18:29:53.915" v="1510" actId="27636"/>
          <ac:spMkLst>
            <pc:docMk/>
            <pc:sldMk cId="1357298792" sldId="259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76A5808B-FB53-4B37-9D7F-C12CCC352D56}" dt="2021-11-02T18:28:01.326" v="1422" actId="20577"/>
        <pc:sldMkLst>
          <pc:docMk/>
          <pc:sldMk cId="3875583475" sldId="260"/>
        </pc:sldMkLst>
        <pc:spChg chg="mod">
          <ac:chgData name="Nico van der Voet" userId="9e6fc3e6dead0faa" providerId="LiveId" clId="{76A5808B-FB53-4B37-9D7F-C12CCC352D56}" dt="2021-11-02T18:28:01.326" v="1422" actId="20577"/>
          <ac:spMkLst>
            <pc:docMk/>
            <pc:sldMk cId="3875583475" sldId="260"/>
            <ac:spMk id="2" creationId="{00000000-0000-0000-0000-000000000000}"/>
          </ac:spMkLst>
        </pc:spChg>
        <pc:spChg chg="mod">
          <ac:chgData name="Nico van der Voet" userId="9e6fc3e6dead0faa" providerId="LiveId" clId="{76A5808B-FB53-4B37-9D7F-C12CCC352D56}" dt="2021-11-02T18:13:37.150" v="510" actId="20577"/>
          <ac:spMkLst>
            <pc:docMk/>
            <pc:sldMk cId="3875583475" sldId="260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76A5808B-FB53-4B37-9D7F-C12CCC352D56}" dt="2021-11-02T18:39:32.339" v="2039" actId="20577"/>
        <pc:sldMkLst>
          <pc:docMk/>
          <pc:sldMk cId="457423084" sldId="270"/>
        </pc:sldMkLst>
        <pc:spChg chg="mod">
          <ac:chgData name="Nico van der Voet" userId="9e6fc3e6dead0faa" providerId="LiveId" clId="{76A5808B-FB53-4B37-9D7F-C12CCC352D56}" dt="2021-11-02T18:39:32.339" v="2039" actId="20577"/>
          <ac:spMkLst>
            <pc:docMk/>
            <pc:sldMk cId="457423084" sldId="270"/>
            <ac:spMk id="2" creationId="{00000000-0000-0000-0000-000000000000}"/>
          </ac:spMkLst>
        </pc:spChg>
      </pc:sldChg>
      <pc:sldChg chg="modSp mod">
        <pc:chgData name="Nico van der Voet" userId="9e6fc3e6dead0faa" providerId="LiveId" clId="{76A5808B-FB53-4B37-9D7F-C12CCC352D56}" dt="2021-11-02T18:18:51.517" v="796" actId="20577"/>
        <pc:sldMkLst>
          <pc:docMk/>
          <pc:sldMk cId="1027292741" sldId="271"/>
        </pc:sldMkLst>
        <pc:spChg chg="mod">
          <ac:chgData name="Nico van der Voet" userId="9e6fc3e6dead0faa" providerId="LiveId" clId="{76A5808B-FB53-4B37-9D7F-C12CCC352D56}" dt="2021-11-02T18:18:51.517" v="796" actId="20577"/>
          <ac:spMkLst>
            <pc:docMk/>
            <pc:sldMk cId="1027292741" sldId="271"/>
            <ac:spMk id="2" creationId="{00000000-0000-0000-0000-000000000000}"/>
          </ac:spMkLst>
        </pc:spChg>
        <pc:spChg chg="mod">
          <ac:chgData name="Nico van der Voet" userId="9e6fc3e6dead0faa" providerId="LiveId" clId="{76A5808B-FB53-4B37-9D7F-C12CCC352D56}" dt="2021-11-02T18:15:07.716" v="602" actId="20577"/>
          <ac:spMkLst>
            <pc:docMk/>
            <pc:sldMk cId="1027292741" sldId="271"/>
            <ac:spMk id="3" creationId="{00000000-0000-0000-0000-000000000000}"/>
          </ac:spMkLst>
        </pc:spChg>
      </pc:sldChg>
      <pc:sldChg chg="modSp mod">
        <pc:chgData name="Nico van der Voet" userId="9e6fc3e6dead0faa" providerId="LiveId" clId="{76A5808B-FB53-4B37-9D7F-C12CCC352D56}" dt="2021-11-02T18:32:04.635" v="1591" actId="20577"/>
        <pc:sldMkLst>
          <pc:docMk/>
          <pc:sldMk cId="1532568978" sldId="275"/>
        </pc:sldMkLst>
        <pc:spChg chg="mod">
          <ac:chgData name="Nico van der Voet" userId="9e6fc3e6dead0faa" providerId="LiveId" clId="{76A5808B-FB53-4B37-9D7F-C12CCC352D56}" dt="2021-11-02T18:32:04.635" v="1591" actId="20577"/>
          <ac:spMkLst>
            <pc:docMk/>
            <pc:sldMk cId="1532568978" sldId="275"/>
            <ac:spMk id="2" creationId="{00000000-0000-0000-0000-000000000000}"/>
          </ac:spMkLst>
        </pc:spChg>
      </pc:sldChg>
      <pc:sldChg chg="modSp del mod">
        <pc:chgData name="Nico van der Voet" userId="9e6fc3e6dead0faa" providerId="LiveId" clId="{76A5808B-FB53-4B37-9D7F-C12CCC352D56}" dt="2021-11-02T18:39:05.836" v="2038" actId="47"/>
        <pc:sldMkLst>
          <pc:docMk/>
          <pc:sldMk cId="1775515093" sldId="278"/>
        </pc:sldMkLst>
        <pc:spChg chg="mod">
          <ac:chgData name="Nico van der Voet" userId="9e6fc3e6dead0faa" providerId="LiveId" clId="{76A5808B-FB53-4B37-9D7F-C12CCC352D56}" dt="2021-11-02T18:28:37.734" v="1457" actId="20577"/>
          <ac:spMkLst>
            <pc:docMk/>
            <pc:sldMk cId="1775515093" sldId="278"/>
            <ac:spMk id="2" creationId="{00000000-0000-0000-0000-000000000000}"/>
          </ac:spMkLst>
        </pc:spChg>
      </pc:sldChg>
      <pc:sldChg chg="modSp new mod ord">
        <pc:chgData name="Nico van der Voet" userId="9e6fc3e6dead0faa" providerId="LiveId" clId="{76A5808B-FB53-4B37-9D7F-C12CCC352D56}" dt="2021-11-26T21:07:45.484" v="2150" actId="6549"/>
        <pc:sldMkLst>
          <pc:docMk/>
          <pc:sldMk cId="3043688654" sldId="279"/>
        </pc:sldMkLst>
        <pc:spChg chg="mod">
          <ac:chgData name="Nico van der Voet" userId="9e6fc3e6dead0faa" providerId="LiveId" clId="{76A5808B-FB53-4B37-9D7F-C12CCC352D56}" dt="2021-11-26T21:07:45.484" v="2150" actId="6549"/>
          <ac:spMkLst>
            <pc:docMk/>
            <pc:sldMk cId="3043688654" sldId="279"/>
            <ac:spMk id="2" creationId="{0539EA3F-8557-4FA5-B437-6405582642B2}"/>
          </ac:spMkLst>
        </pc:spChg>
        <pc:spChg chg="mod">
          <ac:chgData name="Nico van der Voet" userId="9e6fc3e6dead0faa" providerId="LiveId" clId="{76A5808B-FB53-4B37-9D7F-C12CCC352D56}" dt="2021-11-02T18:05:55.445" v="19" actId="20577"/>
          <ac:spMkLst>
            <pc:docMk/>
            <pc:sldMk cId="3043688654" sldId="279"/>
            <ac:spMk id="3" creationId="{39161901-B329-4F34-A719-38DE601781CD}"/>
          </ac:spMkLst>
        </pc:spChg>
      </pc:sldChg>
      <pc:sldChg chg="modSp new mod">
        <pc:chgData name="Nico van der Voet" userId="9e6fc3e6dead0faa" providerId="LiveId" clId="{76A5808B-FB53-4B37-9D7F-C12CCC352D56}" dt="2021-11-02T18:31:47.665" v="1581" actId="20577"/>
        <pc:sldMkLst>
          <pc:docMk/>
          <pc:sldMk cId="1306594445" sldId="280"/>
        </pc:sldMkLst>
        <pc:spChg chg="mod">
          <ac:chgData name="Nico van der Voet" userId="9e6fc3e6dead0faa" providerId="LiveId" clId="{76A5808B-FB53-4B37-9D7F-C12CCC352D56}" dt="2021-11-02T18:31:47.665" v="1581" actId="20577"/>
          <ac:spMkLst>
            <pc:docMk/>
            <pc:sldMk cId="1306594445" sldId="280"/>
            <ac:spMk id="2" creationId="{C5BD8BED-47D2-46B5-9722-032CC23E50EE}"/>
          </ac:spMkLst>
        </pc:spChg>
        <pc:spChg chg="mod">
          <ac:chgData name="Nico van der Voet" userId="9e6fc3e6dead0faa" providerId="LiveId" clId="{76A5808B-FB53-4B37-9D7F-C12CCC352D56}" dt="2021-11-02T18:24:43.088" v="1050" actId="20577"/>
          <ac:spMkLst>
            <pc:docMk/>
            <pc:sldMk cId="1306594445" sldId="280"/>
            <ac:spMk id="3" creationId="{FE0F1EEE-773C-4A84-878C-4E1CB352907A}"/>
          </ac:spMkLst>
        </pc:spChg>
      </pc:sldChg>
      <pc:sldChg chg="modSp new mod">
        <pc:chgData name="Nico van der Voet" userId="9e6fc3e6dead0faa" providerId="LiveId" clId="{76A5808B-FB53-4B37-9D7F-C12CCC352D56}" dt="2021-11-26T21:06:24.664" v="2053" actId="20577"/>
        <pc:sldMkLst>
          <pc:docMk/>
          <pc:sldMk cId="1535650220" sldId="281"/>
        </pc:sldMkLst>
        <pc:spChg chg="mod">
          <ac:chgData name="Nico van der Voet" userId="9e6fc3e6dead0faa" providerId="LiveId" clId="{76A5808B-FB53-4B37-9D7F-C12CCC352D56}" dt="2021-11-26T21:06:24.664" v="2053" actId="20577"/>
          <ac:spMkLst>
            <pc:docMk/>
            <pc:sldMk cId="1535650220" sldId="281"/>
            <ac:spMk id="2" creationId="{FD31B98E-47E4-41E9-86B9-A5793C6FD5CC}"/>
          </ac:spMkLst>
        </pc:spChg>
        <pc:spChg chg="mod">
          <ac:chgData name="Nico van der Voet" userId="9e6fc3e6dead0faa" providerId="LiveId" clId="{76A5808B-FB53-4B37-9D7F-C12CCC352D56}" dt="2021-11-02T18:35:15.501" v="1704" actId="20577"/>
          <ac:spMkLst>
            <pc:docMk/>
            <pc:sldMk cId="1535650220" sldId="281"/>
            <ac:spMk id="3" creationId="{CA89597D-2B26-4419-BE16-1053A2E8624E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91EBCD-6496-45FC-B709-7CCE784FFEBE}" type="datetimeFigureOut">
              <a:rPr lang="nl-NL" smtClean="0"/>
              <a:t>26-11-2021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587530-4EF1-4160-BBF7-94912319EDA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250266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hoekige driehoe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17" name="Ondertitel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nl-NL"/>
              <a:t>Klik om de ondertitelstijl van het model te bewerken</a:t>
            </a:r>
            <a:endParaRPr kumimoji="0" lang="en-US"/>
          </a:p>
        </p:txBody>
      </p:sp>
      <p:grpSp>
        <p:nvGrpSpPr>
          <p:cNvPr id="2" name="Groe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rije v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Vrije v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Vrije v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Rechte verbindingslijn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ijdelijke aanduiding voor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D61BD42-9D94-4A9E-9F6C-21E2A5F115A3}" type="datetimeFigureOut">
              <a:rPr lang="nl-NL" smtClean="0"/>
              <a:t>26-11-2021</a:t>
            </a:fld>
            <a:endParaRPr lang="nl-NL"/>
          </a:p>
        </p:txBody>
      </p:sp>
      <p:sp>
        <p:nvSpPr>
          <p:cNvPr id="19" name="Tijdelijke aanduiding voor voettekst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27" name="Tijdelijke aanduiding voor dianumm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26-11-2021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26-11-2021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  <p:sp>
        <p:nvSpPr>
          <p:cNvPr id="7" name="Punthaak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Punthaak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26-11-2021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26-11-2021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26-11-2021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26-11-2021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FD61BD42-9D94-4A9E-9F6C-21E2A5F115A3}" type="datetimeFigureOut">
              <a:rPr lang="nl-NL" smtClean="0"/>
              <a:t>26-11-2021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nl-NL"/>
              <a:t>Klik om de modelstijlen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nl-NL"/>
              <a:t>Klik op het pictogram als u een afbeelding wilt toevoegen</a:t>
            </a:r>
            <a:endParaRPr kumimoji="0" lang="en-US" dirty="0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D61BD42-9D94-4A9E-9F6C-21E2A5F115A3}" type="datetimeFigureOut">
              <a:rPr lang="nl-NL" smtClean="0"/>
              <a:t>26-11-2021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8" name="Vrije v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rije v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hthoekige driehoe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Rechte verbindingslijn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unthaak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Punthaak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26-11-2021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nl-NL"/>
              <a:t>Klik om de modelstijlen te bewerken</a:t>
            </a:r>
          </a:p>
          <a:p>
            <a:pPr lvl="1" eaLnBrk="1" latinLnBrk="0" hangingPunct="1"/>
            <a:r>
              <a:rPr lang="nl-NL"/>
              <a:t>Tweede niveau</a:t>
            </a:r>
          </a:p>
          <a:p>
            <a:pPr lvl="2" eaLnBrk="1" latinLnBrk="0" hangingPunct="1"/>
            <a:r>
              <a:rPr lang="nl-NL"/>
              <a:t>Derde niveau</a:t>
            </a:r>
          </a:p>
          <a:p>
            <a:pPr lvl="3" eaLnBrk="1" latinLnBrk="0" hangingPunct="1"/>
            <a:r>
              <a:rPr lang="nl-NL"/>
              <a:t>Vierde niveau</a:t>
            </a:r>
          </a:p>
          <a:p>
            <a:pPr lvl="4" eaLnBrk="1" latinLnBrk="0" hangingPunct="1"/>
            <a:r>
              <a:rPr lang="nl-NL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1BD42-9D94-4A9E-9F6C-21E2A5F115A3}" type="datetimeFigureOut">
              <a:rPr lang="nl-NL" smtClean="0"/>
              <a:t>26-11-2021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rije v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Vrije v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echthoekige driehoe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Rechte verbindingslijn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jdelijke aanduiding voor titel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nl-NL"/>
              <a:t>Klik om de stijl te bewerken</a:t>
            </a:r>
            <a:endParaRPr kumimoji="0" lang="en-US"/>
          </a:p>
        </p:txBody>
      </p:sp>
      <p:sp>
        <p:nvSpPr>
          <p:cNvPr id="30" name="Tijdelijke aanduiding voor teks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nl-NL"/>
              <a:t>Klik om de modelstijlen te bewerken</a:t>
            </a:r>
          </a:p>
          <a:p>
            <a:pPr lvl="1" eaLnBrk="1" latinLnBrk="0" hangingPunct="1"/>
            <a:r>
              <a:rPr kumimoji="0" lang="nl-NL"/>
              <a:t>Tweede niveau</a:t>
            </a:r>
          </a:p>
          <a:p>
            <a:pPr lvl="2" eaLnBrk="1" latinLnBrk="0" hangingPunct="1"/>
            <a:r>
              <a:rPr kumimoji="0" lang="nl-NL"/>
              <a:t>Derde niveau</a:t>
            </a:r>
          </a:p>
          <a:p>
            <a:pPr lvl="3" eaLnBrk="1" latinLnBrk="0" hangingPunct="1"/>
            <a:r>
              <a:rPr kumimoji="0" lang="nl-NL"/>
              <a:t>Vierde niveau</a:t>
            </a:r>
          </a:p>
          <a:p>
            <a:pPr lvl="4" eaLnBrk="1" latinLnBrk="0" hangingPunct="1"/>
            <a:r>
              <a:rPr kumimoji="0" lang="nl-NL"/>
              <a:t>Vijfde niveau</a:t>
            </a:r>
            <a:endParaRPr kumimoji="0" lang="en-US"/>
          </a:p>
        </p:txBody>
      </p:sp>
      <p:sp>
        <p:nvSpPr>
          <p:cNvPr id="10" name="Tijdelijke aanduiding voor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D61BD42-9D94-4A9E-9F6C-21E2A5F115A3}" type="datetimeFigureOut">
              <a:rPr lang="nl-NL" smtClean="0"/>
              <a:t>26-11-2021</a:t>
            </a:fld>
            <a:endParaRPr lang="nl-NL"/>
          </a:p>
        </p:txBody>
      </p:sp>
      <p:sp>
        <p:nvSpPr>
          <p:cNvPr id="22" name="Tijdelijke aanduiding voor voettekst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B8F43FE-017E-441B-A826-CD7CA24ACF4E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Rouw, verdriet, weerbaarheid, geloof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42769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Elk afscheid leidt tot een beetje rouwverwerking.</a:t>
            </a:r>
          </a:p>
          <a:p>
            <a:r>
              <a:rPr lang="nl-NL" dirty="0"/>
              <a:t>Je komt nooit echt door rouwverwerking heen.</a:t>
            </a:r>
          </a:p>
          <a:p>
            <a:r>
              <a:rPr lang="nl-NL" dirty="0"/>
              <a:t>Gods kinderen lopen niet vast in rouw.</a:t>
            </a:r>
          </a:p>
          <a:p>
            <a:r>
              <a:rPr lang="nl-NL" dirty="0"/>
              <a:t>Bij rouw kun je elkaar niet echt helpen.</a:t>
            </a:r>
          </a:p>
          <a:p>
            <a:r>
              <a:rPr lang="nl-NL" dirty="0"/>
              <a:t>Niet klagen maar dragen en bidden om kracht!</a:t>
            </a:r>
          </a:p>
          <a:p>
            <a:pPr marL="0" indent="0">
              <a:buNone/>
            </a:pPr>
            <a:endParaRPr lang="nl-NL" dirty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/>
              <a:t>Stellingen, mee eens of mee oneens? Waarom?</a:t>
            </a:r>
          </a:p>
        </p:txBody>
      </p:sp>
    </p:spTree>
    <p:extLst>
      <p:ext uri="{BB962C8B-B14F-4D97-AF65-F5344CB8AC3E}">
        <p14:creationId xmlns:p14="http://schemas.microsoft.com/office/powerpoint/2010/main" val="403553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Elke verlies of afscheid – klein of groot - levert gevoelens van rouw op. Zoals:</a:t>
            </a:r>
          </a:p>
          <a:p>
            <a:pPr>
              <a:buFontTx/>
              <a:buChar char="-"/>
            </a:pPr>
            <a:r>
              <a:rPr lang="nl-NL" dirty="0"/>
              <a:t>Verlies van gezondheid</a:t>
            </a:r>
          </a:p>
          <a:p>
            <a:pPr>
              <a:buFontTx/>
              <a:buChar char="-"/>
            </a:pPr>
            <a:r>
              <a:rPr lang="nl-NL" dirty="0"/>
              <a:t>Echtscheiding</a:t>
            </a:r>
          </a:p>
          <a:p>
            <a:pPr>
              <a:buFontTx/>
              <a:buChar char="-"/>
            </a:pPr>
            <a:r>
              <a:rPr lang="nl-NL" dirty="0"/>
              <a:t>Krijgen van een gehandicapt kind</a:t>
            </a:r>
          </a:p>
          <a:p>
            <a:pPr>
              <a:buFontTx/>
              <a:buChar char="-"/>
            </a:pPr>
            <a:r>
              <a:rPr lang="nl-NL" dirty="0"/>
              <a:t>Baan kwijt raken</a:t>
            </a:r>
          </a:p>
          <a:p>
            <a:pPr>
              <a:buFontTx/>
              <a:buChar char="-"/>
            </a:pPr>
            <a:r>
              <a:rPr lang="nl-NL" dirty="0"/>
              <a:t>Nooit moeder worden</a:t>
            </a:r>
          </a:p>
          <a:p>
            <a:pPr>
              <a:buFontTx/>
              <a:buChar char="-"/>
            </a:pPr>
            <a:r>
              <a:rPr lang="nl-NL" dirty="0"/>
              <a:t>Een overlijden</a:t>
            </a:r>
          </a:p>
          <a:p>
            <a:pPr marL="0" indent="0">
              <a:buNone/>
            </a:pPr>
            <a:endParaRPr lang="nl-NL" dirty="0"/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Afscheid nemen</a:t>
            </a:r>
          </a:p>
        </p:txBody>
      </p:sp>
    </p:spTree>
    <p:extLst>
      <p:ext uri="{BB962C8B-B14F-4D97-AF65-F5344CB8AC3E}">
        <p14:creationId xmlns:p14="http://schemas.microsoft.com/office/powerpoint/2010/main" val="750205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Rouw is rauw</a:t>
            </a:r>
          </a:p>
          <a:p>
            <a:r>
              <a:rPr lang="nl-NL" dirty="0"/>
              <a:t>Rouw is geen ziekte of psychische stoornis</a:t>
            </a:r>
          </a:p>
          <a:p>
            <a:r>
              <a:rPr lang="nl-NL" dirty="0"/>
              <a:t>Iemand kan wél in zijn verdriet vastlopen</a:t>
            </a:r>
          </a:p>
          <a:p>
            <a:r>
              <a:rPr lang="nl-NL" dirty="0"/>
              <a:t>Rouw is de prijs van liefde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Prijs</a:t>
            </a:r>
          </a:p>
        </p:txBody>
      </p:sp>
    </p:spTree>
    <p:extLst>
      <p:ext uri="{BB962C8B-B14F-4D97-AF65-F5344CB8AC3E}">
        <p14:creationId xmlns:p14="http://schemas.microsoft.com/office/powerpoint/2010/main" val="2476487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nl-NL" dirty="0"/>
              <a:t>1. schok en ontreddering </a:t>
            </a:r>
          </a:p>
          <a:p>
            <a:pPr marL="0" indent="0">
              <a:buNone/>
            </a:pPr>
            <a:r>
              <a:rPr lang="nl-NL" dirty="0"/>
              <a:t>2. zoeken naar nieuw evenwicht</a:t>
            </a:r>
            <a:br>
              <a:rPr lang="nl-NL" dirty="0"/>
            </a:br>
            <a:r>
              <a:rPr lang="nl-NL" dirty="0"/>
              <a:t>	a) zichzelf voor de gek houden </a:t>
            </a:r>
          </a:p>
          <a:p>
            <a:pPr marL="0" indent="0">
              <a:buNone/>
            </a:pPr>
            <a:r>
              <a:rPr lang="nl-NL" dirty="0"/>
              <a:t>	b) depressiviteit (slapeloosheid, angst, 	vermoeidheid, concentratieverlies) </a:t>
            </a:r>
          </a:p>
          <a:p>
            <a:pPr marL="0" indent="0">
              <a:buNone/>
            </a:pPr>
            <a:r>
              <a:rPr lang="nl-NL" dirty="0"/>
              <a:t>	c) schaamte </a:t>
            </a:r>
          </a:p>
          <a:p>
            <a:pPr marL="0" indent="0">
              <a:buNone/>
            </a:pPr>
            <a:r>
              <a:rPr lang="nl-NL" dirty="0"/>
              <a:t>	d) opstandigheid </a:t>
            </a:r>
          </a:p>
          <a:p>
            <a:pPr marL="0" indent="0">
              <a:buNone/>
            </a:pPr>
            <a:r>
              <a:rPr lang="nl-NL" dirty="0"/>
              <a:t>	e) zich groot houden </a:t>
            </a:r>
          </a:p>
          <a:p>
            <a:pPr marL="0" indent="0">
              <a:buNone/>
            </a:pPr>
            <a:r>
              <a:rPr lang="nl-NL" dirty="0"/>
              <a:t>	f) kwetsbaarheid t.o.v. medemensen </a:t>
            </a:r>
          </a:p>
          <a:p>
            <a:pPr marL="0" indent="0">
              <a:buNone/>
            </a:pPr>
            <a:r>
              <a:rPr lang="nl-NL" dirty="0"/>
              <a:t>	g) berusting </a:t>
            </a:r>
          </a:p>
          <a:p>
            <a:pPr marL="0" indent="0">
              <a:buNone/>
            </a:pPr>
            <a:r>
              <a:rPr lang="nl-NL" dirty="0"/>
              <a:t>3. vinden van nieuw evenwicht 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Gevoelens van ‘rauw’ na verlies</a:t>
            </a:r>
          </a:p>
        </p:txBody>
      </p:sp>
    </p:spTree>
    <p:extLst>
      <p:ext uri="{BB962C8B-B14F-4D97-AF65-F5344CB8AC3E}">
        <p14:creationId xmlns:p14="http://schemas.microsoft.com/office/powerpoint/2010/main" val="4171386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>
            <a:extLst>
              <a:ext uri="{FF2B5EF4-FFF2-40B4-BE49-F238E27FC236}">
                <a16:creationId xmlns:a16="http://schemas.microsoft.com/office/drawing/2014/main" id="{FD31B98E-47E4-41E9-86B9-A5793C6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Rouwen is als wandelen in een doolhof. Waar is het einde? Je komt vele malen op dezelfde plek.</a:t>
            </a:r>
          </a:p>
          <a:p>
            <a:r>
              <a:rPr lang="nl-NL" dirty="0"/>
              <a:t>Ieders rouwproces is uniek. Sommige mensen zijn heel rustig, zonder tranen. Anderen zijn vooral onrustig en wanhopig, anderen zijn intens verdrietig en lopen dagen te huilen.</a:t>
            </a:r>
          </a:p>
          <a:p>
            <a:r>
              <a:rPr lang="nl-NL" dirty="0"/>
              <a:t>Ieders proces is uniek ook qua tempo.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CA89597D-2B26-4419-BE16-1053A2E86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Uniek</a:t>
            </a:r>
          </a:p>
        </p:txBody>
      </p:sp>
    </p:spTree>
    <p:extLst>
      <p:ext uri="{BB962C8B-B14F-4D97-AF65-F5344CB8AC3E}">
        <p14:creationId xmlns:p14="http://schemas.microsoft.com/office/powerpoint/2010/main" val="15356502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>
            <a:extLst>
              <a:ext uri="{FF2B5EF4-FFF2-40B4-BE49-F238E27FC236}">
                <a16:creationId xmlns:a16="http://schemas.microsoft.com/office/drawing/2014/main" id="{0539EA3F-8557-4FA5-B437-6405582642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sz="2400" b="0" i="0" dirty="0">
                <a:solidFill>
                  <a:srgbClr val="000000"/>
                </a:solidFill>
                <a:effectLst/>
              </a:rPr>
              <a:t>Het geloof </a:t>
            </a:r>
            <a:r>
              <a:rPr lang="nl-NL" sz="2400" dirty="0">
                <a:solidFill>
                  <a:srgbClr val="000000"/>
                </a:solidFill>
              </a:rPr>
              <a:t>werkt twee kanten op. </a:t>
            </a:r>
          </a:p>
          <a:p>
            <a:r>
              <a:rPr lang="nl-NL" sz="2400" dirty="0">
                <a:solidFill>
                  <a:srgbClr val="000000"/>
                </a:solidFill>
              </a:rPr>
              <a:t>Het biedt houvast te midden van de vele gevoelens (soms bijzonder in de eerste dagen van de rouw)</a:t>
            </a:r>
          </a:p>
          <a:p>
            <a:r>
              <a:rPr lang="nl-NL" sz="2400" dirty="0">
                <a:solidFill>
                  <a:srgbClr val="000000"/>
                </a:solidFill>
              </a:rPr>
              <a:t>Het roept ook vragen op. </a:t>
            </a:r>
            <a:r>
              <a:rPr lang="nl-NL" sz="2400" b="0" i="0" dirty="0">
                <a:solidFill>
                  <a:srgbClr val="000000"/>
                </a:solidFill>
                <a:effectLst/>
              </a:rPr>
              <a:t>‘Waarom wordt mij dit aangedaan’. ‘Bestaat er wel een liefdevolle God, het is niet eerlijk wat wij meemaken!’ </a:t>
            </a:r>
          </a:p>
          <a:p>
            <a:r>
              <a:rPr lang="nl-NL" sz="2400" b="0" i="0" dirty="0">
                <a:solidFill>
                  <a:srgbClr val="000000"/>
                </a:solidFill>
                <a:effectLst/>
              </a:rPr>
              <a:t>Het is niet nodig om je voor dat laatste te schamen. Praat er maar over. Dit hoort óók bij het rouwproces.</a:t>
            </a:r>
            <a:endParaRPr lang="nl-NL" sz="2400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39161901-B329-4F34-A719-38DE60178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Geloof</a:t>
            </a:r>
          </a:p>
        </p:txBody>
      </p:sp>
    </p:spTree>
    <p:extLst>
      <p:ext uri="{BB962C8B-B14F-4D97-AF65-F5344CB8AC3E}">
        <p14:creationId xmlns:p14="http://schemas.microsoft.com/office/powerpoint/2010/main" val="3043688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Wie zijn ouders verliest, verliest zijn verleden</a:t>
            </a:r>
          </a:p>
          <a:p>
            <a:r>
              <a:rPr lang="nl-NL" dirty="0"/>
              <a:t>Wie een broer of zus verliest, verliest een deel van zijn jeugd</a:t>
            </a:r>
          </a:p>
          <a:p>
            <a:r>
              <a:rPr lang="nl-NL" dirty="0"/>
              <a:t>Wie een man/vrouw verliest, verliest de steun in het heden</a:t>
            </a:r>
          </a:p>
          <a:p>
            <a:r>
              <a:rPr lang="nl-NL" dirty="0"/>
              <a:t>Wie een kind verliest, verliest zijn toekomst</a:t>
            </a:r>
          </a:p>
          <a:p>
            <a:endParaRPr lang="nl-NL" dirty="0"/>
          </a:p>
          <a:p>
            <a:pPr marL="109728" indent="0">
              <a:buNone/>
            </a:pPr>
            <a:r>
              <a:rPr lang="nl-NL" dirty="0"/>
              <a:t>Elk verlies en elk verdriet brengen een eigen rouwproces met zich mee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Verlies</a:t>
            </a:r>
          </a:p>
        </p:txBody>
      </p:sp>
    </p:spTree>
    <p:extLst>
      <p:ext uri="{BB962C8B-B14F-4D97-AF65-F5344CB8AC3E}">
        <p14:creationId xmlns:p14="http://schemas.microsoft.com/office/powerpoint/2010/main" val="2971677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Verlies komt nooit alleen. Wie bijvoorbeeld een partner verliest, verliest veel meer zoals:</a:t>
            </a:r>
          </a:p>
          <a:p>
            <a:pPr lvl="1"/>
            <a:r>
              <a:rPr lang="nl-NL" dirty="0"/>
              <a:t>Vrienden van de man/vrouw</a:t>
            </a:r>
          </a:p>
          <a:p>
            <a:pPr lvl="1"/>
            <a:r>
              <a:rPr lang="nl-NL" dirty="0"/>
              <a:t>Sociale status</a:t>
            </a:r>
          </a:p>
          <a:p>
            <a:pPr lvl="1"/>
            <a:r>
              <a:rPr lang="nl-NL" dirty="0"/>
              <a:t>De droom van samen oud worden</a:t>
            </a:r>
          </a:p>
          <a:p>
            <a:pPr lvl="1"/>
            <a:r>
              <a:rPr lang="nl-NL" dirty="0"/>
              <a:t>De liefdevolle zorg en raad van de partner</a:t>
            </a:r>
          </a:p>
          <a:p>
            <a:pPr lvl="1"/>
            <a:r>
              <a:rPr lang="nl-NL" dirty="0"/>
              <a:t>Seksualiteit</a:t>
            </a:r>
          </a:p>
          <a:p>
            <a:pPr lvl="1"/>
            <a:r>
              <a:rPr lang="nl-NL" dirty="0"/>
              <a:t>Inkomen</a:t>
            </a:r>
          </a:p>
          <a:p>
            <a:pPr lvl="1"/>
            <a:r>
              <a:rPr lang="nl-NL" dirty="0"/>
              <a:t>Het eigen bedrijf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Verlies is gestapeld</a:t>
            </a:r>
          </a:p>
        </p:txBody>
      </p:sp>
    </p:spTree>
    <p:extLst>
      <p:ext uri="{BB962C8B-B14F-4D97-AF65-F5344CB8AC3E}">
        <p14:creationId xmlns:p14="http://schemas.microsoft.com/office/powerpoint/2010/main" val="3549311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Rouw zet alles op z’n kop. Het leven moet opnieuw ingericht worden.</a:t>
            </a:r>
          </a:p>
          <a:p>
            <a:r>
              <a:rPr lang="nl-NL" dirty="0"/>
              <a:t>Alle relaties moeten weer hervonden worden en gaan niet vanzelfsprekend goed verder (denk aan de relatie met kinderen)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Verlies is een aardbeving</a:t>
            </a:r>
          </a:p>
        </p:txBody>
      </p:sp>
    </p:spTree>
    <p:extLst>
      <p:ext uri="{BB962C8B-B14F-4D97-AF65-F5344CB8AC3E}">
        <p14:creationId xmlns:p14="http://schemas.microsoft.com/office/powerpoint/2010/main" val="3613735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nl-NL" dirty="0"/>
              <a:t>Onverstandig is: het verdriet wegduwen. Het niet willen voelen, er niet over praten, je groot houden. Je moet verdriet juist bij je hart houden! Dit is fout:</a:t>
            </a:r>
          </a:p>
          <a:p>
            <a:r>
              <a:rPr lang="nl-NL" dirty="0"/>
              <a:t>vluchten in nieuwe relaties </a:t>
            </a:r>
          </a:p>
          <a:p>
            <a:r>
              <a:rPr lang="nl-NL" dirty="0"/>
              <a:t>het nemen van onomkeerbare beslissingen</a:t>
            </a:r>
          </a:p>
          <a:p>
            <a:r>
              <a:rPr lang="nl-NL" dirty="0"/>
              <a:t>te veel of te weinig steunen op anderen </a:t>
            </a:r>
          </a:p>
          <a:p>
            <a:pPr lvl="0"/>
            <a:r>
              <a:rPr lang="nl-NL" dirty="0"/>
              <a:t>wegvluchten in namaak-troost (alcohol, werk, shoppen, sociale media e.d.)</a:t>
            </a:r>
          </a:p>
          <a:p>
            <a:pPr lvl="0"/>
            <a:r>
              <a:rPr lang="nl-NL" dirty="0"/>
              <a:t>te snel antidepressiva vragen bij de dokter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/>
              <a:t>Gevaren voor mensen met verdriet</a:t>
            </a:r>
          </a:p>
        </p:txBody>
      </p:sp>
    </p:spTree>
    <p:extLst>
      <p:ext uri="{BB962C8B-B14F-4D97-AF65-F5344CB8AC3E}">
        <p14:creationId xmlns:p14="http://schemas.microsoft.com/office/powerpoint/2010/main" val="1357298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>
            <a:extLst>
              <a:ext uri="{FF2B5EF4-FFF2-40B4-BE49-F238E27FC236}">
                <a16:creationId xmlns:a16="http://schemas.microsoft.com/office/drawing/2014/main" id="{C5BD8BED-47D2-46B5-9722-032CC23E50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Klagen mag. Dat doet David ook (bijv. in Ps. 13).</a:t>
            </a:r>
          </a:p>
          <a:p>
            <a:r>
              <a:rPr lang="nl-NL" dirty="0"/>
              <a:t>Blijven steken in beklag is echter niet goed. (Dat doet David ook niet!) Dan krijg je het steeds zwaarder.</a:t>
            </a:r>
          </a:p>
          <a:p>
            <a:r>
              <a:rPr lang="nl-NL" dirty="0"/>
              <a:t>Verdriet is gericht op de overledene. Blijvend beklag is gericht op jezelf.</a:t>
            </a:r>
          </a:p>
          <a:p>
            <a:r>
              <a:rPr lang="nl-NL" dirty="0"/>
              <a:t>Klaag maar af en toe, probeer te dragen en bid om kracht!</a:t>
            </a:r>
          </a:p>
          <a:p>
            <a:pPr marL="109728" indent="0">
              <a:buNone/>
            </a:pPr>
            <a:endParaRPr lang="nl-NL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FE0F1EEE-773C-4A84-878C-4E1CB3529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Beklag</a:t>
            </a:r>
          </a:p>
        </p:txBody>
      </p:sp>
    </p:spTree>
    <p:extLst>
      <p:ext uri="{BB962C8B-B14F-4D97-AF65-F5344CB8AC3E}">
        <p14:creationId xmlns:p14="http://schemas.microsoft.com/office/powerpoint/2010/main" val="13065944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Is een rouwende weerbaar, blijft hij overeind?</a:t>
            </a:r>
          </a:p>
          <a:p>
            <a:r>
              <a:rPr lang="nl-NL" dirty="0"/>
              <a:t>De weerbaarheid van een rouwende heeft te maken met:</a:t>
            </a:r>
          </a:p>
          <a:p>
            <a:pPr marL="109728" indent="0">
              <a:buNone/>
            </a:pPr>
            <a:r>
              <a:rPr lang="nl-NL" dirty="0"/>
              <a:t>- de impact van het verlies</a:t>
            </a:r>
          </a:p>
          <a:p>
            <a:pPr marL="109728" indent="0">
              <a:buNone/>
            </a:pPr>
            <a:r>
              <a:rPr lang="nl-NL" dirty="0"/>
              <a:t>- de steun die iemand krijgt</a:t>
            </a:r>
          </a:p>
          <a:p>
            <a:pPr marL="109728" indent="0">
              <a:buNone/>
            </a:pPr>
            <a:r>
              <a:rPr lang="nl-NL" dirty="0"/>
              <a:t>- de persoonlijkheid van de </a:t>
            </a:r>
            <a:r>
              <a:rPr lang="nl-NL" dirty="0" err="1"/>
              <a:t>rouwdragende</a:t>
            </a:r>
            <a:endParaRPr lang="nl-NL" dirty="0"/>
          </a:p>
          <a:p>
            <a:pPr marL="109728" indent="0">
              <a:buNone/>
            </a:pPr>
            <a:r>
              <a:rPr lang="nl-NL" dirty="0"/>
              <a:t>- de wijze waarop iemand zelf reageert op de rouw</a:t>
            </a:r>
          </a:p>
          <a:p>
            <a:pPr marL="109728" indent="0">
              <a:buNone/>
            </a:pPr>
            <a:r>
              <a:rPr lang="nl-NL" dirty="0"/>
              <a:t>- hoe was de relatie met de overledene?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Weerbaarheid</a:t>
            </a:r>
          </a:p>
        </p:txBody>
      </p:sp>
    </p:spTree>
    <p:extLst>
      <p:ext uri="{BB962C8B-B14F-4D97-AF65-F5344CB8AC3E}">
        <p14:creationId xmlns:p14="http://schemas.microsoft.com/office/powerpoint/2010/main" val="1532568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nl-NL" dirty="0"/>
              <a:t>De </a:t>
            </a:r>
            <a:r>
              <a:rPr lang="nl-NL" i="1" dirty="0"/>
              <a:t>aanvaardingstaak </a:t>
            </a:r>
            <a:r>
              <a:rPr lang="nl-NL" dirty="0"/>
              <a:t>(bewust erkennen en accepteren van het verlies en de nieuwe situatie. ‘Dit is nu mijn leven.’) </a:t>
            </a:r>
          </a:p>
          <a:p>
            <a:pPr lvl="0"/>
            <a:r>
              <a:rPr lang="nl-NL" dirty="0"/>
              <a:t>De </a:t>
            </a:r>
            <a:r>
              <a:rPr lang="nl-NL" i="1" dirty="0"/>
              <a:t>afscheidstaak</a:t>
            </a:r>
            <a:r>
              <a:rPr lang="nl-NL" dirty="0"/>
              <a:t> (bewust afscheid nemen van het verlorene met alle emoties die daarbij horen; de pijn doorleven)</a:t>
            </a:r>
          </a:p>
          <a:p>
            <a:pPr lvl="0"/>
            <a:r>
              <a:rPr lang="nl-NL" dirty="0"/>
              <a:t>De </a:t>
            </a:r>
            <a:r>
              <a:rPr lang="nl-NL" i="1" dirty="0"/>
              <a:t>opbouwtaak</a:t>
            </a:r>
            <a:r>
              <a:rPr lang="nl-NL" dirty="0"/>
              <a:t> (bewust een nieuw levenshoofdstuk beginnen; weer durven genieten; heden en verleden met elkaar verbinden; herinneringen bewaren; loslaten is: anders vasthouden)</a:t>
            </a:r>
          </a:p>
          <a:p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/>
              <a:t>Wat staat de rouwende te doen?</a:t>
            </a:r>
          </a:p>
        </p:txBody>
      </p:sp>
    </p:spTree>
    <p:extLst>
      <p:ext uri="{BB962C8B-B14F-4D97-AF65-F5344CB8AC3E}">
        <p14:creationId xmlns:p14="http://schemas.microsoft.com/office/powerpoint/2010/main" val="38969717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/>
              <a:t>Vertrouwen bieden, waardoor iemand zich in het hart durft te laten kijken.</a:t>
            </a:r>
          </a:p>
          <a:p>
            <a:pPr lvl="0"/>
            <a:r>
              <a:rPr lang="nl-NL" dirty="0"/>
              <a:t>Ruimte bieden om te rouwen (geen gevoelens onderdrukken of ‘wegpraten’).</a:t>
            </a:r>
          </a:p>
          <a:p>
            <a:pPr lvl="0"/>
            <a:r>
              <a:rPr lang="nl-NL" dirty="0"/>
              <a:t>Troost bieden (Jes.66:10-14).</a:t>
            </a:r>
          </a:p>
          <a:p>
            <a:pPr lvl="0"/>
            <a:r>
              <a:rPr lang="nl-NL" dirty="0"/>
              <a:t>Hoop geven (laten zien dat leven de moeite waard is). </a:t>
            </a:r>
          </a:p>
          <a:p>
            <a:pPr lvl="0"/>
            <a:r>
              <a:rPr lang="nl-NL" dirty="0"/>
              <a:t>Op een eerlijke manier spreken over God en het verdriet.</a:t>
            </a:r>
          </a:p>
          <a:p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Onze opdracht in de gemeente</a:t>
            </a:r>
          </a:p>
        </p:txBody>
      </p:sp>
    </p:spTree>
    <p:extLst>
      <p:ext uri="{BB962C8B-B14F-4D97-AF65-F5344CB8AC3E}">
        <p14:creationId xmlns:p14="http://schemas.microsoft.com/office/powerpoint/2010/main" val="38755834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Omstanders zijn na drie maanden gewend aan de nieuwe situatie, rouwenden dan nog láng niet. Een rouwproces duurt normaal 1-5 jaar.</a:t>
            </a:r>
          </a:p>
          <a:p>
            <a:r>
              <a:rPr lang="nl-NL" dirty="0"/>
              <a:t>Dus een rouwende hoeft zich niet de schamen voor het verdriet, al is het jaren oud!</a:t>
            </a:r>
          </a:p>
          <a:p>
            <a:r>
              <a:rPr lang="nl-NL" dirty="0"/>
              <a:t>Blijf de naam van de overledene noemen (pas als je daarmee stopt is iemand echt gestorven!)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Niet te snel wennen</a:t>
            </a:r>
          </a:p>
        </p:txBody>
      </p:sp>
    </p:spTree>
    <p:extLst>
      <p:ext uri="{BB962C8B-B14F-4D97-AF65-F5344CB8AC3E}">
        <p14:creationId xmlns:p14="http://schemas.microsoft.com/office/powerpoint/2010/main" val="4574230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nl-NL" dirty="0"/>
              <a:t>zich verplaatsen in de ander en niet troostend tegenover de ander staan (op de dag van overlijden zeggen ‘Hij heeft het nu beter!’ kan heel verkeerd vallen!)</a:t>
            </a:r>
          </a:p>
          <a:p>
            <a:pPr lvl="0"/>
            <a:r>
              <a:rPr lang="nl-NL" dirty="0"/>
              <a:t>gemeenschap bieden, ‘wij hebben samen verdriet’</a:t>
            </a:r>
          </a:p>
          <a:p>
            <a:pPr lvl="0"/>
            <a:r>
              <a:rPr lang="nl-NL" dirty="0"/>
              <a:t>vooral luisteren, ook al valt de rouwende in herhaling (elke keer als de rouwende kan praten, ordent hij zijn gedachten en gevoelens weer een beetje).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/>
              <a:t>Wie met een rouwende spreekt wil </a:t>
            </a:r>
          </a:p>
        </p:txBody>
      </p:sp>
    </p:spTree>
    <p:extLst>
      <p:ext uri="{BB962C8B-B14F-4D97-AF65-F5344CB8AC3E}">
        <p14:creationId xmlns:p14="http://schemas.microsoft.com/office/powerpoint/2010/main" val="26460960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Zeg eens tegen elkaar wat u in uw verdriet als troostend hebt ervaren?</a:t>
            </a:r>
          </a:p>
          <a:p>
            <a:endParaRPr lang="nl-NL" dirty="0"/>
          </a:p>
          <a:p>
            <a:r>
              <a:rPr lang="nl-NL" dirty="0"/>
              <a:t>En wat hebt u in uw rouwproces juist als storend ervaren?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/>
              <a:t>Wat is troostend en wat storend?</a:t>
            </a:r>
          </a:p>
        </p:txBody>
      </p:sp>
    </p:spTree>
    <p:extLst>
      <p:ext uri="{BB962C8B-B14F-4D97-AF65-F5344CB8AC3E}">
        <p14:creationId xmlns:p14="http://schemas.microsoft.com/office/powerpoint/2010/main" val="27543238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De mooiste troost is wanneer iemand deelt in  het gevoelsleven van de verdrietige mens. Zie Joh. 11:33 en Rom. 12:15.</a:t>
            </a:r>
          </a:p>
          <a:p>
            <a:r>
              <a:rPr lang="nl-NL" dirty="0"/>
              <a:t>Als dat niet gebeurt, is ook gelovig troosten holle praat.</a:t>
            </a:r>
          </a:p>
          <a:p>
            <a:r>
              <a:rPr lang="nl-NL" dirty="0"/>
              <a:t>In de bijbel staan prachtige troostende woorden (Hab. 3:17-19, Rom. 8: 35-39).</a:t>
            </a:r>
          </a:p>
          <a:p>
            <a:r>
              <a:rPr lang="nl-NL" dirty="0"/>
              <a:t>Er is ook veel herkenning van de wanhoop – ook dat troost ons (David, Job).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Gelovige troost</a:t>
            </a:r>
          </a:p>
        </p:txBody>
      </p:sp>
    </p:spTree>
    <p:extLst>
      <p:ext uri="{BB962C8B-B14F-4D97-AF65-F5344CB8AC3E}">
        <p14:creationId xmlns:p14="http://schemas.microsoft.com/office/powerpoint/2010/main" val="10272927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Omstanders worden soms verdriet-moe of troost-moe.</a:t>
            </a:r>
          </a:p>
          <a:p>
            <a:r>
              <a:rPr lang="nl-NL" dirty="0"/>
              <a:t>Omstanders zijn soms bang dat ze het verdriet aanwakkeren door erover te praten, dus zwijgen ze.</a:t>
            </a:r>
          </a:p>
          <a:p>
            <a:r>
              <a:rPr lang="nl-NL" dirty="0"/>
              <a:t>Tussen lotgenoten gaat dat juist goed.</a:t>
            </a:r>
          </a:p>
          <a:p>
            <a:r>
              <a:rPr lang="nl-NL" dirty="0"/>
              <a:t>Er zijn ook mensen die daar weer geen behoefte aan hebben. (‘Ik heb al genoeg aan mijn eigen verdriet.’)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Lotgenoten</a:t>
            </a:r>
          </a:p>
        </p:txBody>
      </p:sp>
    </p:spTree>
    <p:extLst>
      <p:ext uri="{BB962C8B-B14F-4D97-AF65-F5344CB8AC3E}">
        <p14:creationId xmlns:p14="http://schemas.microsoft.com/office/powerpoint/2010/main" val="19780950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">
  <a:themeElements>
    <a:clrScheme name="Concours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180</TotalTime>
  <Words>1120</Words>
  <Application>Microsoft Office PowerPoint</Application>
  <PresentationFormat>Diavoorstelling (4:3)</PresentationFormat>
  <Paragraphs>110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6" baseType="lpstr">
      <vt:lpstr>Calibri</vt:lpstr>
      <vt:lpstr>Lucida Sans Unicode</vt:lpstr>
      <vt:lpstr>Verdana</vt:lpstr>
      <vt:lpstr>Wingdings 2</vt:lpstr>
      <vt:lpstr>Wingdings 3</vt:lpstr>
      <vt:lpstr>Concours</vt:lpstr>
      <vt:lpstr>Rouw, verdriet, weerbaarheid, geloof</vt:lpstr>
      <vt:lpstr>Stellingen, mee eens of mee oneens? Waarom?</vt:lpstr>
      <vt:lpstr>Afscheid nemen</vt:lpstr>
      <vt:lpstr>Prijs</vt:lpstr>
      <vt:lpstr>Gevoelens van ‘rauw’ na verlies</vt:lpstr>
      <vt:lpstr>Uniek</vt:lpstr>
      <vt:lpstr>Geloof</vt:lpstr>
      <vt:lpstr>Verlies</vt:lpstr>
      <vt:lpstr>Verlies is gestapeld</vt:lpstr>
      <vt:lpstr>Verlies is een aardbeving</vt:lpstr>
      <vt:lpstr>Gevaren voor mensen met verdriet</vt:lpstr>
      <vt:lpstr>Beklag</vt:lpstr>
      <vt:lpstr>Weerbaarheid</vt:lpstr>
      <vt:lpstr>Wat staat de rouwende te doen?</vt:lpstr>
      <vt:lpstr>Onze opdracht in de gemeente</vt:lpstr>
      <vt:lpstr>Niet te snel wennen</vt:lpstr>
      <vt:lpstr>Wie met een rouwende spreekt wil </vt:lpstr>
      <vt:lpstr>Wat is troostend en wat storend?</vt:lpstr>
      <vt:lpstr>Gelovige troost</vt:lpstr>
      <vt:lpstr>Lotgenoten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Rauw- verwerking</dc:title>
  <dc:creator>N.C. van der Voet</dc:creator>
  <cp:lastModifiedBy>Voet van der, Nico</cp:lastModifiedBy>
  <cp:revision>18</cp:revision>
  <cp:lastPrinted>2014-10-07T18:41:16Z</cp:lastPrinted>
  <dcterms:created xsi:type="dcterms:W3CDTF">2014-03-17T20:53:58Z</dcterms:created>
  <dcterms:modified xsi:type="dcterms:W3CDTF">2021-11-26T21:07:55Z</dcterms:modified>
</cp:coreProperties>
</file>