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6" r:id="rId8"/>
    <p:sldId id="261" r:id="rId9"/>
    <p:sldId id="262" r:id="rId10"/>
    <p:sldId id="267" r:id="rId11"/>
    <p:sldId id="263" r:id="rId12"/>
    <p:sldId id="264" r:id="rId13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BB8A2-BF37-45EE-92AD-E0BEF0F1A4E2}" type="datetimeFigureOut">
              <a:rPr lang="nl-NL" smtClean="0"/>
              <a:pPr/>
              <a:t>29-12-2014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56297-AE0D-4C2E-B970-AFFAB7F8015F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zondagsrust.hyves.nl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Heiliging op zondag en doordeweeks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Gedenk de sabbatdag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Gedenken is ‘onderhouden’ maar ook </a:t>
            </a:r>
            <a:r>
              <a:rPr lang="nl-NL" dirty="0" smtClean="0"/>
              <a:t>‘terugdenken aan’ </a:t>
            </a:r>
            <a:r>
              <a:rPr lang="nl-NL" dirty="0" smtClean="0"/>
              <a:t>en </a:t>
            </a:r>
            <a:r>
              <a:rPr lang="nl-NL" dirty="0" smtClean="0"/>
              <a:t>‘vieren van’:</a:t>
            </a:r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de schepping</a:t>
            </a:r>
          </a:p>
          <a:p>
            <a:pPr>
              <a:buFontTx/>
              <a:buChar char="-"/>
            </a:pPr>
            <a:r>
              <a:rPr lang="nl-NL" dirty="0" smtClean="0"/>
              <a:t>de uittocht uit Egypte (joods </a:t>
            </a:r>
            <a:r>
              <a:rPr lang="nl-NL" dirty="0" err="1" smtClean="0"/>
              <a:t>pasen</a:t>
            </a:r>
            <a:r>
              <a:rPr lang="nl-NL" dirty="0" smtClean="0"/>
              <a:t>!)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Dit is een gebod en een zegen, dus van levensbelang! 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Voor joden is de sabbat een koningin die je enthousiast ontvangt.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Dat u die heiligt…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Heiligen is: afbakenen van het geheel om vervolgens invloed te hebben op het geheel.</a:t>
            </a:r>
          </a:p>
          <a:p>
            <a:r>
              <a:rPr lang="nl-NL" dirty="0" smtClean="0"/>
              <a:t>De priesters waren zo apart gezet tot heiliging van het volk.</a:t>
            </a:r>
          </a:p>
          <a:p>
            <a:r>
              <a:rPr lang="nl-NL" dirty="0" smtClean="0"/>
              <a:t>De tempel was een aparte ruimte tot heiliging van het land.</a:t>
            </a:r>
          </a:p>
          <a:p>
            <a:r>
              <a:rPr lang="nl-NL" dirty="0" smtClean="0"/>
              <a:t>De sabbat was een aparte dag </a:t>
            </a:r>
            <a:r>
              <a:rPr lang="nl-NL" dirty="0" smtClean="0"/>
              <a:t>tot </a:t>
            </a:r>
            <a:r>
              <a:rPr lang="nl-NL" dirty="0" smtClean="0"/>
              <a:t>heiliging van alle dagen.</a:t>
            </a:r>
          </a:p>
          <a:p>
            <a:r>
              <a:rPr lang="nl-NL" dirty="0" smtClean="0"/>
              <a:t>Heiligen is dus ‘tijdelijke’ concentratie</a:t>
            </a:r>
            <a:endParaRPr lang="nl-N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Zes dagen arbeiden…één dag rusten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 smtClean="0"/>
              <a:t>Rusten </a:t>
            </a:r>
            <a:r>
              <a:rPr lang="nl-NL" dirty="0"/>
              <a:t>van </a:t>
            </a:r>
            <a:r>
              <a:rPr lang="nl-NL" dirty="0" smtClean="0"/>
              <a:t>dagelijkse arbeid: landarbeid (ook in oogsttijd), handel (</a:t>
            </a:r>
            <a:r>
              <a:rPr lang="nl-NL" dirty="0" err="1" smtClean="0"/>
              <a:t>Neh</a:t>
            </a:r>
            <a:r>
              <a:rPr lang="nl-NL" dirty="0" smtClean="0"/>
              <a:t>. 13:15-21), huishouden.  Zelfs het manna viel niet op de sabbat.</a:t>
            </a:r>
          </a:p>
          <a:p>
            <a:r>
              <a:rPr lang="nl-NL" dirty="0" smtClean="0"/>
              <a:t>Zorgen </a:t>
            </a:r>
            <a:r>
              <a:rPr lang="nl-NL" dirty="0"/>
              <a:t>voor de </a:t>
            </a:r>
            <a:r>
              <a:rPr lang="nl-NL" dirty="0" smtClean="0"/>
              <a:t>zwakkeren</a:t>
            </a:r>
            <a:r>
              <a:rPr lang="nl-NL" dirty="0"/>
              <a:t>. </a:t>
            </a:r>
            <a:r>
              <a:rPr lang="nl-NL" dirty="0" smtClean="0"/>
              <a:t>Er </a:t>
            </a:r>
            <a:r>
              <a:rPr lang="nl-NL" dirty="0"/>
              <a:t>zijn grenzen aan de eisen die je aan je zelf, je kinderen, je personeel, je gasten en je beesten kunt stellen. </a:t>
            </a:r>
            <a:endParaRPr lang="nl-NL" dirty="0" smtClean="0"/>
          </a:p>
          <a:p>
            <a:r>
              <a:rPr lang="nl-NL" dirty="0" smtClean="0"/>
              <a:t>De sabbat geldt voor </a:t>
            </a:r>
            <a:r>
              <a:rPr lang="nl-NL" dirty="0"/>
              <a:t>mensen in alle rangen. </a:t>
            </a:r>
            <a:r>
              <a:rPr lang="nl-NL" dirty="0" smtClean="0"/>
              <a:t>Iedereen mag deel </a:t>
            </a:r>
            <a:r>
              <a:rPr lang="nl-NL" dirty="0"/>
              <a:t>te hebben aan Gods heilzame rust. </a:t>
            </a: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slamendialoog.nl/_/uploads/images/sabbat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1822" y="908720"/>
            <a:ext cx="6919266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Protestantse joden…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Bij de joden is de sabbat een dag geworden van vele regels: o.a.: niet koken, niet ver lopen, geen lift gebruiken.</a:t>
            </a:r>
          </a:p>
          <a:p>
            <a:r>
              <a:rPr lang="nl-NL" dirty="0" smtClean="0"/>
              <a:t>Calvinisten volgen de Joden en benadrukken de sociale functie van de zondag </a:t>
            </a:r>
            <a:r>
              <a:rPr lang="nl-NL" dirty="0" err="1" smtClean="0"/>
              <a:t>én</a:t>
            </a:r>
            <a:r>
              <a:rPr lang="nl-NL" dirty="0" smtClean="0"/>
              <a:t> de regels.</a:t>
            </a:r>
          </a:p>
          <a:p>
            <a:r>
              <a:rPr lang="nl-NL" dirty="0" smtClean="0"/>
              <a:t>De sabbat / de zondag is er niet als doel op zich, maar is er voor de mens (Marc. 2:27,28).</a:t>
            </a:r>
          </a:p>
          <a:p>
            <a:r>
              <a:rPr lang="nl-NL" dirty="0" smtClean="0"/>
              <a:t>Vraag niet naar de grenzen maar naar het doel ervan (ook in de opvoeding!).</a:t>
            </a:r>
            <a:endParaRPr lang="nl-N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acutezorgnl.web-log.nl/photos/uncategorized/zondagsrus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2504438" cy="3240360"/>
          </a:xfrm>
          <a:prstGeom prst="rect">
            <a:avLst/>
          </a:prstGeom>
          <a:noFill/>
        </p:spPr>
      </p:pic>
      <p:sp>
        <p:nvSpPr>
          <p:cNvPr id="23556" name="AutoShape 4" descr="zondagsrust"/>
          <p:cNvSpPr>
            <a:spLocks noChangeAspect="1" noChangeArrowheads="1"/>
          </p:cNvSpPr>
          <p:nvPr/>
        </p:nvSpPr>
        <p:spPr bwMode="auto">
          <a:xfrm>
            <a:off x="155575" y="-1303338"/>
            <a:ext cx="4762500" cy="2724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23558" name="AutoShape 6" descr="zondagsrust"/>
          <p:cNvSpPr>
            <a:spLocks noChangeAspect="1" noChangeArrowheads="1"/>
          </p:cNvSpPr>
          <p:nvPr/>
        </p:nvSpPr>
        <p:spPr bwMode="auto">
          <a:xfrm>
            <a:off x="155575" y="-1303338"/>
            <a:ext cx="4762500" cy="2724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23560" name="AutoShape 8" descr="zondagsrust"/>
          <p:cNvSpPr>
            <a:spLocks noChangeAspect="1" noChangeArrowheads="1"/>
          </p:cNvSpPr>
          <p:nvPr/>
        </p:nvSpPr>
        <p:spPr bwMode="auto">
          <a:xfrm>
            <a:off x="155575" y="-1303338"/>
            <a:ext cx="4762500" cy="2724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3851920" y="548680"/>
            <a:ext cx="33123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b="1" dirty="0" smtClean="0">
                <a:hlinkClick r:id="rId3"/>
              </a:rPr>
              <a:t>Nederlandse Vereniging tot bevordering van de Zondagsrust en de Zondagsheiliging</a:t>
            </a:r>
            <a:r>
              <a:rPr lang="nl-NL" b="1" dirty="0" smtClean="0"/>
              <a:t> te </a:t>
            </a:r>
            <a:r>
              <a:rPr lang="nl-NL" b="1" dirty="0" err="1" smtClean="0"/>
              <a:t>Rhenen</a:t>
            </a:r>
            <a:r>
              <a:rPr lang="nl-NL" b="1" dirty="0" smtClean="0"/>
              <a:t>; opgericht in 1954. Activiteiten: leerlingen en raadsleden toerusten; protestbrieven schrijven over zondagsontheiliging; lezingen houden; brochures verspreiden</a:t>
            </a:r>
            <a:endParaRPr lang="nl-NL" dirty="0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0" y="-140732"/>
            <a:ext cx="2712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nl-N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nl-N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nl-N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nl-N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nl-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323528" y="3789040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nl-NL" sz="3600" b="1" dirty="0" smtClean="0">
                <a:latin typeface="Arial" pitchFamily="34" charset="0"/>
                <a:ea typeface="Times New Roman" pitchFamily="18" charset="0"/>
              </a:rPr>
              <a:t>Behoudt den zondagsrust!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i="1" dirty="0" smtClean="0">
                <a:latin typeface="Arial" pitchFamily="34" charset="0"/>
                <a:ea typeface="Times New Roman" pitchFamily="18" charset="0"/>
              </a:rPr>
              <a:t>Geplaatst door redactie </a:t>
            </a:r>
            <a:r>
              <a:rPr lang="nl-NL" i="1" dirty="0" err="1" smtClean="0">
                <a:latin typeface="Arial" pitchFamily="34" charset="0"/>
                <a:ea typeface="Times New Roman" pitchFamily="18" charset="0"/>
              </a:rPr>
              <a:t>socialisme.nu</a:t>
            </a:r>
            <a:r>
              <a:rPr lang="nl-NL" i="1" dirty="0" smtClean="0">
                <a:latin typeface="Arial" pitchFamily="34" charset="0"/>
                <a:ea typeface="Times New Roman" pitchFamily="18" charset="0"/>
              </a:rPr>
              <a:t>, donderdag 3 september 2009, 12:21 </a:t>
            </a:r>
            <a:r>
              <a:rPr lang="nl-NL" dirty="0" smtClean="0">
                <a:latin typeface="Arial" pitchFamily="34" charset="0"/>
                <a:ea typeface="Times New Roman" pitchFamily="18" charset="0"/>
              </a:rPr>
              <a:t/>
            </a:r>
            <a:br>
              <a:rPr lang="nl-NL" dirty="0" smtClean="0">
                <a:latin typeface="Arial" pitchFamily="34" charset="0"/>
                <a:ea typeface="Times New Roman" pitchFamily="18" charset="0"/>
              </a:rPr>
            </a:br>
            <a:r>
              <a:rPr lang="nl-NL" dirty="0" smtClean="0">
                <a:latin typeface="Arial" pitchFamily="34" charset="0"/>
                <a:ea typeface="Times New Roman" pitchFamily="18" charset="0"/>
              </a:rPr>
              <a:t/>
            </a:r>
            <a:br>
              <a:rPr lang="nl-NL" dirty="0" smtClean="0">
                <a:latin typeface="Arial" pitchFamily="34" charset="0"/>
                <a:ea typeface="Times New Roman" pitchFamily="18" charset="0"/>
              </a:rPr>
            </a:br>
            <a:r>
              <a:rPr lang="nl-NL" b="1" dirty="0" smtClean="0">
                <a:latin typeface="Arial" pitchFamily="34" charset="0"/>
                <a:ea typeface="Times New Roman" pitchFamily="18" charset="0"/>
              </a:rPr>
              <a:t>De zondagsrust staat onder druk. In Nederland maken alleen zeer gelovige christenen zich druk om de rustdag. Dat terwijl het in andere landen, terecht, ook een links thema is</a:t>
            </a:r>
            <a:endParaRPr lang="nl-N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doelen van de sabbat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nl-NL" sz="3400" dirty="0"/>
              <a:t>een feestdag (over de schepping, het Verbond, de </a:t>
            </a:r>
            <a:r>
              <a:rPr lang="nl-NL" sz="3400" dirty="0" smtClean="0"/>
              <a:t>Exodus)</a:t>
            </a:r>
            <a:endParaRPr lang="nl-NL" sz="3400" dirty="0"/>
          </a:p>
          <a:p>
            <a:r>
              <a:rPr lang="nl-NL" sz="3400" dirty="0" smtClean="0"/>
              <a:t>een </a:t>
            </a:r>
            <a:r>
              <a:rPr lang="nl-NL" sz="3400" dirty="0"/>
              <a:t>dag van recht en barmhartigheid doen en de zonde nalaten (Jes. 58; Jezus geneest zieken; gasten meenemen uit </a:t>
            </a:r>
            <a:r>
              <a:rPr lang="nl-NL" sz="3400" dirty="0" smtClean="0"/>
              <a:t>synagoge) </a:t>
            </a:r>
            <a:endParaRPr lang="nl-NL" sz="3400" dirty="0"/>
          </a:p>
          <a:p>
            <a:r>
              <a:rPr lang="nl-NL" sz="3400" dirty="0" smtClean="0"/>
              <a:t>een </a:t>
            </a:r>
            <a:r>
              <a:rPr lang="nl-NL" sz="3400" dirty="0"/>
              <a:t>dag van verlossing (van slavernij en arbeid, dus rustdag)</a:t>
            </a:r>
          </a:p>
          <a:p>
            <a:r>
              <a:rPr lang="nl-NL" sz="3400" dirty="0" smtClean="0"/>
              <a:t>een </a:t>
            </a:r>
            <a:r>
              <a:rPr lang="nl-NL" sz="3400" dirty="0"/>
              <a:t>dag van gelijkheid (tussen heren en </a:t>
            </a:r>
            <a:r>
              <a:rPr lang="nl-NL" sz="3400" dirty="0" smtClean="0"/>
              <a:t>knechten,inwoners </a:t>
            </a:r>
            <a:r>
              <a:rPr lang="nl-NL" sz="3400" dirty="0"/>
              <a:t>en </a:t>
            </a:r>
            <a:r>
              <a:rPr lang="nl-NL" sz="3400" dirty="0" smtClean="0"/>
              <a:t>vreemdelingen, </a:t>
            </a:r>
            <a:r>
              <a:rPr lang="nl-NL" sz="3400" dirty="0"/>
              <a:t>mensen en dieren)</a:t>
            </a:r>
          </a:p>
          <a:p>
            <a:r>
              <a:rPr lang="nl-NL" sz="3400" dirty="0" smtClean="0"/>
              <a:t>een </a:t>
            </a:r>
            <a:r>
              <a:rPr lang="nl-NL" sz="3400" dirty="0"/>
              <a:t>dag van samenkomst (morgen- en avondoffer in de tempel; tweemaal naar de synagoge)</a:t>
            </a:r>
          </a:p>
          <a:p>
            <a:r>
              <a:rPr lang="nl-NL" sz="3400" dirty="0" smtClean="0"/>
              <a:t>het </a:t>
            </a:r>
            <a:r>
              <a:rPr lang="nl-NL" sz="3400" dirty="0"/>
              <a:t>hart van de week </a:t>
            </a:r>
            <a:r>
              <a:rPr lang="nl-NL" sz="3400" dirty="0" smtClean="0"/>
              <a:t>(de </a:t>
            </a:r>
            <a:r>
              <a:rPr lang="nl-NL" sz="3400" dirty="0"/>
              <a:t>sabbat is de oefening in Gods dienst met het oog op de week)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Toegevoegde doelen van de zondag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de dag waarop Jezus middelpunt is (Hij is Heer van de sabbat; we vieren de verlossing van de zonden; zondag is: wekelijks paasfeest</a:t>
            </a:r>
            <a:r>
              <a:rPr lang="nl-NL" dirty="0" smtClean="0"/>
              <a:t>). Rust is in Hem te vinden (Matth. 11)</a:t>
            </a:r>
            <a:endParaRPr lang="nl-NL" dirty="0"/>
          </a:p>
          <a:p>
            <a:r>
              <a:rPr lang="nl-NL" dirty="0" smtClean="0"/>
              <a:t>de </a:t>
            </a:r>
            <a:r>
              <a:rPr lang="nl-NL" dirty="0"/>
              <a:t>rustdag vóór de arbeid </a:t>
            </a:r>
            <a:r>
              <a:rPr lang="nl-NL" dirty="0" smtClean="0"/>
              <a:t>(het belangrijkste werk </a:t>
            </a:r>
            <a:r>
              <a:rPr lang="nl-NL" dirty="0"/>
              <a:t>is </a:t>
            </a:r>
            <a:r>
              <a:rPr lang="nl-NL" dirty="0" smtClean="0"/>
              <a:t>volbracht). De prestaties van mensen zijn niet belangrijk. God geeft Zijn heil als in de slaap.</a:t>
            </a:r>
            <a:endParaRPr lang="nl-NL" dirty="0"/>
          </a:p>
          <a:p>
            <a:r>
              <a:rPr lang="nl-NL" dirty="0" smtClean="0"/>
              <a:t>de </a:t>
            </a:r>
            <a:r>
              <a:rPr lang="nl-NL" dirty="0"/>
              <a:t>dag van de hoop (eeuwige </a:t>
            </a:r>
            <a:r>
              <a:rPr lang="nl-NL" dirty="0" smtClean="0"/>
              <a:t>sabbat,Hebr. 4). 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Even tussendoor….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Keizer Constantijn heeft rond 325 n.Chr. sabbat en zondag ineen geschoven. De joodse rustdag werd gekoppeld aan de christelijke dag van samenkomen.</a:t>
            </a:r>
          </a:p>
          <a:p>
            <a:pPr lvl="1"/>
            <a:r>
              <a:rPr lang="nl-NL" dirty="0" smtClean="0"/>
              <a:t>De Romeinen kenden al een zonnedag.</a:t>
            </a:r>
          </a:p>
          <a:p>
            <a:pPr lvl="1"/>
            <a:r>
              <a:rPr lang="nl-NL" dirty="0" smtClean="0"/>
              <a:t>Hij wilde meer eenheid in zijn grote rijk door meer ruimte aan het christelijk geloof te geven.</a:t>
            </a:r>
          </a:p>
          <a:p>
            <a:pPr lvl="1"/>
            <a:r>
              <a:rPr lang="nl-NL" dirty="0" smtClean="0"/>
              <a:t>Hij wilde zich onderscheiden van het </a:t>
            </a:r>
            <a:r>
              <a:rPr lang="nl-NL" dirty="0" err="1" smtClean="0"/>
              <a:t>jodendom</a:t>
            </a:r>
            <a:r>
              <a:rPr lang="nl-NL" dirty="0" smtClean="0"/>
              <a:t>.</a:t>
            </a:r>
          </a:p>
          <a:p>
            <a:pPr lvl="1"/>
            <a:endParaRPr lang="nl-NL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Onze opdracht o.a.: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Geef </a:t>
            </a:r>
            <a:r>
              <a:rPr lang="nl-NL" dirty="0" smtClean="0"/>
              <a:t>vorm </a:t>
            </a:r>
            <a:r>
              <a:rPr lang="nl-NL" dirty="0" smtClean="0"/>
              <a:t>aan de rustdag/de zondag zelf en</a:t>
            </a:r>
          </a:p>
          <a:p>
            <a:r>
              <a:rPr lang="nl-NL" dirty="0" smtClean="0"/>
              <a:t>Laat deze dag je inspireren tot een heilige levenswandel op alle dagen. Denk aan:</a:t>
            </a:r>
          </a:p>
          <a:p>
            <a:pPr lvl="1"/>
            <a:r>
              <a:rPr lang="nl-NL" dirty="0" smtClean="0"/>
              <a:t>Op God gericht leven (concreet: huisgodsdienstoefening vormgeven)</a:t>
            </a:r>
          </a:p>
          <a:p>
            <a:pPr lvl="1"/>
            <a:r>
              <a:rPr lang="nl-NL" dirty="0" smtClean="0"/>
              <a:t>Jezus centraal (terugzien op </a:t>
            </a:r>
            <a:r>
              <a:rPr lang="nl-NL" dirty="0" err="1"/>
              <a:t>p</a:t>
            </a:r>
            <a:r>
              <a:rPr lang="nl-NL" dirty="0" err="1" smtClean="0"/>
              <a:t>asen</a:t>
            </a:r>
            <a:r>
              <a:rPr lang="nl-NL" dirty="0" smtClean="0"/>
              <a:t> </a:t>
            </a:r>
            <a:r>
              <a:rPr lang="nl-NL" dirty="0" smtClean="0"/>
              <a:t>en vooruitzien naar de wederkomst stempelen ons handelen)</a:t>
            </a:r>
          </a:p>
          <a:p>
            <a:pPr lvl="1"/>
            <a:r>
              <a:rPr lang="nl-NL" dirty="0" smtClean="0"/>
              <a:t>Het leven als feest beleven (verbond, schepping, hoop)</a:t>
            </a:r>
          </a:p>
          <a:p>
            <a:pPr lvl="1"/>
            <a:r>
              <a:rPr lang="nl-NL" dirty="0" smtClean="0"/>
              <a:t>Rechtvaardig zijn, meeleven met anderen, gastvrij zijn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Onze opdracht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nl-NL" dirty="0" smtClean="0"/>
              <a:t>Zorg hebben voor de vreemdeling</a:t>
            </a:r>
          </a:p>
          <a:p>
            <a:pPr lvl="1"/>
            <a:r>
              <a:rPr lang="nl-NL" dirty="0" smtClean="0"/>
              <a:t>Gelijkheid beleven met anderen, ook al zijn functies verschillend (gemeenteleven!)</a:t>
            </a:r>
          </a:p>
          <a:p>
            <a:pPr lvl="1"/>
            <a:r>
              <a:rPr lang="nl-NL" dirty="0" smtClean="0"/>
              <a:t>Op tijd stoppen met werken, leven uit de rust</a:t>
            </a:r>
          </a:p>
          <a:p>
            <a:pPr lvl="1"/>
            <a:r>
              <a:rPr lang="nl-NL" dirty="0" smtClean="0"/>
              <a:t>Zelfbeeld niet van presteren laten afhangen</a:t>
            </a:r>
          </a:p>
          <a:p>
            <a:pPr lvl="1"/>
            <a:r>
              <a:rPr lang="nl-NL" dirty="0" smtClean="0"/>
              <a:t>Goed zijn voor je personeel</a:t>
            </a:r>
          </a:p>
          <a:p>
            <a:pPr lvl="1"/>
            <a:r>
              <a:rPr lang="nl-NL" dirty="0" smtClean="0"/>
              <a:t>Vechten tegen zonde en verleiding</a:t>
            </a:r>
          </a:p>
          <a:p>
            <a:pPr lvl="1"/>
            <a:r>
              <a:rPr lang="nl-NL" dirty="0" smtClean="0"/>
              <a:t>Dierenliefde hebben</a:t>
            </a:r>
          </a:p>
          <a:p>
            <a:pPr lvl="1"/>
            <a:endParaRPr lang="nl-NL" dirty="0" smtClean="0"/>
          </a:p>
          <a:p>
            <a:pPr lvl="1"/>
            <a:endParaRPr lang="nl-N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717</Words>
  <Application>Microsoft Office PowerPoint</Application>
  <PresentationFormat>Diavoorstelling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3" baseType="lpstr">
      <vt:lpstr>Office-thema</vt:lpstr>
      <vt:lpstr>Heiliging op zondag en doordeweeks</vt:lpstr>
      <vt:lpstr>Gedenk de sabbatdag</vt:lpstr>
      <vt:lpstr>Dat u die heiligt…</vt:lpstr>
      <vt:lpstr>Zes dagen arbeiden…één dag rusten</vt:lpstr>
      <vt:lpstr>PowerPoint-presentatie</vt:lpstr>
      <vt:lpstr>Protestantse joden…</vt:lpstr>
      <vt:lpstr>PowerPoint-presentatie</vt:lpstr>
      <vt:lpstr>De doelen van de sabbat</vt:lpstr>
      <vt:lpstr>Toegevoegde doelen van de zondag</vt:lpstr>
      <vt:lpstr>Even tussendoor….</vt:lpstr>
      <vt:lpstr>Onze opdracht o.a.:</vt:lpstr>
      <vt:lpstr>Onze opdracht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Heiliging op zondag en doordeweeks</dc:title>
  <dc:creator>N.C. van der Voet</dc:creator>
  <cp:lastModifiedBy>N.C. van der Voet</cp:lastModifiedBy>
  <cp:revision>16</cp:revision>
  <dcterms:created xsi:type="dcterms:W3CDTF">2010-11-29T16:11:49Z</dcterms:created>
  <dcterms:modified xsi:type="dcterms:W3CDTF">2014-12-29T10:51:42Z</dcterms:modified>
</cp:coreProperties>
</file>