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0" r:id="rId4"/>
    <p:sldId id="264" r:id="rId5"/>
    <p:sldId id="266" r:id="rId6"/>
    <p:sldId id="259" r:id="rId7"/>
    <p:sldId id="265" r:id="rId8"/>
    <p:sldId id="270" r:id="rId9"/>
    <p:sldId id="262" r:id="rId10"/>
    <p:sldId id="258" r:id="rId11"/>
    <p:sldId id="261" r:id="rId12"/>
    <p:sldId id="267" r:id="rId13"/>
    <p:sldId id="269" r:id="rId14"/>
    <p:sldId id="268" r:id="rId15"/>
    <p:sldId id="271" r:id="rId16"/>
    <p:sldId id="277" r:id="rId17"/>
    <p:sldId id="272" r:id="rId18"/>
    <p:sldId id="278" r:id="rId19"/>
    <p:sldId id="273" r:id="rId20"/>
    <p:sldId id="279" r:id="rId21"/>
    <p:sldId id="274" r:id="rId22"/>
    <p:sldId id="280" r:id="rId23"/>
    <p:sldId id="275" r:id="rId24"/>
    <p:sldId id="281" r:id="rId25"/>
    <p:sldId id="276" r:id="rId26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 van der Voet" userId="9e6fc3e6dead0faa" providerId="LiveId" clId="{D05F117A-90F9-4307-8749-CBC455DF47A2}"/>
    <pc:docChg chg="modSld">
      <pc:chgData name="Nico van der Voet" userId="9e6fc3e6dead0faa" providerId="LiveId" clId="{D05F117A-90F9-4307-8749-CBC455DF47A2}" dt="2026-06-19T20:20:44.582" v="4" actId="20577"/>
      <pc:docMkLst>
        <pc:docMk/>
      </pc:docMkLst>
      <pc:sldChg chg="modSp mod">
        <pc:chgData name="Nico van der Voet" userId="9e6fc3e6dead0faa" providerId="LiveId" clId="{D05F117A-90F9-4307-8749-CBC455DF47A2}" dt="2026-06-19T20:16:18.316" v="0" actId="20577"/>
        <pc:sldMkLst>
          <pc:docMk/>
          <pc:sldMk cId="1678137759" sldId="266"/>
        </pc:sldMkLst>
        <pc:spChg chg="mod">
          <ac:chgData name="Nico van der Voet" userId="9e6fc3e6dead0faa" providerId="LiveId" clId="{D05F117A-90F9-4307-8749-CBC455DF47A2}" dt="2026-06-19T20:16:18.316" v="0" actId="20577"/>
          <ac:spMkLst>
            <pc:docMk/>
            <pc:sldMk cId="1678137759" sldId="266"/>
            <ac:spMk id="2" creationId="{EA7B4C96-9D4A-1A59-E183-B007B71329B8}"/>
          </ac:spMkLst>
        </pc:spChg>
      </pc:sldChg>
      <pc:sldChg chg="modSp mod">
        <pc:chgData name="Nico van der Voet" userId="9e6fc3e6dead0faa" providerId="LiveId" clId="{D05F117A-90F9-4307-8749-CBC455DF47A2}" dt="2026-06-19T20:18:22.913" v="3" actId="20577"/>
        <pc:sldMkLst>
          <pc:docMk/>
          <pc:sldMk cId="3247401954" sldId="269"/>
        </pc:sldMkLst>
        <pc:spChg chg="mod">
          <ac:chgData name="Nico van der Voet" userId="9e6fc3e6dead0faa" providerId="LiveId" clId="{D05F117A-90F9-4307-8749-CBC455DF47A2}" dt="2026-06-19T20:18:22.913" v="3" actId="20577"/>
          <ac:spMkLst>
            <pc:docMk/>
            <pc:sldMk cId="3247401954" sldId="269"/>
            <ac:spMk id="2" creationId="{14466A65-D3EC-DC00-8DB7-82696FA509CF}"/>
          </ac:spMkLst>
        </pc:spChg>
      </pc:sldChg>
      <pc:sldChg chg="modSp mod">
        <pc:chgData name="Nico van der Voet" userId="9e6fc3e6dead0faa" providerId="LiveId" clId="{D05F117A-90F9-4307-8749-CBC455DF47A2}" dt="2026-06-19T20:20:44.582" v="4" actId="20577"/>
        <pc:sldMkLst>
          <pc:docMk/>
          <pc:sldMk cId="1428610541" sldId="281"/>
        </pc:sldMkLst>
        <pc:spChg chg="mod">
          <ac:chgData name="Nico van der Voet" userId="9e6fc3e6dead0faa" providerId="LiveId" clId="{D05F117A-90F9-4307-8749-CBC455DF47A2}" dt="2026-06-19T20:20:44.582" v="4" actId="20577"/>
          <ac:spMkLst>
            <pc:docMk/>
            <pc:sldMk cId="1428610541" sldId="281"/>
            <ac:spMk id="3" creationId="{441827F9-CBA5-DB0D-4FAF-E593B4B17A1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C5A49A-B0A2-B588-DBD1-79F4BC6121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A5A739A-257F-A079-7163-1D3CB48B19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1CAD1BC-45DE-52AE-4E6C-CA8CF793B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4DCBB-C2C4-4B4B-B487-0AE93988B8C0}" type="datetimeFigureOut">
              <a:rPr lang="nl-NL" smtClean="0"/>
              <a:t>19-6-2026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CEBEC16-96CA-E10B-0F3F-C57942335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D565470-62E5-EC36-AA26-B7188D76B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FC507-1400-4471-AE95-7BB6D8C333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47310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3EB31E-F29C-B80E-AC55-D23CB4368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18FB3F1-8DAA-6FEC-3713-BF3C3F8574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B55E0B0-9D58-063B-ED80-A46926E04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4DCBB-C2C4-4B4B-B487-0AE93988B8C0}" type="datetimeFigureOut">
              <a:rPr lang="nl-NL" smtClean="0"/>
              <a:t>19-6-2026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ABD1EB8-EB9B-578F-A73B-2B52E632E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131CF0D-D22A-272E-4185-CD39294D3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FC507-1400-4471-AE95-7BB6D8C333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00337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CDF585-15A1-C00B-8997-51FAE17F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5DF25D0-F6DC-1F7A-7591-CC8B2500A1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B338E31-1DDD-AEC0-BF50-E58614B26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4DCBB-C2C4-4B4B-B487-0AE93988B8C0}" type="datetimeFigureOut">
              <a:rPr lang="nl-NL" smtClean="0"/>
              <a:t>19-6-2026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6A35360-0CB2-F7B3-7609-2C5F7BF6C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5B4349E-970E-C05C-40F8-B0C3105FA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FC507-1400-4471-AE95-7BB6D8C333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05160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1E6142-4484-E2C5-7245-AE11457E7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3D12007-A472-D5C8-BA88-772EF2D737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68FDD98-AEDF-C0B3-AD5D-AFA8F00969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BCFBABA-F13C-CAD1-387C-A4D10D623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4DCBB-C2C4-4B4B-B487-0AE93988B8C0}" type="datetimeFigureOut">
              <a:rPr lang="nl-NL" smtClean="0"/>
              <a:t>19-6-2026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21E6170-4697-AD7A-D43F-5795CE55E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9FF4CDD-2545-A1FB-5F2F-57B4D1DA8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FC507-1400-4471-AE95-7BB6D8C333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61215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DECF8-1DC2-39B6-CED3-F227D56EE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D18F957-04DF-B97A-8758-CC19AC8006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CA173D5-C111-485F-AF24-62D6E8698D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216C5C3-BB73-0468-5BF2-D9E9AECBFC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F6FD8759-C87A-910C-C8DF-6D9F608B2C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4FD56B20-13EC-C2A7-4702-7BD6DD0ED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4DCBB-C2C4-4B4B-B487-0AE93988B8C0}" type="datetimeFigureOut">
              <a:rPr lang="nl-NL" smtClean="0"/>
              <a:t>19-6-2026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E0439088-70E6-0771-3E73-876FB3216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F8CF405B-04A9-C234-B413-3C1989AEC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FC507-1400-4471-AE95-7BB6D8C333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93667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F36DC9-02ED-92B5-4E33-17BC98A94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E4C5BB39-F5A1-77B4-BA79-6903C771A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4DCBB-C2C4-4B4B-B487-0AE93988B8C0}" type="datetimeFigureOut">
              <a:rPr lang="nl-NL" smtClean="0"/>
              <a:t>19-6-2026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705895C-A22F-D93F-F2A6-69047E3AD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1CF2E5D-C530-50C8-184F-41975F912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FC507-1400-4471-AE95-7BB6D8C333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852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623BDC0A-6744-4169-1C2B-53A0586F8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4DCBB-C2C4-4B4B-B487-0AE93988B8C0}" type="datetimeFigureOut">
              <a:rPr lang="nl-NL" smtClean="0"/>
              <a:t>19-6-2026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A7FE3F6C-14DA-9233-748E-F7F5995EA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7C7BD536-F3E5-1404-73F7-B07D6871A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FC507-1400-4471-AE95-7BB6D8C333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2344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FA0D71-BF0D-7B59-FE19-1619C3022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9FB58A2-778D-D387-FF20-211E86A5E6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48079B1-62B6-1C71-299C-646523DB93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FB1BE5B-1471-3330-E554-8A1B16E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4DCBB-C2C4-4B4B-B487-0AE93988B8C0}" type="datetimeFigureOut">
              <a:rPr lang="nl-NL" smtClean="0"/>
              <a:t>19-6-2026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B095770-0469-E0CD-CF88-2C807B498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AAAD5BD-8758-66B8-B7A8-75DECCB3B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FC507-1400-4471-AE95-7BB6D8C333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53439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FD7CE8-8890-4E5F-6038-E4013C00C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3525AAD-EE61-E7F0-B202-B5D1809803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6C35431-8B1F-C7B1-3D6E-C66DB997BD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6192C8E-59A0-3944-DB03-5F01E610A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4DCBB-C2C4-4B4B-B487-0AE93988B8C0}" type="datetimeFigureOut">
              <a:rPr lang="nl-NL" smtClean="0"/>
              <a:t>19-6-2026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DB9E8B2-1E26-974D-FA00-5377E2E55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E9FB768-4434-6872-BE44-ED2CE07C9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FC507-1400-4471-AE95-7BB6D8C333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08532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127CEB-1BD3-5E0D-92A2-D2414E99E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20E9190-BA7F-1A71-2F3A-F1DA3C757D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BF0E7DC-9A13-9FBE-9A21-BF3065D05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4DCBB-C2C4-4B4B-B487-0AE93988B8C0}" type="datetimeFigureOut">
              <a:rPr lang="nl-NL" smtClean="0"/>
              <a:t>19-6-2026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F2E218F-37C2-F7BC-71D0-C8F68E593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F1EDAC6-A662-0609-3C45-02E0512DA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FC507-1400-4471-AE95-7BB6D8C333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68735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195D80CB-589A-7375-AA2B-BB98FCDE55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93F8DA7-29A5-97E6-9F95-685897991F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A827B22-17EC-8DD9-C3A6-845B12269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4DCBB-C2C4-4B4B-B487-0AE93988B8C0}" type="datetimeFigureOut">
              <a:rPr lang="nl-NL" smtClean="0"/>
              <a:t>19-6-2026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7433878-9CD4-F9C4-D194-BB14A8C72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6EF024C-8D1F-7118-94ED-83B6342C8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FC507-1400-4471-AE95-7BB6D8C333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7346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D2BE14C-AF39-15DA-D025-94B4DE6B1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67666D8-8E62-FD74-B19F-CDC7D42239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5372CE6-9B07-7153-B100-EC26F1C5EC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B4DCBB-C2C4-4B4B-B487-0AE93988B8C0}" type="datetimeFigureOut">
              <a:rPr lang="nl-NL" smtClean="0"/>
              <a:t>19-6-2026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0C85A6C-E4F7-7CED-0304-B1E9963B84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709562E-7216-425B-957A-7F5B2F8984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6FC507-1400-4471-AE95-7BB6D8C333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56128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2547CF-A775-4718-ACA5-C904DDE8C4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Wie ben jij?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C7AAB39-39BE-E376-2032-6C745216E1B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/>
              <a:t>Ik ben…</a:t>
            </a:r>
          </a:p>
        </p:txBody>
      </p:sp>
    </p:spTree>
    <p:extLst>
      <p:ext uri="{BB962C8B-B14F-4D97-AF65-F5344CB8AC3E}">
        <p14:creationId xmlns:p14="http://schemas.microsoft.com/office/powerpoint/2010/main" val="4073554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ekst, tekenfilm, container, doos&#10;&#10;Door AI gegenereerde inhoud is mogelijk onjuist.">
            <a:extLst>
              <a:ext uri="{FF2B5EF4-FFF2-40B4-BE49-F238E27FC236}">
                <a16:creationId xmlns:a16="http://schemas.microsoft.com/office/drawing/2014/main" id="{E347CB94-F90D-1EE9-75D9-48003D374E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186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Kinderkunst, tekening, illustratie, tekenfilm&#10;&#10;Door AI gegenereerde inhoud is mogelijk onjuist.">
            <a:extLst>
              <a:ext uri="{FF2B5EF4-FFF2-40B4-BE49-F238E27FC236}">
                <a16:creationId xmlns:a16="http://schemas.microsoft.com/office/drawing/2014/main" id="{EFC1E08D-9716-487E-F7DE-FA79B23DF4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196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ekst, tekening, Kinderkunst, illustratie&#10;&#10;Door AI gegenereerde inhoud is mogelijk onjuist.">
            <a:extLst>
              <a:ext uri="{FF2B5EF4-FFF2-40B4-BE49-F238E27FC236}">
                <a16:creationId xmlns:a16="http://schemas.microsoft.com/office/drawing/2014/main" id="{074826EA-53A0-8215-72DD-A9580AE5C0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478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A7B4C96-9D4A-1A59-E183-B007B7132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Het zelfbeeld van Bobbi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CFFB64E-5E3A-F0B6-2307-1B6D61ADD2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Ik ben trots op mijzelf</a:t>
            </a:r>
          </a:p>
          <a:p>
            <a:r>
              <a:rPr lang="nl-NL" dirty="0"/>
              <a:t>Ik ben goed en anderen moeten dat ook vinden</a:t>
            </a:r>
          </a:p>
          <a:p>
            <a:r>
              <a:rPr lang="nl-NL" dirty="0"/>
              <a:t>Ik presteer</a:t>
            </a:r>
          </a:p>
          <a:p>
            <a:endParaRPr lang="nl-NL" dirty="0"/>
          </a:p>
          <a:p>
            <a:pPr marL="0" indent="0">
              <a:buNone/>
            </a:pPr>
            <a:r>
              <a:rPr lang="nl-NL" dirty="0">
                <a:sym typeface="Wingdings" panose="05000000000000000000" pitchFamily="2" charset="2"/>
              </a:rPr>
              <a:t> Bobbi is kind van onze tijd. Bobbi is kind van onze vader en moeder… ja?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78137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ekst, tekening, Kinderkunst, verven&#10;&#10;Door AI gegenereerde inhoud is mogelijk onjuist.">
            <a:extLst>
              <a:ext uri="{FF2B5EF4-FFF2-40B4-BE49-F238E27FC236}">
                <a16:creationId xmlns:a16="http://schemas.microsoft.com/office/drawing/2014/main" id="{2045DDA0-4ABD-882D-F935-DC5DFB7958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3729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ekst, Kinderkunst, tekening, poster&#10;&#10;Door AI gegenereerde inhoud is mogelijk onjuist.">
            <a:extLst>
              <a:ext uri="{FF2B5EF4-FFF2-40B4-BE49-F238E27FC236}">
                <a16:creationId xmlns:a16="http://schemas.microsoft.com/office/drawing/2014/main" id="{B4BF6851-2768-79EC-84FB-11C0E9D954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219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F9D05C-8A57-82A2-6EE9-BF7D7EBA8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Tevreden en toch niet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5739C1C-2240-BA5E-563B-11AA422E97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Kikker is aanvankelijk tevreden over zichzelf</a:t>
            </a:r>
          </a:p>
          <a:p>
            <a:r>
              <a:rPr lang="nl-NL" dirty="0"/>
              <a:t>Totdat hij zich gaat vergelijken met anderen (typisch voor pubers!) Eend kan vliegen, varkentje kan bakken, haas kan lezen en hij kan dat allemaal niet. Dat geeft een minderwaardigheidsgevoel!</a:t>
            </a:r>
          </a:p>
          <a:p>
            <a:r>
              <a:rPr lang="nl-NL" dirty="0"/>
              <a:t>Maar haas corrigeert hem.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71998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ekst, tekening, Kinderkunst, illustratie">
            <a:extLst>
              <a:ext uri="{FF2B5EF4-FFF2-40B4-BE49-F238E27FC236}">
                <a16:creationId xmlns:a16="http://schemas.microsoft.com/office/drawing/2014/main" id="{09640354-7B81-3361-1128-1D8073849E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181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ekening, Kinderkunst, tekst, verven&#10;&#10;Door AI gegenereerde inhoud is mogelijk onjuist.">
            <a:extLst>
              <a:ext uri="{FF2B5EF4-FFF2-40B4-BE49-F238E27FC236}">
                <a16:creationId xmlns:a16="http://schemas.microsoft.com/office/drawing/2014/main" id="{6360FDAC-871A-98D8-CD74-8E70870BC8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054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Kinderkunst, tekening, tekst, tekenfilm&#10;&#10;Door AI gegenereerde inhoud is mogelijk onjuist.">
            <a:extLst>
              <a:ext uri="{FF2B5EF4-FFF2-40B4-BE49-F238E27FC236}">
                <a16:creationId xmlns:a16="http://schemas.microsoft.com/office/drawing/2014/main" id="{11AE2531-B6F9-6BF6-AACD-2297FBA1DD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0746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8C1AEB3-B633-1D2F-D7F6-B8496CF76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Kikker is goed genoeg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6C4C3D3-E4B1-69F1-A5DC-3477F64E4E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Haas zegt: jij bent als kikker goed genoeg en wij houden van je. </a:t>
            </a:r>
          </a:p>
          <a:p>
            <a:r>
              <a:rPr lang="nl-NL" dirty="0"/>
              <a:t>Kikker moet gewoon zichzelf zijn. Kikker is kikker.</a:t>
            </a:r>
          </a:p>
          <a:p>
            <a:r>
              <a:rPr lang="nl-NL" dirty="0">
                <a:sym typeface="Wingdings" panose="05000000000000000000" pitchFamily="2" charset="2"/>
              </a:rPr>
              <a:t>Haas vertelt dezelfde boodschap als </a:t>
            </a:r>
            <a:r>
              <a:rPr lang="nl-NL">
                <a:sym typeface="Wingdings" panose="05000000000000000000" pitchFamily="2" charset="2"/>
              </a:rPr>
              <a:t>een klassenmentor </a:t>
            </a:r>
            <a:r>
              <a:rPr lang="nl-NL" dirty="0">
                <a:sym typeface="Wingdings" panose="05000000000000000000" pitchFamily="2" charset="2"/>
              </a:rPr>
              <a:t>en een psychotherapeut. Jij bent jij. Wees jezelf! (Er zijn al genoeg anderen!) Dan ben je het gelukkigst en houden de mensen van je. </a:t>
            </a:r>
          </a:p>
          <a:p>
            <a:endParaRPr lang="nl-NL" dirty="0"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à"/>
            </a:pPr>
            <a:r>
              <a:rPr lang="nl-NL" dirty="0">
                <a:sym typeface="Wingdings" panose="05000000000000000000" pitchFamily="2" charset="2"/>
              </a:rPr>
              <a:t>Is dit ook de boodschap van de dominee? Wat denken jullie?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809491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466A65-D3EC-DC00-8DB7-82696FA50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Kijk nu in de spiegel en beoordeel jezelf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6F448EE-1888-60C9-D33F-95A05D2C3E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dirty="0"/>
              <a:t>aan de hand van de volgende punten</a:t>
            </a:r>
          </a:p>
          <a:p>
            <a:pPr marL="0" indent="0">
              <a:buNone/>
            </a:pPr>
            <a:endParaRPr lang="nl-NL" dirty="0"/>
          </a:p>
          <a:p>
            <a:pPr>
              <a:buFontTx/>
              <a:buChar char="-"/>
            </a:pPr>
            <a:r>
              <a:rPr lang="nl-NL" dirty="0"/>
              <a:t>Je prestaties (dus wat je kunt: school, studie, baantje, muziek maken en dergelijke )</a:t>
            </a:r>
          </a:p>
          <a:p>
            <a:pPr>
              <a:buFontTx/>
              <a:buChar char="-"/>
            </a:pPr>
            <a:r>
              <a:rPr lang="nl-NL" dirty="0"/>
              <a:t>Je bezittingen (geld, ‘schermen’, </a:t>
            </a:r>
            <a:r>
              <a:rPr lang="nl-NL" dirty="0" err="1"/>
              <a:t>fatbike</a:t>
            </a:r>
            <a:r>
              <a:rPr lang="nl-NL" dirty="0"/>
              <a:t> en dergelijke)</a:t>
            </a:r>
          </a:p>
          <a:p>
            <a:pPr>
              <a:buFontTx/>
              <a:buChar char="-"/>
            </a:pPr>
            <a:r>
              <a:rPr lang="nl-NL" dirty="0"/>
              <a:t>Je lichaam / je uiterlijk</a:t>
            </a:r>
          </a:p>
          <a:p>
            <a:pPr>
              <a:buFontTx/>
              <a:buChar char="-"/>
            </a:pPr>
            <a:r>
              <a:rPr lang="nl-NL" dirty="0"/>
              <a:t>Je vrienden (en wat die van jou vinden; je plaats in de groep)</a:t>
            </a:r>
          </a:p>
          <a:p>
            <a:pPr>
              <a:buFontTx/>
              <a:buChar char="-"/>
            </a:pPr>
            <a:endParaRPr lang="nl-NL" dirty="0"/>
          </a:p>
          <a:p>
            <a:pPr marL="0" indent="0">
              <a:buNone/>
            </a:pPr>
            <a:r>
              <a:rPr lang="nl-NL" dirty="0">
                <a:sym typeface="Wingdings" panose="05000000000000000000" pitchFamily="2" charset="2"/>
              </a:rPr>
              <a:t> Even een rare opdracht: geef jezelf een cijfer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474019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8A6DB9A-D7B0-B25B-E0CF-3C90BD368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De dominee zegt iets anders…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08E877D-EC63-D15D-5301-F4CAA03851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Jouw identiteit – wie je bent – hangt niet af van je prestaties, je bezit, je uiterlijk, je plaats in de groep. Maar jouw identiteit heeft alles met God te maken!</a:t>
            </a:r>
          </a:p>
          <a:p>
            <a:endParaRPr lang="nl-NL" dirty="0"/>
          </a:p>
          <a:p>
            <a:pPr marL="0" indent="0">
              <a:buNone/>
            </a:pPr>
            <a:r>
              <a:rPr lang="nl-NL" dirty="0">
                <a:sym typeface="Wingdings" panose="05000000000000000000" pitchFamily="2" charset="2"/>
              </a:rPr>
              <a:t> Kijk in de spiegel en z</a:t>
            </a:r>
            <a:r>
              <a:rPr lang="nl-NL" dirty="0"/>
              <a:t>eg nu eerst zelf wie jij bent in de ogen van God.</a:t>
            </a:r>
          </a:p>
        </p:txBody>
      </p:sp>
    </p:spTree>
    <p:extLst>
      <p:ext uri="{BB962C8B-B14F-4D97-AF65-F5344CB8AC3E}">
        <p14:creationId xmlns:p14="http://schemas.microsoft.com/office/powerpoint/2010/main" val="41798948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F49944-5499-36FD-111D-E6A58C5DC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Jij bent – ik ben Gods schepsel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15F6DC2-5921-E62E-776F-260423A67A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God heeft ons het leven gegeven (Ps. 8, 100, 139) en zorgt voor ons leven (Matth. 6).</a:t>
            </a:r>
          </a:p>
          <a:p>
            <a:r>
              <a:rPr lang="nl-NL" dirty="0"/>
              <a:t>Ik ben Gods beeld! </a:t>
            </a:r>
          </a:p>
          <a:p>
            <a:endParaRPr lang="nl-NL" dirty="0"/>
          </a:p>
          <a:p>
            <a:pPr marL="0" indent="0">
              <a:buNone/>
            </a:pPr>
            <a:r>
              <a:rPr lang="nl-NL" dirty="0">
                <a:sym typeface="Wingdings" panose="05000000000000000000" pitchFamily="2" charset="2"/>
              </a:rPr>
              <a:t> Wat betekent dat voor hoe wij naar onszelf kijken?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97554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C1DDE1-2DA6-2D47-9D97-8A4C90054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Consequenties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F09BFD3-09FF-5014-0A4F-3999CD2F9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Ik mag er zijn. God heeft mij gewild.</a:t>
            </a:r>
          </a:p>
          <a:p>
            <a:r>
              <a:rPr lang="nl-NL" dirty="0"/>
              <a:t>Ik mag zijn wie ik ben, ik wil geen ander worden.</a:t>
            </a:r>
          </a:p>
          <a:p>
            <a:r>
              <a:rPr lang="nl-NL" dirty="0"/>
              <a:t>Ik hoef mij niet te schamen voor mijzelf, want ik ben net zo bijzonder als andere mensen.</a:t>
            </a:r>
          </a:p>
          <a:p>
            <a:r>
              <a:rPr lang="nl-NL" dirty="0"/>
              <a:t>Ik kan niet alles: ik leef afhankelijk van God.</a:t>
            </a:r>
          </a:p>
          <a:p>
            <a:r>
              <a:rPr lang="nl-NL" dirty="0"/>
              <a:t>Elke dag is een geschenk van God.</a:t>
            </a:r>
          </a:p>
          <a:p>
            <a:endParaRPr lang="nl-NL" dirty="0"/>
          </a:p>
          <a:p>
            <a:pPr marL="0" indent="0">
              <a:buNone/>
            </a:pPr>
            <a:r>
              <a:rPr lang="nl-NL" dirty="0"/>
              <a:t>(Let even op: dit is min of meer de boodschap van de therapeut. Als gelovigen zeggen we echter nog veel meer!)</a:t>
            </a:r>
          </a:p>
        </p:txBody>
      </p:sp>
    </p:spTree>
    <p:extLst>
      <p:ext uri="{BB962C8B-B14F-4D97-AF65-F5344CB8AC3E}">
        <p14:creationId xmlns:p14="http://schemas.microsoft.com/office/powerpoint/2010/main" val="10345999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AD894AB-3F98-2E2F-F1EE-F15637368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Jij bent – ik ben een zondig mens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C3F4C79-F6FC-F046-7130-2C0826D3B4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Wij leven in een zondige wereld en hebben zelf een zondig hart. En ons gedrag wordt door de zonde gestempeld (Rom. 3:23).</a:t>
            </a:r>
          </a:p>
          <a:p>
            <a:endParaRPr lang="nl-NL" dirty="0"/>
          </a:p>
          <a:p>
            <a:pPr marL="0" indent="0">
              <a:buNone/>
            </a:pPr>
            <a:r>
              <a:rPr lang="nl-NL" dirty="0">
                <a:sym typeface="Wingdings" panose="05000000000000000000" pitchFamily="2" charset="2"/>
              </a:rPr>
              <a:t> Wat betekent dat voor hoe wij naar onszelf kijken?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039464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A005E0-CE4B-66E4-CBD1-7F4BCB6B2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Consequenties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2D953C6-F2E6-8DE1-BDC2-195BF8EDAC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Ik spiegel mij in de geboden van God en belijdt dat ik die meer dan eens overtreed. Ik maak fouten  en doe te weinig van het goede.  </a:t>
            </a:r>
          </a:p>
          <a:p>
            <a:r>
              <a:rPr lang="nl-NL" dirty="0"/>
              <a:t>Ik beoordeel de fouten en tekortkomingen van anderen vanuit nederigheid.</a:t>
            </a:r>
          </a:p>
          <a:p>
            <a:r>
              <a:rPr lang="nl-NL" dirty="0"/>
              <a:t>Ik wil geen opschepper zijn over mijn eigen goedheid. Ik heb zelfkritiek.</a:t>
            </a:r>
          </a:p>
          <a:p>
            <a:r>
              <a:rPr lang="nl-NL" dirty="0"/>
              <a:t>Ik verlang naar genade, vergeving, vernieuwing. </a:t>
            </a:r>
          </a:p>
          <a:p>
            <a:r>
              <a:rPr lang="nl-NL" dirty="0"/>
              <a:t>Als ik mij schuldig voel, word ik niet wanhopig want…</a:t>
            </a:r>
          </a:p>
        </p:txBody>
      </p:sp>
    </p:spTree>
    <p:extLst>
      <p:ext uri="{BB962C8B-B14F-4D97-AF65-F5344CB8AC3E}">
        <p14:creationId xmlns:p14="http://schemas.microsoft.com/office/powerpoint/2010/main" val="24070943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B549E9-8B0C-BD5E-7F42-7A81187D2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Jij bent – ik ben door Christus gered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60374BD-A4A5-0F59-02C2-92EF31BD0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Dit is het evangelie: 1 Tim. 1:15. De grootste zondaar kan zalig worden.</a:t>
            </a:r>
          </a:p>
          <a:p>
            <a:r>
              <a:rPr lang="nl-NL" dirty="0"/>
              <a:t>Zondaar ben je ‘vanzelf’. Om gered te worden moest Christus sterven. Dan is het nog geen automatisme. God vraagt bekering en geloof.  </a:t>
            </a:r>
          </a:p>
          <a:p>
            <a:endParaRPr lang="nl-NL" dirty="0"/>
          </a:p>
          <a:p>
            <a:pPr marL="0" indent="0">
              <a:buNone/>
            </a:pPr>
            <a:r>
              <a:rPr lang="nl-NL" dirty="0">
                <a:sym typeface="Wingdings" panose="05000000000000000000" pitchFamily="2" charset="2"/>
              </a:rPr>
              <a:t> </a:t>
            </a:r>
            <a:r>
              <a:rPr lang="nl-NL" dirty="0"/>
              <a:t> Wat betekent dat voor hoe wij naar onszelf kijken?</a:t>
            </a:r>
          </a:p>
        </p:txBody>
      </p:sp>
    </p:spTree>
    <p:extLst>
      <p:ext uri="{BB962C8B-B14F-4D97-AF65-F5344CB8AC3E}">
        <p14:creationId xmlns:p14="http://schemas.microsoft.com/office/powerpoint/2010/main" val="30566435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29EF418-5F6C-A25D-D822-91790AE68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Consequenties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7602D2C-A290-ACE9-D7C2-6C3D59244B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Ik ben dankbaar voor wie God in Jezus voor mij is. God neemt zelf mijn schuld weg.</a:t>
            </a:r>
          </a:p>
          <a:p>
            <a:r>
              <a:rPr lang="nl-NL" dirty="0"/>
              <a:t>Ik mag uit genade leven en wil niet hard zijn voor mijzelf en hard zijn voor anderen. Ik ben ontspannen in de kijk op anderen en op mijzelf.</a:t>
            </a:r>
          </a:p>
          <a:p>
            <a:r>
              <a:rPr lang="nl-NL" dirty="0"/>
              <a:t>Ik ben niet bang voor een nieuwe dag omdat ik weer fouten zal maken en te kort zal schieten. Christus is dan ook mijn Zaligmaker.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837536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08BDC6-EAFA-4059-3425-8AB96224A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Jij bent – ik ben woning van de Heilige Geest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EA0C518-4C3A-889A-5BB3-DB794D6C37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God de Heilige Geest wil ons hart wonen.</a:t>
            </a:r>
          </a:p>
          <a:p>
            <a:r>
              <a:rPr lang="nl-NL" dirty="0"/>
              <a:t>De genade van Christus is gratis maar niet goedkoop. De genade moet ons leven vernieuwen. Dat doet de Heilige Geest (</a:t>
            </a:r>
            <a:r>
              <a:rPr lang="nl-NL" dirty="0" err="1"/>
              <a:t>Ef</a:t>
            </a:r>
            <a:r>
              <a:rPr lang="nl-NL" dirty="0"/>
              <a:t>. 4:1 e.v.)</a:t>
            </a:r>
          </a:p>
          <a:p>
            <a:r>
              <a:rPr lang="nl-NL" dirty="0"/>
              <a:t>De Heilige Geest maakt ons actief in de dienst van God en de naaste.</a:t>
            </a:r>
          </a:p>
          <a:p>
            <a:endParaRPr lang="nl-NL" dirty="0"/>
          </a:p>
          <a:p>
            <a:pPr marL="0" indent="0">
              <a:buNone/>
            </a:pPr>
            <a:r>
              <a:rPr lang="nl-NL" dirty="0">
                <a:sym typeface="Wingdings" panose="05000000000000000000" pitchFamily="2" charset="2"/>
              </a:rPr>
              <a:t> Wat betekent dat voor hoe wij naar onszelf kijken?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714047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151CE6-6522-CC57-44B3-E8E6947BC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Consequenties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ED4CBAA-2593-2BF1-915C-650753923C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De Heilige Geest schakelt ook mij niet uit maar in om het goede te doen.</a:t>
            </a:r>
          </a:p>
          <a:p>
            <a:r>
              <a:rPr lang="nl-NL" dirty="0"/>
              <a:t>Elke dag mag ik van betekenis zijn in de dienst van God.</a:t>
            </a:r>
          </a:p>
          <a:p>
            <a:r>
              <a:rPr lang="nl-NL" dirty="0"/>
              <a:t>Ik wil daar ook vorm aan geven in mijn dagelijkse contact met God (bidden, bijbel lezen, muziek beluisteren of maken).</a:t>
            </a:r>
          </a:p>
        </p:txBody>
      </p:sp>
    </p:spTree>
    <p:extLst>
      <p:ext uri="{BB962C8B-B14F-4D97-AF65-F5344CB8AC3E}">
        <p14:creationId xmlns:p14="http://schemas.microsoft.com/office/powerpoint/2010/main" val="34352133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D28057-C7E1-F404-D9A2-D7E47D694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Als je ‘s morgens voor de spiegel staat…</a:t>
            </a:r>
          </a:p>
        </p:txBody>
      </p:sp>
      <p:pic>
        <p:nvPicPr>
          <p:cNvPr id="1028" name="Picture 4" descr="Badkamerspiegel op maat met verlichting kopen - M01L2V | Spiegel21">
            <a:extLst>
              <a:ext uri="{FF2B5EF4-FFF2-40B4-BE49-F238E27FC236}">
                <a16:creationId xmlns:a16="http://schemas.microsoft.com/office/drawing/2014/main" id="{76F65E84-AEBE-6532-6F32-ED5628D4C99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331" y="1825625"/>
            <a:ext cx="435133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2380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C4B500-059B-C537-8D2B-791BF121A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Dank God!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41827F9-CBA5-DB0D-4FAF-E593B4B17A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God de Vader U schenkt mij ook vandaag het leven en zorgt voor mij.</a:t>
            </a:r>
          </a:p>
          <a:p>
            <a:r>
              <a:rPr lang="nl-NL" dirty="0"/>
              <a:t>Here Jezus U wilt mij ook vandaag genadig zijn.</a:t>
            </a:r>
          </a:p>
          <a:p>
            <a:r>
              <a:rPr lang="nl-NL" dirty="0"/>
              <a:t>Heilige Geest, U kunt mij ook vandaag gebruiken.</a:t>
            </a:r>
          </a:p>
          <a:p>
            <a:endParaRPr lang="nl-NL" dirty="0"/>
          </a:p>
          <a:p>
            <a:pPr marL="0" indent="0">
              <a:buNone/>
            </a:pPr>
            <a:r>
              <a:rPr lang="nl-NL" dirty="0"/>
              <a:t>Zo word je bewaard voor meerderwaardigheidsgevoelens en minderwaardigheidsgevoelens! </a:t>
            </a:r>
          </a:p>
        </p:txBody>
      </p:sp>
    </p:spTree>
    <p:extLst>
      <p:ext uri="{BB962C8B-B14F-4D97-AF65-F5344CB8AC3E}">
        <p14:creationId xmlns:p14="http://schemas.microsoft.com/office/powerpoint/2010/main" val="14286105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DD06F2-7DFB-716D-5EE7-52D4C9C58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En als je er toch niet uitkomt wie je bent?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8035D26-5351-93A6-412A-DE30406CEB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Dietrich </a:t>
            </a:r>
            <a:r>
              <a:rPr lang="nl-NL" dirty="0" err="1"/>
              <a:t>Bonhoeffer</a:t>
            </a:r>
            <a:r>
              <a:rPr lang="nl-NL" dirty="0"/>
              <a:t> kon geen goed antwoord geven op de vraag: ‘Wie ben jij?’ ‘Wie ben ik?’ Hij maakte een moeilijke periode mee. Hij schreef er een gedicht over </a:t>
            </a:r>
            <a:r>
              <a:rPr lang="nl-NL"/>
              <a:t>en eindigde </a:t>
            </a:r>
            <a:r>
              <a:rPr lang="nl-NL" dirty="0"/>
              <a:t>met: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lnSpc>
                <a:spcPts val="1200"/>
              </a:lnSpc>
              <a:buNone/>
            </a:pPr>
            <a:r>
              <a:rPr lang="nl-NL" sz="2000" b="1" i="1" dirty="0"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Wie ben ik? Eenzaam vragen drijft de spot met mij.</a:t>
            </a:r>
            <a:endParaRPr lang="nl-NL" sz="20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lnSpc>
                <a:spcPts val="1200"/>
              </a:lnSpc>
              <a:buNone/>
            </a:pPr>
            <a:r>
              <a:rPr lang="nl-NL" sz="2000" b="1" i="1" kern="0" dirty="0">
                <a:effectLst/>
                <a:latin typeface="Verdana" panose="020B0604030504040204" pitchFamily="34" charset="0"/>
                <a:cs typeface="Times New Roman" panose="02020603050405020304" pitchFamily="18" charset="0"/>
              </a:rPr>
              <a:t>Wie ik ook ben, Gij kent mij</a:t>
            </a:r>
            <a:endParaRPr lang="nl-NL" sz="2000" b="1" i="1" kern="0" dirty="0">
              <a:effectLst/>
              <a:latin typeface="Arial" panose="020B0604020202020204" pitchFamily="34" charset="0"/>
            </a:endParaRPr>
          </a:p>
          <a:p>
            <a:pPr marL="0" indent="0">
              <a:lnSpc>
                <a:spcPts val="1200"/>
              </a:lnSpc>
              <a:buNone/>
            </a:pPr>
            <a:r>
              <a:rPr lang="nl-NL" sz="2000" b="1" i="1" dirty="0"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 behoor ik toe, o God!</a:t>
            </a:r>
          </a:p>
          <a:p>
            <a:pPr marL="0" indent="0">
              <a:lnSpc>
                <a:spcPts val="1200"/>
              </a:lnSpc>
              <a:buNone/>
            </a:pPr>
            <a:endParaRPr lang="nl-NL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lnSpc>
                <a:spcPts val="1200"/>
              </a:lnSpc>
              <a:buNone/>
            </a:pPr>
            <a:endParaRPr lang="nl-NL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AutoShape 2" descr="Dietrich Bonhoeffer - Buchenwald Memorial">
            <a:extLst>
              <a:ext uri="{FF2B5EF4-FFF2-40B4-BE49-F238E27FC236}">
                <a16:creationId xmlns:a16="http://schemas.microsoft.com/office/drawing/2014/main" id="{77B30664-B2D0-672D-D18E-2B7C98307C0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8D4DAF74-05B6-73FC-0E26-FD50D4D86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991" y="4384675"/>
            <a:ext cx="19050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36683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972</Words>
  <Application>Microsoft Office PowerPoint</Application>
  <PresentationFormat>Breedbeeld</PresentationFormat>
  <Paragraphs>87</Paragraphs>
  <Slides>25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25</vt:i4>
      </vt:variant>
    </vt:vector>
  </HeadingPairs>
  <TitlesOfParts>
    <vt:vector size="31" baseType="lpstr">
      <vt:lpstr>Aptos</vt:lpstr>
      <vt:lpstr>Aptos Display</vt:lpstr>
      <vt:lpstr>Arial</vt:lpstr>
      <vt:lpstr>Verdana</vt:lpstr>
      <vt:lpstr>Wingdings</vt:lpstr>
      <vt:lpstr>Kantoorthema</vt:lpstr>
      <vt:lpstr>Wie ben jij?</vt:lpstr>
      <vt:lpstr>PowerPoint-presentatie</vt:lpstr>
      <vt:lpstr>PowerPoint-presentatie</vt:lpstr>
      <vt:lpstr>PowerPoint-presentatie</vt:lpstr>
      <vt:lpstr>Het zelfbeeld van Bobbi</vt:lpstr>
      <vt:lpstr>PowerPoint-presentatie</vt:lpstr>
      <vt:lpstr>PowerPoint-presentatie</vt:lpstr>
      <vt:lpstr>Tevreden en toch niet</vt:lpstr>
      <vt:lpstr>PowerPoint-presentatie</vt:lpstr>
      <vt:lpstr>PowerPoint-presentatie</vt:lpstr>
      <vt:lpstr>PowerPoint-presentatie</vt:lpstr>
      <vt:lpstr>Kikker is goed genoeg</vt:lpstr>
      <vt:lpstr>Kijk nu in de spiegel en beoordeel jezelf</vt:lpstr>
      <vt:lpstr>De dominee zegt iets anders…</vt:lpstr>
      <vt:lpstr>Jij bent – ik ben Gods schepsel</vt:lpstr>
      <vt:lpstr>Consequenties</vt:lpstr>
      <vt:lpstr>Jij bent – ik ben een zondig mens</vt:lpstr>
      <vt:lpstr>Consequenties</vt:lpstr>
      <vt:lpstr>Jij bent – ik ben door Christus gered</vt:lpstr>
      <vt:lpstr>Consequenties</vt:lpstr>
      <vt:lpstr>Jij bent – ik ben woning van de Heilige Geest</vt:lpstr>
      <vt:lpstr>Consequenties</vt:lpstr>
      <vt:lpstr>Als je ‘s morgens voor de spiegel staat…</vt:lpstr>
      <vt:lpstr>Dank God!</vt:lpstr>
      <vt:lpstr>En als je er toch niet uitkomt wie je bent?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Nico van der Voet</dc:creator>
  <cp:lastModifiedBy>Nico van der Voet</cp:lastModifiedBy>
  <cp:revision>1</cp:revision>
  <dcterms:created xsi:type="dcterms:W3CDTF">2025-09-09T08:29:45Z</dcterms:created>
  <dcterms:modified xsi:type="dcterms:W3CDTF">2026-06-19T20:21:04Z</dcterms:modified>
</cp:coreProperties>
</file>