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7" r:id="rId4"/>
    <p:sldId id="258" r:id="rId5"/>
    <p:sldId id="259" r:id="rId6"/>
    <p:sldId id="260" r:id="rId7"/>
    <p:sldId id="263" r:id="rId8"/>
    <p:sldId id="269" r:id="rId9"/>
    <p:sldId id="262" r:id="rId10"/>
    <p:sldId id="271" r:id="rId11"/>
    <p:sldId id="264" r:id="rId12"/>
    <p:sldId id="270" r:id="rId13"/>
    <p:sldId id="265" r:id="rId14"/>
    <p:sldId id="266" r:id="rId15"/>
    <p:sldId id="267" r:id="rId16"/>
    <p:sldId id="268" r:id="rId17"/>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6A49FAAB-BDB5-4565-9104-9493F6141AAC}"/>
    <pc:docChg chg="custSel addSld delSld modSld">
      <pc:chgData name="Nico van der Voet" userId="9e6fc3e6dead0faa" providerId="LiveId" clId="{6A49FAAB-BDB5-4565-9104-9493F6141AAC}" dt="2020-12-05T12:03:49.610" v="1982" actId="20577"/>
      <pc:docMkLst>
        <pc:docMk/>
      </pc:docMkLst>
      <pc:sldChg chg="modSp mod">
        <pc:chgData name="Nico van der Voet" userId="9e6fc3e6dead0faa" providerId="LiveId" clId="{6A49FAAB-BDB5-4565-9104-9493F6141AAC}" dt="2020-12-05T11:04:52.829" v="62" actId="6549"/>
        <pc:sldMkLst>
          <pc:docMk/>
          <pc:sldMk cId="2842979844" sldId="259"/>
        </pc:sldMkLst>
        <pc:spChg chg="mod">
          <ac:chgData name="Nico van der Voet" userId="9e6fc3e6dead0faa" providerId="LiveId" clId="{6A49FAAB-BDB5-4565-9104-9493F6141AAC}" dt="2020-12-05T11:04:52.829" v="62" actId="6549"/>
          <ac:spMkLst>
            <pc:docMk/>
            <pc:sldMk cId="2842979844" sldId="259"/>
            <ac:spMk id="3" creationId="{00000000-0000-0000-0000-000000000000}"/>
          </ac:spMkLst>
        </pc:spChg>
      </pc:sldChg>
      <pc:sldChg chg="modSp mod">
        <pc:chgData name="Nico van der Voet" userId="9e6fc3e6dead0faa" providerId="LiveId" clId="{6A49FAAB-BDB5-4565-9104-9493F6141AAC}" dt="2020-12-05T11:05:14.624" v="71" actId="20577"/>
        <pc:sldMkLst>
          <pc:docMk/>
          <pc:sldMk cId="3009160889" sldId="260"/>
        </pc:sldMkLst>
        <pc:spChg chg="mod">
          <ac:chgData name="Nico van der Voet" userId="9e6fc3e6dead0faa" providerId="LiveId" clId="{6A49FAAB-BDB5-4565-9104-9493F6141AAC}" dt="2020-12-05T11:05:14.624" v="71" actId="20577"/>
          <ac:spMkLst>
            <pc:docMk/>
            <pc:sldMk cId="3009160889" sldId="260"/>
            <ac:spMk id="3" creationId="{00000000-0000-0000-0000-000000000000}"/>
          </ac:spMkLst>
        </pc:spChg>
      </pc:sldChg>
      <pc:sldChg chg="modSp mod">
        <pc:chgData name="Nico van der Voet" userId="9e6fc3e6dead0faa" providerId="LiveId" clId="{6A49FAAB-BDB5-4565-9104-9493F6141AAC}" dt="2020-12-05T11:54:27.874" v="1504" actId="20577"/>
        <pc:sldMkLst>
          <pc:docMk/>
          <pc:sldMk cId="2142849936" sldId="261"/>
        </pc:sldMkLst>
        <pc:spChg chg="mod">
          <ac:chgData name="Nico van der Voet" userId="9e6fc3e6dead0faa" providerId="LiveId" clId="{6A49FAAB-BDB5-4565-9104-9493F6141AAC}" dt="2020-12-05T11:53:36.303" v="1430" actId="20577"/>
          <ac:spMkLst>
            <pc:docMk/>
            <pc:sldMk cId="2142849936" sldId="261"/>
            <ac:spMk id="2" creationId="{00000000-0000-0000-0000-000000000000}"/>
          </ac:spMkLst>
        </pc:spChg>
        <pc:spChg chg="mod">
          <ac:chgData name="Nico van der Voet" userId="9e6fc3e6dead0faa" providerId="LiveId" clId="{6A49FAAB-BDB5-4565-9104-9493F6141AAC}" dt="2020-12-05T11:54:27.874" v="1504" actId="20577"/>
          <ac:spMkLst>
            <pc:docMk/>
            <pc:sldMk cId="2142849936" sldId="261"/>
            <ac:spMk id="3" creationId="{00000000-0000-0000-0000-000000000000}"/>
          </ac:spMkLst>
        </pc:spChg>
      </pc:sldChg>
      <pc:sldChg chg="modSp mod">
        <pc:chgData name="Nico van der Voet" userId="9e6fc3e6dead0faa" providerId="LiveId" clId="{6A49FAAB-BDB5-4565-9104-9493F6141AAC}" dt="2020-12-05T11:56:45.265" v="1538" actId="20577"/>
        <pc:sldMkLst>
          <pc:docMk/>
          <pc:sldMk cId="2718540086" sldId="262"/>
        </pc:sldMkLst>
        <pc:spChg chg="mod">
          <ac:chgData name="Nico van der Voet" userId="9e6fc3e6dead0faa" providerId="LiveId" clId="{6A49FAAB-BDB5-4565-9104-9493F6141AAC}" dt="2020-12-05T11:56:33.257" v="1505" actId="1076"/>
          <ac:spMkLst>
            <pc:docMk/>
            <pc:sldMk cId="2718540086" sldId="262"/>
            <ac:spMk id="2" creationId="{00000000-0000-0000-0000-000000000000}"/>
          </ac:spMkLst>
        </pc:spChg>
        <pc:spChg chg="mod">
          <ac:chgData name="Nico van der Voet" userId="9e6fc3e6dead0faa" providerId="LiveId" clId="{6A49FAAB-BDB5-4565-9104-9493F6141AAC}" dt="2020-12-05T11:56:45.265" v="1538" actId="20577"/>
          <ac:spMkLst>
            <pc:docMk/>
            <pc:sldMk cId="2718540086" sldId="262"/>
            <ac:spMk id="3" creationId="{00000000-0000-0000-0000-000000000000}"/>
          </ac:spMkLst>
        </pc:spChg>
      </pc:sldChg>
      <pc:sldChg chg="modSp mod">
        <pc:chgData name="Nico van der Voet" userId="9e6fc3e6dead0faa" providerId="LiveId" clId="{6A49FAAB-BDB5-4565-9104-9493F6141AAC}" dt="2020-12-05T11:10:38.461" v="607" actId="20577"/>
        <pc:sldMkLst>
          <pc:docMk/>
          <pc:sldMk cId="252544926" sldId="263"/>
        </pc:sldMkLst>
        <pc:spChg chg="mod">
          <ac:chgData name="Nico van der Voet" userId="9e6fc3e6dead0faa" providerId="LiveId" clId="{6A49FAAB-BDB5-4565-9104-9493F6141AAC}" dt="2020-12-05T11:10:38.461" v="607" actId="20577"/>
          <ac:spMkLst>
            <pc:docMk/>
            <pc:sldMk cId="252544926" sldId="263"/>
            <ac:spMk id="3" creationId="{00000000-0000-0000-0000-000000000000}"/>
          </ac:spMkLst>
        </pc:spChg>
      </pc:sldChg>
      <pc:sldChg chg="modSp mod">
        <pc:chgData name="Nico van der Voet" userId="9e6fc3e6dead0faa" providerId="LiveId" clId="{6A49FAAB-BDB5-4565-9104-9493F6141AAC}" dt="2020-12-05T11:12:14.109" v="630" actId="20577"/>
        <pc:sldMkLst>
          <pc:docMk/>
          <pc:sldMk cId="2799605725" sldId="264"/>
        </pc:sldMkLst>
        <pc:spChg chg="mod">
          <ac:chgData name="Nico van der Voet" userId="9e6fc3e6dead0faa" providerId="LiveId" clId="{6A49FAAB-BDB5-4565-9104-9493F6141AAC}" dt="2020-12-05T11:12:14.109" v="630" actId="20577"/>
          <ac:spMkLst>
            <pc:docMk/>
            <pc:sldMk cId="2799605725" sldId="264"/>
            <ac:spMk id="3" creationId="{00000000-0000-0000-0000-000000000000}"/>
          </ac:spMkLst>
        </pc:spChg>
      </pc:sldChg>
      <pc:sldChg chg="modSp mod">
        <pc:chgData name="Nico van der Voet" userId="9e6fc3e6dead0faa" providerId="LiveId" clId="{6A49FAAB-BDB5-4565-9104-9493F6141AAC}" dt="2020-12-05T11:37:33.771" v="1071" actId="20577"/>
        <pc:sldMkLst>
          <pc:docMk/>
          <pc:sldMk cId="1499304324" sldId="265"/>
        </pc:sldMkLst>
        <pc:spChg chg="mod">
          <ac:chgData name="Nico van der Voet" userId="9e6fc3e6dead0faa" providerId="LiveId" clId="{6A49FAAB-BDB5-4565-9104-9493F6141AAC}" dt="2020-12-05T11:37:33.771" v="1071" actId="20577"/>
          <ac:spMkLst>
            <pc:docMk/>
            <pc:sldMk cId="1499304324" sldId="265"/>
            <ac:spMk id="3" creationId="{00000000-0000-0000-0000-000000000000}"/>
          </ac:spMkLst>
        </pc:spChg>
      </pc:sldChg>
      <pc:sldChg chg="modSp mod">
        <pc:chgData name="Nico van der Voet" userId="9e6fc3e6dead0faa" providerId="LiveId" clId="{6A49FAAB-BDB5-4565-9104-9493F6141AAC}" dt="2020-12-05T11:40:43.452" v="1318" actId="20577"/>
        <pc:sldMkLst>
          <pc:docMk/>
          <pc:sldMk cId="3136720039" sldId="266"/>
        </pc:sldMkLst>
        <pc:spChg chg="mod">
          <ac:chgData name="Nico van der Voet" userId="9e6fc3e6dead0faa" providerId="LiveId" clId="{6A49FAAB-BDB5-4565-9104-9493F6141AAC}" dt="2020-12-05T11:40:43.452" v="1318" actId="20577"/>
          <ac:spMkLst>
            <pc:docMk/>
            <pc:sldMk cId="3136720039" sldId="266"/>
            <ac:spMk id="3" creationId="{00000000-0000-0000-0000-000000000000}"/>
          </ac:spMkLst>
        </pc:spChg>
      </pc:sldChg>
      <pc:sldChg chg="modSp mod">
        <pc:chgData name="Nico van der Voet" userId="9e6fc3e6dead0faa" providerId="LiveId" clId="{6A49FAAB-BDB5-4565-9104-9493F6141AAC}" dt="2020-12-05T11:52:50.043" v="1389" actId="20577"/>
        <pc:sldMkLst>
          <pc:docMk/>
          <pc:sldMk cId="2384751826" sldId="268"/>
        </pc:sldMkLst>
        <pc:spChg chg="mod">
          <ac:chgData name="Nico van der Voet" userId="9e6fc3e6dead0faa" providerId="LiveId" clId="{6A49FAAB-BDB5-4565-9104-9493F6141AAC}" dt="2020-12-05T11:52:50.043" v="1389" actId="20577"/>
          <ac:spMkLst>
            <pc:docMk/>
            <pc:sldMk cId="2384751826" sldId="268"/>
            <ac:spMk id="3" creationId="{00000000-0000-0000-0000-000000000000}"/>
          </ac:spMkLst>
        </pc:spChg>
      </pc:sldChg>
      <pc:sldChg chg="new del">
        <pc:chgData name="Nico van der Voet" userId="9e6fc3e6dead0faa" providerId="LiveId" clId="{6A49FAAB-BDB5-4565-9104-9493F6141AAC}" dt="2020-12-05T11:06:57.619" v="84" actId="2696"/>
        <pc:sldMkLst>
          <pc:docMk/>
          <pc:sldMk cId="1071691364" sldId="269"/>
        </pc:sldMkLst>
      </pc:sldChg>
      <pc:sldChg chg="modSp new mod">
        <pc:chgData name="Nico van der Voet" userId="9e6fc3e6dead0faa" providerId="LiveId" clId="{6A49FAAB-BDB5-4565-9104-9493F6141AAC}" dt="2020-12-05T11:09:56.758" v="560" actId="20577"/>
        <pc:sldMkLst>
          <pc:docMk/>
          <pc:sldMk cId="1630791129" sldId="269"/>
        </pc:sldMkLst>
        <pc:spChg chg="mod">
          <ac:chgData name="Nico van der Voet" userId="9e6fc3e6dead0faa" providerId="LiveId" clId="{6A49FAAB-BDB5-4565-9104-9493F6141AAC}" dt="2020-12-05T11:07:10.941" v="94" actId="20577"/>
          <ac:spMkLst>
            <pc:docMk/>
            <pc:sldMk cId="1630791129" sldId="269"/>
            <ac:spMk id="2" creationId="{8957A7BD-7678-4538-A1A4-89383383EB7D}"/>
          </ac:spMkLst>
        </pc:spChg>
        <pc:spChg chg="mod">
          <ac:chgData name="Nico van der Voet" userId="9e6fc3e6dead0faa" providerId="LiveId" clId="{6A49FAAB-BDB5-4565-9104-9493F6141AAC}" dt="2020-12-05T11:09:56.758" v="560" actId="20577"/>
          <ac:spMkLst>
            <pc:docMk/>
            <pc:sldMk cId="1630791129" sldId="269"/>
            <ac:spMk id="3" creationId="{9C3753E3-B9FB-4B0B-9AF9-3C64BAE2F627}"/>
          </ac:spMkLst>
        </pc:spChg>
      </pc:sldChg>
      <pc:sldChg chg="modSp new del mod">
        <pc:chgData name="Nico van der Voet" userId="9e6fc3e6dead0faa" providerId="LiveId" clId="{6A49FAAB-BDB5-4565-9104-9493F6141AAC}" dt="2020-12-05T11:06:39.274" v="82" actId="2696"/>
        <pc:sldMkLst>
          <pc:docMk/>
          <pc:sldMk cId="3949755213" sldId="269"/>
        </pc:sldMkLst>
        <pc:spChg chg="mod">
          <ac:chgData name="Nico van der Voet" userId="9e6fc3e6dead0faa" providerId="LiveId" clId="{6A49FAAB-BDB5-4565-9104-9493F6141AAC}" dt="2020-12-05T11:06:26.616" v="81" actId="20577"/>
          <ac:spMkLst>
            <pc:docMk/>
            <pc:sldMk cId="3949755213" sldId="269"/>
            <ac:spMk id="2" creationId="{1F61D104-1782-4D52-B90C-3FBE416C3845}"/>
          </ac:spMkLst>
        </pc:spChg>
      </pc:sldChg>
      <pc:sldChg chg="modSp new mod">
        <pc:chgData name="Nico van der Voet" userId="9e6fc3e6dead0faa" providerId="LiveId" clId="{6A49FAAB-BDB5-4565-9104-9493F6141AAC}" dt="2020-12-05T11:37:08.967" v="1069" actId="20577"/>
        <pc:sldMkLst>
          <pc:docMk/>
          <pc:sldMk cId="3619498255" sldId="270"/>
        </pc:sldMkLst>
        <pc:spChg chg="mod">
          <ac:chgData name="Nico van der Voet" userId="9e6fc3e6dead0faa" providerId="LiveId" clId="{6A49FAAB-BDB5-4565-9104-9493F6141AAC}" dt="2020-12-05T11:24:09.577" v="658" actId="20577"/>
          <ac:spMkLst>
            <pc:docMk/>
            <pc:sldMk cId="3619498255" sldId="270"/>
            <ac:spMk id="2" creationId="{8628AB62-5B2A-4BC0-BE86-B5E7C4C9FC15}"/>
          </ac:spMkLst>
        </pc:spChg>
        <pc:spChg chg="mod">
          <ac:chgData name="Nico van der Voet" userId="9e6fc3e6dead0faa" providerId="LiveId" clId="{6A49FAAB-BDB5-4565-9104-9493F6141AAC}" dt="2020-12-05T11:37:08.967" v="1069" actId="20577"/>
          <ac:spMkLst>
            <pc:docMk/>
            <pc:sldMk cId="3619498255" sldId="270"/>
            <ac:spMk id="3" creationId="{7F366540-1ECF-4EA3-86BC-1E4518EA3E9D}"/>
          </ac:spMkLst>
        </pc:spChg>
      </pc:sldChg>
      <pc:sldChg chg="modSp new mod">
        <pc:chgData name="Nico van der Voet" userId="9e6fc3e6dead0faa" providerId="LiveId" clId="{6A49FAAB-BDB5-4565-9104-9493F6141AAC}" dt="2020-12-05T12:03:49.610" v="1982" actId="20577"/>
        <pc:sldMkLst>
          <pc:docMk/>
          <pc:sldMk cId="4112502599" sldId="271"/>
        </pc:sldMkLst>
        <pc:spChg chg="mod">
          <ac:chgData name="Nico van der Voet" userId="9e6fc3e6dead0faa" providerId="LiveId" clId="{6A49FAAB-BDB5-4565-9104-9493F6141AAC}" dt="2020-12-05T11:57:02.867" v="1551" actId="20577"/>
          <ac:spMkLst>
            <pc:docMk/>
            <pc:sldMk cId="4112502599" sldId="271"/>
            <ac:spMk id="2" creationId="{E97592B3-9FE6-4C42-924F-EDCE190D18AA}"/>
          </ac:spMkLst>
        </pc:spChg>
        <pc:spChg chg="mod">
          <ac:chgData name="Nico van der Voet" userId="9e6fc3e6dead0faa" providerId="LiveId" clId="{6A49FAAB-BDB5-4565-9104-9493F6141AAC}" dt="2020-12-05T12:03:49.610" v="1982" actId="20577"/>
          <ac:spMkLst>
            <pc:docMk/>
            <pc:sldMk cId="4112502599" sldId="271"/>
            <ac:spMk id="3" creationId="{EDDDAB0C-C391-403D-AE47-5D36D35342F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bg>
      <p:bgRef idx="1001">
        <a:schemeClr val="bg2"/>
      </p:bgRef>
    </p:bg>
    <p:spTree>
      <p:nvGrpSpPr>
        <p:cNvPr id="1" name=""/>
        <p:cNvGrpSpPr/>
        <p:nvPr/>
      </p:nvGrpSpPr>
      <p:grpSpPr>
        <a:xfrm>
          <a:off x="0" y="0"/>
          <a:ext cx="0" cy="0"/>
          <a:chOff x="0" y="0"/>
          <a:chExt cx="0" cy="0"/>
        </a:xfrm>
      </p:grpSpPr>
      <p:sp>
        <p:nvSpPr>
          <p:cNvPr id="15" name="Rechthoe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hthoek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hthoek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hthoek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Ondertitel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nl-NL"/>
              <a:t>Klik om de ondertitelstijl van het model te bewerken</a:t>
            </a:r>
            <a:endParaRPr kumimoji="0" lang="en-US"/>
          </a:p>
        </p:txBody>
      </p:sp>
      <p:sp>
        <p:nvSpPr>
          <p:cNvPr id="28" name="Tijdelijke aanduiding voor datum 27"/>
          <p:cNvSpPr>
            <a:spLocks noGrp="1"/>
          </p:cNvSpPr>
          <p:nvPr>
            <p:ph type="dt" sz="half" idx="10"/>
          </p:nvPr>
        </p:nvSpPr>
        <p:spPr/>
        <p:txBody>
          <a:bodyPr/>
          <a:lstStyle/>
          <a:p>
            <a:fld id="{3500A863-4806-4CEC-BEB0-362760C9430B}" type="datetimeFigureOut">
              <a:rPr lang="nl-NL" smtClean="0"/>
              <a:t>5-12-2020</a:t>
            </a:fld>
            <a:endParaRPr lang="nl-NL"/>
          </a:p>
        </p:txBody>
      </p:sp>
      <p:sp>
        <p:nvSpPr>
          <p:cNvPr id="17" name="Tijdelijke aanduiding voor voettekst 16"/>
          <p:cNvSpPr>
            <a:spLocks noGrp="1"/>
          </p:cNvSpPr>
          <p:nvPr>
            <p:ph type="ftr" sz="quarter" idx="11"/>
          </p:nvPr>
        </p:nvSpPr>
        <p:spPr/>
        <p:txBody>
          <a:bodyPr/>
          <a:lstStyle/>
          <a:p>
            <a:endParaRPr lang="nl-NL"/>
          </a:p>
        </p:txBody>
      </p:sp>
      <p:sp>
        <p:nvSpPr>
          <p:cNvPr id="7" name="Rechte verbindingslijn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hthoek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Tijdelijke aanduiding voor dianumm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014677E-E7FD-4BD8-A308-D8277EA371F9}" type="slidenum">
              <a:rPr lang="nl-NL" smtClean="0"/>
              <a:t>‹nr.›</a:t>
            </a:fld>
            <a:endParaRPr lang="nl-NL"/>
          </a:p>
        </p:txBody>
      </p:sp>
      <p:sp>
        <p:nvSpPr>
          <p:cNvPr id="8" name="Titel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nl-NL"/>
              <a:t>Klik om de stijl te bewerken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solidFill>
                  <a:schemeClr val="accent3">
                    <a:shade val="75000"/>
                  </a:schemeClr>
                </a:solidFill>
              </a:defRPr>
            </a:lvl1pPr>
          </a:lstStyle>
          <a:p>
            <a:r>
              <a:rPr kumimoji="0" lang="nl-NL"/>
              <a:t>Klik om de stijl te bewerken</a:t>
            </a:r>
            <a:endParaRPr kumimoji="0" lang="en-US"/>
          </a:p>
        </p:txBody>
      </p:sp>
      <p:sp>
        <p:nvSpPr>
          <p:cNvPr id="4" name="Tijdelijke aanduiding voor datum 3"/>
          <p:cNvSpPr>
            <a:spLocks noGrp="1"/>
          </p:cNvSpPr>
          <p:nvPr>
            <p:ph type="dt" sz="half" idx="10"/>
          </p:nvPr>
        </p:nvSpPr>
        <p:spPr/>
        <p:txBody>
          <a:bodyPr/>
          <a:lstStyle/>
          <a:p>
            <a:fld id="{3500A863-4806-4CEC-BEB0-362760C9430B}" type="datetimeFigureOut">
              <a:rPr lang="nl-NL" smtClean="0"/>
              <a:t>5-12-2020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a:xfrm>
            <a:off x="4361688" y="1026372"/>
            <a:ext cx="457200" cy="441325"/>
          </a:xfrm>
        </p:spPr>
        <p:txBody>
          <a:bodyPr/>
          <a:lstStyle/>
          <a:p>
            <a:fld id="{1014677E-E7FD-4BD8-A308-D8277EA371F9}" type="slidenum">
              <a:rPr lang="nl-NL" smtClean="0"/>
              <a:t>‹nr.›</a:t>
            </a:fld>
            <a:endParaRPr lang="nl-NL"/>
          </a:p>
        </p:txBody>
      </p:sp>
      <p:sp>
        <p:nvSpPr>
          <p:cNvPr id="8" name="Tijdelijke aanduiding voor inhoud 7"/>
          <p:cNvSpPr>
            <a:spLocks noGrp="1"/>
          </p:cNvSpPr>
          <p:nvPr>
            <p:ph sz="quarter" idx="1"/>
          </p:nvPr>
        </p:nvSpPr>
        <p:spPr>
          <a:xfrm>
            <a:off x="301752" y="1527048"/>
            <a:ext cx="8503920" cy="45720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bg>
      <p:bgRef idx="1001">
        <a:schemeClr val="bg1"/>
      </p:bgRef>
    </p:bg>
    <p:spTree>
      <p:nvGrpSpPr>
        <p:cNvPr id="1" name=""/>
        <p:cNvGrpSpPr/>
        <p:nvPr/>
      </p:nvGrpSpPr>
      <p:grpSpPr>
        <a:xfrm>
          <a:off x="0" y="0"/>
          <a:ext cx="0" cy="0"/>
          <a:chOff x="0" y="0"/>
          <a:chExt cx="0" cy="0"/>
        </a:xfrm>
      </p:grpSpPr>
      <p:sp>
        <p:nvSpPr>
          <p:cNvPr id="17" name="Rechthoe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hthoe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hthoek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hthoek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hthoek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ijdelijke aanduiding voor tekst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nl-NL"/>
              <a:t>Klik om de modelstijlen te bewerken</a:t>
            </a:r>
          </a:p>
        </p:txBody>
      </p:sp>
      <p:sp>
        <p:nvSpPr>
          <p:cNvPr id="13" name="Rechthoek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hthoek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Tijdelijke aanduiding voor voettekst 4"/>
          <p:cNvSpPr>
            <a:spLocks noGrp="1"/>
          </p:cNvSpPr>
          <p:nvPr>
            <p:ph type="ftr" sz="quarter" idx="11"/>
          </p:nvPr>
        </p:nvSpPr>
        <p:spPr/>
        <p:txBody>
          <a:bodyPr/>
          <a:lstStyle/>
          <a:p>
            <a:endParaRPr lang="nl-NL"/>
          </a:p>
        </p:txBody>
      </p:sp>
      <p:sp>
        <p:nvSpPr>
          <p:cNvPr id="4" name="Tijdelijke aanduiding voor datum 3"/>
          <p:cNvSpPr>
            <a:spLocks noGrp="1"/>
          </p:cNvSpPr>
          <p:nvPr>
            <p:ph type="dt" sz="half" idx="10"/>
          </p:nvPr>
        </p:nvSpPr>
        <p:spPr/>
        <p:txBody>
          <a:bodyPr/>
          <a:lstStyle/>
          <a:p>
            <a:fld id="{3500A863-4806-4CEC-BEB0-362760C9430B}" type="datetimeFigureOut">
              <a:rPr lang="nl-NL" smtClean="0"/>
              <a:t>5-12-2020</a:t>
            </a:fld>
            <a:endParaRPr lang="nl-NL"/>
          </a:p>
        </p:txBody>
      </p:sp>
      <p:sp>
        <p:nvSpPr>
          <p:cNvPr id="8" name="Rechte verbindingslijn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Tijdelijke aanduiding voor dianumm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014677E-E7FD-4BD8-A308-D8277EA371F9}" type="slidenum">
              <a:rPr lang="nl-NL" smtClean="0"/>
              <a:t>‹nr.›</a:t>
            </a:fld>
            <a:endParaRPr lang="nl-NL"/>
          </a:p>
        </p:txBody>
      </p:sp>
      <p:sp>
        <p:nvSpPr>
          <p:cNvPr id="2" name="Titel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nl-NL"/>
              <a:t>Klik om de stijl te bewerken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a:xfrm>
            <a:off x="301752" y="228600"/>
            <a:ext cx="8534400" cy="758952"/>
          </a:xfrm>
        </p:spPr>
        <p:txBody>
          <a:bodyPr/>
          <a:lstStyle/>
          <a:p>
            <a:r>
              <a:rPr kumimoji="0" lang="nl-NL"/>
              <a:t>Klik om de stijl te bewerken</a:t>
            </a:r>
            <a:endParaRPr kumimoji="0" lang="en-US"/>
          </a:p>
        </p:txBody>
      </p:sp>
      <p:sp>
        <p:nvSpPr>
          <p:cNvPr id="5" name="Tijdelijke aanduiding voor datum 4"/>
          <p:cNvSpPr>
            <a:spLocks noGrp="1"/>
          </p:cNvSpPr>
          <p:nvPr>
            <p:ph type="dt" sz="half" idx="10"/>
          </p:nvPr>
        </p:nvSpPr>
        <p:spPr>
          <a:xfrm>
            <a:off x="5791200" y="6409944"/>
            <a:ext cx="3044952" cy="365760"/>
          </a:xfrm>
        </p:spPr>
        <p:txBody>
          <a:bodyPr/>
          <a:lstStyle/>
          <a:p>
            <a:fld id="{3500A863-4806-4CEC-BEB0-362760C9430B}" type="datetimeFigureOut">
              <a:rPr lang="nl-NL" smtClean="0"/>
              <a:t>5-12-2020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1014677E-E7FD-4BD8-A308-D8277EA371F9}" type="slidenum">
              <a:rPr lang="nl-NL" smtClean="0"/>
              <a:t>‹nr.›</a:t>
            </a:fld>
            <a:endParaRPr lang="nl-NL"/>
          </a:p>
        </p:txBody>
      </p:sp>
      <p:sp>
        <p:nvSpPr>
          <p:cNvPr id="8" name="Rechte verbindingslijn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Tijdelijke aanduiding voor inhoud 9"/>
          <p:cNvSpPr>
            <a:spLocks noGrp="1"/>
          </p:cNvSpPr>
          <p:nvPr>
            <p:ph sz="half" idx="1"/>
          </p:nvPr>
        </p:nvSpPr>
        <p:spPr>
          <a:xfrm>
            <a:off x="301752" y="1371600"/>
            <a:ext cx="4038600" cy="4681728"/>
          </a:xfrm>
        </p:spPr>
        <p:txBody>
          <a:bodyPr/>
          <a:lstStyle>
            <a:lvl1pPr>
              <a:defRPr sz="2500"/>
            </a:lvl1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12" name="Tijdelijke aanduiding voor inhoud 11"/>
          <p:cNvSpPr>
            <a:spLocks noGrp="1"/>
          </p:cNvSpPr>
          <p:nvPr>
            <p:ph sz="half" idx="2"/>
          </p:nvPr>
        </p:nvSpPr>
        <p:spPr>
          <a:xfrm>
            <a:off x="4800600" y="1371600"/>
            <a:ext cx="4038600" cy="4681728"/>
          </a:xfrm>
        </p:spPr>
        <p:txBody>
          <a:bodyPr/>
          <a:lstStyle>
            <a:lvl1pPr>
              <a:defRPr sz="2500"/>
            </a:lvl1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bg>
      <p:bgRef idx="1001">
        <a:schemeClr val="bg2"/>
      </p:bgRef>
    </p:bg>
    <p:spTree>
      <p:nvGrpSpPr>
        <p:cNvPr id="1" name=""/>
        <p:cNvGrpSpPr/>
        <p:nvPr/>
      </p:nvGrpSpPr>
      <p:grpSpPr>
        <a:xfrm>
          <a:off x="0" y="0"/>
          <a:ext cx="0" cy="0"/>
          <a:chOff x="0" y="0"/>
          <a:chExt cx="0" cy="0"/>
        </a:xfrm>
      </p:grpSpPr>
      <p:sp>
        <p:nvSpPr>
          <p:cNvPr id="10" name="Rechte verbindingslijn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hthoek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hthoe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hthoek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hthoek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hthoek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hthoek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ijdelijke aanduiding voor tekst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nl-NL"/>
              <a:t>Klik om de modelstijlen te bewerken</a:t>
            </a:r>
          </a:p>
        </p:txBody>
      </p:sp>
      <p:sp>
        <p:nvSpPr>
          <p:cNvPr id="4" name="Tijdelijke aanduiding voor tekst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nl-NL"/>
              <a:t>Klik om de modelstijlen te bewerken</a:t>
            </a:r>
          </a:p>
        </p:txBody>
      </p:sp>
      <p:sp>
        <p:nvSpPr>
          <p:cNvPr id="7" name="Tijdelijke aanduiding voor datum 6"/>
          <p:cNvSpPr>
            <a:spLocks noGrp="1"/>
          </p:cNvSpPr>
          <p:nvPr>
            <p:ph type="dt" sz="half" idx="10"/>
          </p:nvPr>
        </p:nvSpPr>
        <p:spPr/>
        <p:txBody>
          <a:bodyPr/>
          <a:lstStyle/>
          <a:p>
            <a:fld id="{3500A863-4806-4CEC-BEB0-362760C9430B}" type="datetimeFigureOut">
              <a:rPr lang="nl-NL" smtClean="0"/>
              <a:t>5-12-2020</a:t>
            </a:fld>
            <a:endParaRPr lang="nl-NL"/>
          </a:p>
        </p:txBody>
      </p:sp>
      <p:sp>
        <p:nvSpPr>
          <p:cNvPr id="8" name="Tijdelijke aanduiding voor voettekst 7"/>
          <p:cNvSpPr>
            <a:spLocks noGrp="1"/>
          </p:cNvSpPr>
          <p:nvPr>
            <p:ph type="ftr" sz="quarter" idx="11"/>
          </p:nvPr>
        </p:nvSpPr>
        <p:spPr>
          <a:xfrm>
            <a:off x="304800" y="6409944"/>
            <a:ext cx="3581400" cy="365760"/>
          </a:xfrm>
        </p:spPr>
        <p:txBody>
          <a:bodyPr/>
          <a:lstStyle/>
          <a:p>
            <a:endParaRPr lang="nl-NL"/>
          </a:p>
        </p:txBody>
      </p:sp>
      <p:sp>
        <p:nvSpPr>
          <p:cNvPr id="15" name="Rechte verbindingslijn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Tijdelijke aanduiding voor inhoud 23"/>
          <p:cNvSpPr>
            <a:spLocks noGrp="1"/>
          </p:cNvSpPr>
          <p:nvPr>
            <p:ph sz="quarter" idx="2"/>
          </p:nvPr>
        </p:nvSpPr>
        <p:spPr>
          <a:xfrm>
            <a:off x="301752" y="2471383"/>
            <a:ext cx="4041648" cy="3818404"/>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26" name="Tijdelijke aanduiding voor inhoud 25"/>
          <p:cNvSpPr>
            <a:spLocks noGrp="1"/>
          </p:cNvSpPr>
          <p:nvPr>
            <p:ph sz="quarter" idx="4"/>
          </p:nvPr>
        </p:nvSpPr>
        <p:spPr>
          <a:xfrm>
            <a:off x="4800600" y="2471383"/>
            <a:ext cx="4038600" cy="3822192"/>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25" name="Ova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jdelijke aanduiding voor dianummer 8"/>
          <p:cNvSpPr>
            <a:spLocks noGrp="1"/>
          </p:cNvSpPr>
          <p:nvPr>
            <p:ph type="sldNum" sz="quarter" idx="12"/>
          </p:nvPr>
        </p:nvSpPr>
        <p:spPr>
          <a:xfrm>
            <a:off x="4343400" y="1042416"/>
            <a:ext cx="457200" cy="441325"/>
          </a:xfrm>
        </p:spPr>
        <p:txBody>
          <a:bodyPr/>
          <a:lstStyle>
            <a:lvl1pPr algn="ctr">
              <a:defRPr/>
            </a:lvl1pPr>
          </a:lstStyle>
          <a:p>
            <a:fld id="{1014677E-E7FD-4BD8-A308-D8277EA371F9}" type="slidenum">
              <a:rPr lang="nl-NL" smtClean="0"/>
              <a:t>‹nr.›</a:t>
            </a:fld>
            <a:endParaRPr lang="nl-NL"/>
          </a:p>
        </p:txBody>
      </p:sp>
      <p:sp>
        <p:nvSpPr>
          <p:cNvPr id="23" name="Titel 22"/>
          <p:cNvSpPr>
            <a:spLocks noGrp="1"/>
          </p:cNvSpPr>
          <p:nvPr>
            <p:ph type="title"/>
          </p:nvPr>
        </p:nvSpPr>
        <p:spPr/>
        <p:txBody>
          <a:bodyPr rtlCol="0" anchor="b" anchorCtr="0"/>
          <a:lstStyle/>
          <a:p>
            <a:r>
              <a:rPr kumimoji="0" lang="nl-NL"/>
              <a:t>Klik om de stijl te bewerken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3" name="Tijdelijke aanduiding voor datum 2"/>
          <p:cNvSpPr>
            <a:spLocks noGrp="1"/>
          </p:cNvSpPr>
          <p:nvPr>
            <p:ph type="dt" sz="half" idx="10"/>
          </p:nvPr>
        </p:nvSpPr>
        <p:spPr/>
        <p:txBody>
          <a:bodyPr/>
          <a:lstStyle/>
          <a:p>
            <a:fld id="{3500A863-4806-4CEC-BEB0-362760C9430B}" type="datetimeFigureOut">
              <a:rPr lang="nl-NL" smtClean="0"/>
              <a:t>5-12-2020</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a:xfrm>
            <a:off x="4343400" y="1036020"/>
            <a:ext cx="457200" cy="441325"/>
          </a:xfrm>
        </p:spPr>
        <p:txBody>
          <a:bodyPr/>
          <a:lstStyle/>
          <a:p>
            <a:fld id="{1014677E-E7FD-4BD8-A308-D8277EA371F9}" type="slidenum">
              <a:rPr lang="nl-NL" smtClean="0"/>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7" name="Rechthoe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hthoek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hthoek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hthoek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hthoek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hthoek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Tijdelijke aanduiding voor datum 1"/>
          <p:cNvSpPr>
            <a:spLocks noGrp="1"/>
          </p:cNvSpPr>
          <p:nvPr>
            <p:ph type="dt" sz="half" idx="10"/>
          </p:nvPr>
        </p:nvSpPr>
        <p:spPr/>
        <p:txBody>
          <a:bodyPr/>
          <a:lstStyle/>
          <a:p>
            <a:fld id="{3500A863-4806-4CEC-BEB0-362760C9430B}" type="datetimeFigureOut">
              <a:rPr lang="nl-NL" smtClean="0"/>
              <a:t>5-12-2020</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014677E-E7FD-4BD8-A308-D8277EA371F9}" type="slidenum">
              <a:rPr lang="nl-NL" smtClean="0"/>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1">
        <a:schemeClr val="bg1"/>
      </p:bgRef>
    </p:bg>
    <p:spTree>
      <p:nvGrpSpPr>
        <p:cNvPr id="1" name=""/>
        <p:cNvGrpSpPr/>
        <p:nvPr/>
      </p:nvGrpSpPr>
      <p:grpSpPr>
        <a:xfrm>
          <a:off x="0" y="0"/>
          <a:ext cx="0" cy="0"/>
          <a:chOff x="0" y="0"/>
          <a:chExt cx="0" cy="0"/>
        </a:xfrm>
      </p:grpSpPr>
      <p:sp>
        <p:nvSpPr>
          <p:cNvPr id="19" name="Rechthoek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hthoe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hthoek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hthoe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hthoek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nl-NL"/>
              <a:t>Klik om de stijl te bewerken</a:t>
            </a:r>
            <a:endParaRPr kumimoji="0" lang="en-US"/>
          </a:p>
        </p:txBody>
      </p:sp>
      <p:sp>
        <p:nvSpPr>
          <p:cNvPr id="3" name="Tijdelijke aanduiding voor tekst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nl-NL"/>
              <a:t>Klik om de modelstijlen te bewerken</a:t>
            </a:r>
          </a:p>
        </p:txBody>
      </p:sp>
      <p:sp>
        <p:nvSpPr>
          <p:cNvPr id="8" name="Rechthoek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hte verbindingslijn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Tijdelijke aanduiding voor inhoud 19"/>
          <p:cNvSpPr>
            <a:spLocks noGrp="1"/>
          </p:cNvSpPr>
          <p:nvPr>
            <p:ph sz="quarter" idx="1"/>
          </p:nvPr>
        </p:nvSpPr>
        <p:spPr>
          <a:xfrm>
            <a:off x="3124200" y="685800"/>
            <a:ext cx="5638800" cy="54102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10" name="Ova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Tijdelijke aanduiding voor dianumm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014677E-E7FD-4BD8-A308-D8277EA371F9}" type="slidenum">
              <a:rPr lang="nl-NL" smtClean="0"/>
              <a:t>‹nr.›</a:t>
            </a:fld>
            <a:endParaRPr lang="nl-NL"/>
          </a:p>
        </p:txBody>
      </p:sp>
      <p:sp>
        <p:nvSpPr>
          <p:cNvPr id="21" name="Rechthoek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Tijdelijke aanduiding voor datum 4"/>
          <p:cNvSpPr>
            <a:spLocks noGrp="1"/>
          </p:cNvSpPr>
          <p:nvPr>
            <p:ph type="dt" sz="half" idx="10"/>
          </p:nvPr>
        </p:nvSpPr>
        <p:spPr/>
        <p:txBody>
          <a:bodyPr/>
          <a:lstStyle/>
          <a:p>
            <a:fld id="{3500A863-4806-4CEC-BEB0-362760C9430B}" type="datetimeFigureOut">
              <a:rPr lang="nl-NL" smtClean="0"/>
              <a:t>5-12-2020</a:t>
            </a:fld>
            <a:endParaRPr lang="nl-NL"/>
          </a:p>
        </p:txBody>
      </p:sp>
      <p:sp>
        <p:nvSpPr>
          <p:cNvPr id="6" name="Tijdelijke aanduiding voor voettekst 5"/>
          <p:cNvSpPr>
            <a:spLocks noGrp="1"/>
          </p:cNvSpPr>
          <p:nvPr>
            <p:ph type="ftr" sz="quarter" idx="11"/>
          </p:nvPr>
        </p:nvSpPr>
        <p:spPr>
          <a:xfrm>
            <a:off x="301752" y="6410848"/>
            <a:ext cx="3383280" cy="365760"/>
          </a:xfrm>
        </p:spPr>
        <p:txBody>
          <a:bodyPr/>
          <a:lstStyle/>
          <a:p>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21" name="Rechte verbindingslijn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hthoe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hthoek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hthoek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hthoek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hthoek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hthoek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Tijdelijke aanduiding voor dianummer 6"/>
          <p:cNvSpPr>
            <a:spLocks noGrp="1"/>
          </p:cNvSpPr>
          <p:nvPr>
            <p:ph type="sldNum" sz="quarter" idx="12"/>
          </p:nvPr>
        </p:nvSpPr>
        <p:spPr>
          <a:xfrm>
            <a:off x="1371600" y="312738"/>
            <a:ext cx="457200" cy="441325"/>
          </a:xfrm>
        </p:spPr>
        <p:txBody>
          <a:bodyPr/>
          <a:lstStyle/>
          <a:p>
            <a:fld id="{1014677E-E7FD-4BD8-A308-D8277EA371F9}" type="slidenum">
              <a:rPr lang="nl-NL" smtClean="0"/>
              <a:t>‹nr.›</a:t>
            </a:fld>
            <a:endParaRPr lang="nl-NL"/>
          </a:p>
        </p:txBody>
      </p:sp>
      <p:sp>
        <p:nvSpPr>
          <p:cNvPr id="2" name="Titel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nl-NL"/>
              <a:t>Klik om de stijl te bewerken</a:t>
            </a:r>
            <a:endParaRPr kumimoji="0" lang="en-US"/>
          </a:p>
        </p:txBody>
      </p:sp>
      <p:sp>
        <p:nvSpPr>
          <p:cNvPr id="3" name="Tijdelijke aanduiding voor afbeelding 2"/>
          <p:cNvSpPr>
            <a:spLocks noGrp="1"/>
          </p:cNvSpPr>
          <p:nvPr>
            <p:ph type="pic" idx="1"/>
          </p:nvPr>
        </p:nvSpPr>
        <p:spPr>
          <a:xfrm>
            <a:off x="3000375" y="609600"/>
            <a:ext cx="5867400" cy="4267200"/>
          </a:xfrm>
        </p:spPr>
        <p:txBody>
          <a:bodyPr/>
          <a:lstStyle>
            <a:lvl1pPr marL="0" indent="0">
              <a:buNone/>
              <a:defRPr sz="3200"/>
            </a:lvl1pPr>
          </a:lstStyle>
          <a:p>
            <a:r>
              <a:rPr kumimoji="0" lang="nl-NL"/>
              <a:t>Klik op het pictogram als u een afbeelding wilt toevoegen</a:t>
            </a:r>
            <a:endParaRPr kumimoji="0" lang="en-US" dirty="0"/>
          </a:p>
        </p:txBody>
      </p:sp>
      <p:sp>
        <p:nvSpPr>
          <p:cNvPr id="4" name="Tijdelijke aanduiding voor tekst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nl-NL"/>
              <a:t>Klik om de modelstijlen te bewerken</a:t>
            </a:r>
          </a:p>
        </p:txBody>
      </p:sp>
      <p:sp>
        <p:nvSpPr>
          <p:cNvPr id="22" name="Rechthoek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Tijdelijke aanduiding voor datum 4"/>
          <p:cNvSpPr>
            <a:spLocks noGrp="1"/>
          </p:cNvSpPr>
          <p:nvPr>
            <p:ph type="dt" sz="half" idx="10"/>
          </p:nvPr>
        </p:nvSpPr>
        <p:spPr>
          <a:xfrm>
            <a:off x="5788152" y="6404984"/>
            <a:ext cx="3044952" cy="365760"/>
          </a:xfrm>
        </p:spPr>
        <p:txBody>
          <a:bodyPr/>
          <a:lstStyle/>
          <a:p>
            <a:fld id="{3500A863-4806-4CEC-BEB0-362760C9430B}" type="datetimeFigureOut">
              <a:rPr lang="nl-NL" smtClean="0"/>
              <a:t>5-12-2020</a:t>
            </a:fld>
            <a:endParaRPr lang="nl-NL"/>
          </a:p>
        </p:txBody>
      </p:sp>
      <p:sp>
        <p:nvSpPr>
          <p:cNvPr id="6" name="Tijdelijke aanduiding voor voettekst 5"/>
          <p:cNvSpPr>
            <a:spLocks noGrp="1"/>
          </p:cNvSpPr>
          <p:nvPr>
            <p:ph type="ftr" sz="quarter" idx="11"/>
          </p:nvPr>
        </p:nvSpPr>
        <p:spPr>
          <a:xfrm>
            <a:off x="301752" y="6410848"/>
            <a:ext cx="3584448" cy="365760"/>
          </a:xfrm>
        </p:spPr>
        <p:txBody>
          <a:bodyPr/>
          <a:lstStyle/>
          <a:p>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3" name="Tijdelijke aanduiding voor verticale tekst 2"/>
          <p:cNvSpPr>
            <a:spLocks noGrp="1"/>
          </p:cNvSpPr>
          <p:nvPr>
            <p:ph type="body" orient="vert" idx="1"/>
          </p:nvPr>
        </p:nvSpPr>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3500A863-4806-4CEC-BEB0-362760C9430B}" type="datetimeFigureOut">
              <a:rPr lang="nl-NL" smtClean="0"/>
              <a:t>5-12-2020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014677E-E7FD-4BD8-A308-D8277EA371F9}"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bg>
      <p:bgRef idx="1001">
        <a:schemeClr val="bg2"/>
      </p:bgRef>
    </p:bg>
    <p:spTree>
      <p:nvGrpSpPr>
        <p:cNvPr id="1" name=""/>
        <p:cNvGrpSpPr/>
        <p:nvPr/>
      </p:nvGrpSpPr>
      <p:grpSpPr>
        <a:xfrm>
          <a:off x="0" y="0"/>
          <a:ext cx="0" cy="0"/>
          <a:chOff x="0" y="0"/>
          <a:chExt cx="0" cy="0"/>
        </a:xfrm>
      </p:grpSpPr>
      <p:sp>
        <p:nvSpPr>
          <p:cNvPr id="7" name="Rechthoe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hthoek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hthoek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hthoek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hthoek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hthoek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echte verbindingslijn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Tijdelijke aanduiding voor dianummer 5"/>
          <p:cNvSpPr>
            <a:spLocks noGrp="1"/>
          </p:cNvSpPr>
          <p:nvPr>
            <p:ph type="sldNum" sz="quarter" idx="12"/>
          </p:nvPr>
        </p:nvSpPr>
        <p:spPr>
          <a:xfrm>
            <a:off x="6915912" y="3009901"/>
            <a:ext cx="457200" cy="441325"/>
          </a:xfrm>
        </p:spPr>
        <p:txBody>
          <a:bodyPr/>
          <a:lstStyle/>
          <a:p>
            <a:fld id="{1014677E-E7FD-4BD8-A308-D8277EA371F9}" type="slidenum">
              <a:rPr lang="nl-NL" smtClean="0"/>
              <a:t>‹nr.›</a:t>
            </a:fld>
            <a:endParaRPr lang="nl-NL"/>
          </a:p>
        </p:txBody>
      </p:sp>
      <p:sp>
        <p:nvSpPr>
          <p:cNvPr id="3" name="Tijdelijke aanduiding voor verticale tekst 2"/>
          <p:cNvSpPr>
            <a:spLocks noGrp="1"/>
          </p:cNvSpPr>
          <p:nvPr>
            <p:ph type="body" orient="vert" idx="1"/>
          </p:nvPr>
        </p:nvSpPr>
        <p:spPr>
          <a:xfrm>
            <a:off x="304800" y="304800"/>
            <a:ext cx="6553200" cy="5821366"/>
          </a:xfrm>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3500A863-4806-4CEC-BEB0-362760C9430B}" type="datetimeFigureOut">
              <a:rPr lang="nl-NL" smtClean="0"/>
              <a:t>5-12-2020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2" name="Verticale titel 1"/>
          <p:cNvSpPr>
            <a:spLocks noGrp="1"/>
          </p:cNvSpPr>
          <p:nvPr>
            <p:ph type="title" orient="vert"/>
          </p:nvPr>
        </p:nvSpPr>
        <p:spPr>
          <a:xfrm>
            <a:off x="7391400" y="304801"/>
            <a:ext cx="1447800" cy="5851525"/>
          </a:xfrm>
        </p:spPr>
        <p:txBody>
          <a:bodyPr vert="eaVert"/>
          <a:lstStyle/>
          <a:p>
            <a:r>
              <a:rPr kumimoji="0" lang="nl-NL"/>
              <a:t>Klik om de stijl te bewerken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hthoek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hthoek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hthoe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hthoek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hthoek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Tijdelijke aanduiding voor datum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500A863-4806-4CEC-BEB0-362760C9430B}" type="datetimeFigureOut">
              <a:rPr lang="nl-NL" smtClean="0"/>
              <a:t>5-12-2020</a:t>
            </a:fld>
            <a:endParaRPr lang="nl-NL"/>
          </a:p>
        </p:txBody>
      </p:sp>
      <p:sp>
        <p:nvSpPr>
          <p:cNvPr id="3" name="Tijdelijke aanduiding voor voettekst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nl-NL"/>
          </a:p>
        </p:txBody>
      </p:sp>
      <p:sp>
        <p:nvSpPr>
          <p:cNvPr id="8" name="Rechthoek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echte verbindingslijn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Tijdelijke aanduiding voor dianumm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014677E-E7FD-4BD8-A308-D8277EA371F9}" type="slidenum">
              <a:rPr lang="nl-NL" smtClean="0"/>
              <a:t>‹nr.›</a:t>
            </a:fld>
            <a:endParaRPr lang="nl-NL"/>
          </a:p>
        </p:txBody>
      </p:sp>
      <p:sp>
        <p:nvSpPr>
          <p:cNvPr id="22" name="Tijdelijke aanduiding voor titel 21"/>
          <p:cNvSpPr>
            <a:spLocks noGrp="1"/>
          </p:cNvSpPr>
          <p:nvPr>
            <p:ph type="title"/>
          </p:nvPr>
        </p:nvSpPr>
        <p:spPr>
          <a:xfrm>
            <a:off x="301752" y="228600"/>
            <a:ext cx="8534400" cy="758952"/>
          </a:xfrm>
          <a:prstGeom prst="rect">
            <a:avLst/>
          </a:prstGeom>
        </p:spPr>
        <p:txBody>
          <a:bodyPr vert="horz" anchor="b">
            <a:normAutofit/>
          </a:bodyPr>
          <a:lstStyle/>
          <a:p>
            <a:r>
              <a:rPr kumimoji="0" lang="nl-NL"/>
              <a:t>Klik om de stijl te bewerken</a:t>
            </a:r>
            <a:endParaRPr kumimoji="0" lang="en-US"/>
          </a:p>
        </p:txBody>
      </p:sp>
      <p:sp>
        <p:nvSpPr>
          <p:cNvPr id="13" name="Tijdelijke aanduiding voor tekst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nl-NL"/>
              <a:t>Klik om de modelstijlen te bewerken</a:t>
            </a:r>
          </a:p>
          <a:p>
            <a:pPr lvl="1" eaLnBrk="1" latinLnBrk="0" hangingPunct="1"/>
            <a:r>
              <a:rPr kumimoji="0" lang="nl-NL"/>
              <a:t>Tweede niveau</a:t>
            </a:r>
          </a:p>
          <a:p>
            <a:pPr lvl="2" eaLnBrk="1" latinLnBrk="0" hangingPunct="1"/>
            <a:r>
              <a:rPr kumimoji="0" lang="nl-NL"/>
              <a:t>Derde niveau</a:t>
            </a:r>
          </a:p>
          <a:p>
            <a:pPr lvl="3" eaLnBrk="1" latinLnBrk="0" hangingPunct="1"/>
            <a:r>
              <a:rPr kumimoji="0" lang="nl-NL"/>
              <a:t>Vierde niveau</a:t>
            </a:r>
          </a:p>
          <a:p>
            <a:pPr lvl="4" eaLnBrk="1" latinLnBrk="0" hangingPunct="1"/>
            <a:r>
              <a:rPr kumimoji="0" lang="nl-NL"/>
              <a:t>Vijfde niveau</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ndertitel 2"/>
          <p:cNvSpPr>
            <a:spLocks noGrp="1"/>
          </p:cNvSpPr>
          <p:nvPr>
            <p:ph type="subTitle" idx="1"/>
          </p:nvPr>
        </p:nvSpPr>
        <p:spPr/>
        <p:txBody>
          <a:bodyPr/>
          <a:lstStyle/>
          <a:p>
            <a:r>
              <a:rPr lang="nl-NL" dirty="0"/>
              <a:t>Een gesprek over afhakers in de kerk</a:t>
            </a:r>
          </a:p>
        </p:txBody>
      </p:sp>
      <p:sp>
        <p:nvSpPr>
          <p:cNvPr id="2" name="Titel 1"/>
          <p:cNvSpPr>
            <a:spLocks noGrp="1"/>
          </p:cNvSpPr>
          <p:nvPr>
            <p:ph type="ctrTitle"/>
          </p:nvPr>
        </p:nvSpPr>
        <p:spPr/>
        <p:txBody>
          <a:bodyPr>
            <a:normAutofit/>
          </a:bodyPr>
          <a:lstStyle/>
          <a:p>
            <a:r>
              <a:rPr lang="nl-NL" dirty="0"/>
              <a:t>‘Mijn zoon / dochter gaat niet meer naar de kerk’</a:t>
            </a:r>
          </a:p>
        </p:txBody>
      </p:sp>
    </p:spTree>
    <p:extLst>
      <p:ext uri="{BB962C8B-B14F-4D97-AF65-F5344CB8AC3E}">
        <p14:creationId xmlns:p14="http://schemas.microsoft.com/office/powerpoint/2010/main" val="2289553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Voorbeelden om te bespreken</a:t>
            </a:r>
          </a:p>
        </p:txBody>
      </p:sp>
      <p:sp>
        <p:nvSpPr>
          <p:cNvPr id="3" name="Tijdelijke aanduiding voor inhoud 2"/>
          <p:cNvSpPr>
            <a:spLocks noGrp="1"/>
          </p:cNvSpPr>
          <p:nvPr>
            <p:ph sz="quarter" idx="1"/>
          </p:nvPr>
        </p:nvSpPr>
        <p:spPr/>
        <p:txBody>
          <a:bodyPr/>
          <a:lstStyle/>
          <a:p>
            <a:pPr marL="0" indent="0">
              <a:buNone/>
            </a:pPr>
            <a:r>
              <a:rPr lang="nl-NL" dirty="0"/>
              <a:t>‘</a:t>
            </a:r>
            <a:r>
              <a:rPr lang="nl-NL" i="1" dirty="0"/>
              <a:t>Als kinderen andere wegen gaan</a:t>
            </a:r>
            <a:r>
              <a:rPr lang="nl-NL" dirty="0"/>
              <a:t>’ van Margriet van der Kooi en Wim ter Horst.</a:t>
            </a:r>
          </a:p>
          <a:p>
            <a:r>
              <a:rPr lang="nl-NL" dirty="0" err="1"/>
              <a:t>Blz</a:t>
            </a:r>
            <a:r>
              <a:rPr lang="nl-NL" dirty="0"/>
              <a:t> 108: zoon verbiedt zijn ouders uit de bijbel te lezen als de kleinkinderen logeren.</a:t>
            </a:r>
          </a:p>
          <a:p>
            <a:r>
              <a:rPr lang="nl-NL" dirty="0"/>
              <a:t>Blz. 132: een kerkelijke actieve jongen haakt af als hij gaat studeren.</a:t>
            </a:r>
          </a:p>
          <a:p>
            <a:r>
              <a:rPr lang="nl-NL" dirty="0"/>
              <a:t>Blz. 135: een vader die zich afvraagt wat hij fout heeft gedaan nu twee van de drie kinderen niks meer met de kerk hebben.</a:t>
            </a:r>
          </a:p>
          <a:p>
            <a:endParaRPr lang="nl-NL" dirty="0"/>
          </a:p>
        </p:txBody>
      </p:sp>
    </p:spTree>
    <p:extLst>
      <p:ext uri="{BB962C8B-B14F-4D97-AF65-F5344CB8AC3E}">
        <p14:creationId xmlns:p14="http://schemas.microsoft.com/office/powerpoint/2010/main" val="2142849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Afhakers</a:t>
            </a:r>
          </a:p>
        </p:txBody>
      </p:sp>
      <p:sp>
        <p:nvSpPr>
          <p:cNvPr id="3" name="Tijdelijke aanduiding voor inhoud 2"/>
          <p:cNvSpPr>
            <a:spLocks noGrp="1"/>
          </p:cNvSpPr>
          <p:nvPr>
            <p:ph sz="quarter" idx="1"/>
          </p:nvPr>
        </p:nvSpPr>
        <p:spPr/>
        <p:txBody>
          <a:bodyPr/>
          <a:lstStyle/>
          <a:p>
            <a:r>
              <a:rPr lang="nl-NL" dirty="0"/>
              <a:t>Wat doet het met u als uw kind, een familielid, of medekerkgangers afhaken?</a:t>
            </a:r>
          </a:p>
          <a:p>
            <a:pPr marL="0" indent="0">
              <a:buNone/>
            </a:pPr>
            <a:r>
              <a:rPr lang="nl-NL" dirty="0"/>
              <a:t>-  Boos?</a:t>
            </a:r>
          </a:p>
          <a:p>
            <a:pPr>
              <a:buFontTx/>
              <a:buChar char="-"/>
            </a:pPr>
            <a:r>
              <a:rPr lang="nl-NL" dirty="0"/>
              <a:t>Verdrietig?</a:t>
            </a:r>
          </a:p>
          <a:p>
            <a:pPr>
              <a:buFontTx/>
              <a:buChar char="-"/>
            </a:pPr>
            <a:r>
              <a:rPr lang="nl-NL" dirty="0"/>
              <a:t>Schuldgevoelens?</a:t>
            </a:r>
          </a:p>
          <a:p>
            <a:pPr>
              <a:buFontTx/>
              <a:buChar char="-"/>
            </a:pPr>
            <a:r>
              <a:rPr lang="nl-NL" dirty="0"/>
              <a:t>Onverschillig?</a:t>
            </a:r>
          </a:p>
          <a:p>
            <a:pPr>
              <a:buFontTx/>
              <a:buChar char="-"/>
            </a:pPr>
            <a:r>
              <a:rPr lang="nl-NL" dirty="0"/>
              <a:t>Of anders?</a:t>
            </a:r>
          </a:p>
        </p:txBody>
      </p:sp>
    </p:spTree>
    <p:extLst>
      <p:ext uri="{BB962C8B-B14F-4D97-AF65-F5344CB8AC3E}">
        <p14:creationId xmlns:p14="http://schemas.microsoft.com/office/powerpoint/2010/main" val="1778438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sz="quarter" idx="1"/>
          </p:nvPr>
        </p:nvSpPr>
        <p:spPr/>
        <p:txBody>
          <a:bodyPr/>
          <a:lstStyle/>
          <a:p>
            <a:r>
              <a:rPr lang="nl-NL" dirty="0"/>
              <a:t>Nu er zoveel mensen afhaken, wat zijn dan uw vragen aan</a:t>
            </a:r>
          </a:p>
          <a:p>
            <a:pPr marL="0" indent="0">
              <a:buNone/>
            </a:pPr>
            <a:endParaRPr lang="nl-NL" dirty="0"/>
          </a:p>
          <a:p>
            <a:pPr>
              <a:buFontTx/>
              <a:buChar char="-"/>
            </a:pPr>
            <a:r>
              <a:rPr lang="nl-NL" dirty="0"/>
              <a:t>De afhakers</a:t>
            </a:r>
          </a:p>
          <a:p>
            <a:pPr>
              <a:buFontTx/>
              <a:buChar char="-"/>
            </a:pPr>
            <a:r>
              <a:rPr lang="nl-NL" dirty="0"/>
              <a:t>De kerk</a:t>
            </a:r>
          </a:p>
          <a:p>
            <a:pPr>
              <a:buFontTx/>
              <a:buChar char="-"/>
            </a:pPr>
            <a:r>
              <a:rPr lang="nl-NL" dirty="0"/>
              <a:t>God?</a:t>
            </a:r>
          </a:p>
        </p:txBody>
      </p:sp>
    </p:spTree>
    <p:extLst>
      <p:ext uri="{BB962C8B-B14F-4D97-AF65-F5344CB8AC3E}">
        <p14:creationId xmlns:p14="http://schemas.microsoft.com/office/powerpoint/2010/main" val="92045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Risico’s</a:t>
            </a:r>
          </a:p>
        </p:txBody>
      </p:sp>
      <p:sp>
        <p:nvSpPr>
          <p:cNvPr id="3" name="Tijdelijke aanduiding voor inhoud 2"/>
          <p:cNvSpPr>
            <a:spLocks noGrp="1"/>
          </p:cNvSpPr>
          <p:nvPr>
            <p:ph sz="quarter" idx="1"/>
          </p:nvPr>
        </p:nvSpPr>
        <p:spPr/>
        <p:txBody>
          <a:bodyPr>
            <a:normAutofit/>
          </a:bodyPr>
          <a:lstStyle/>
          <a:p>
            <a:r>
              <a:rPr lang="nl-NL" dirty="0"/>
              <a:t>Jongens + geen goede sfeer in de kerk(diensten) + geen vrienden in de kerk + rijk + laag IQ of juist hoog IQ= een optelsom om af te haken</a:t>
            </a:r>
          </a:p>
          <a:p>
            <a:r>
              <a:rPr lang="nl-NL" dirty="0"/>
              <a:t>Psychische problemen </a:t>
            </a:r>
          </a:p>
          <a:p>
            <a:r>
              <a:rPr lang="nl-NL" dirty="0"/>
              <a:t>Niet goed functionerende gezinnen</a:t>
            </a:r>
          </a:p>
          <a:p>
            <a:r>
              <a:rPr lang="nl-NL" dirty="0"/>
              <a:t>Niet goed mee kunnen komen (in meer opzichten)</a:t>
            </a:r>
          </a:p>
          <a:p>
            <a:r>
              <a:rPr lang="nl-NL" dirty="0"/>
              <a:t>Geen behoefte hebben aan luisteren, praten, lezen (de kerkelijke sociale vaardigheden) en wel aan </a:t>
            </a:r>
            <a:r>
              <a:rPr lang="nl-NL" dirty="0" err="1"/>
              <a:t>doén</a:t>
            </a:r>
            <a:r>
              <a:rPr lang="nl-NL" dirty="0"/>
              <a:t>, kijken, consumeren (dat is er niet in de kerk)</a:t>
            </a:r>
          </a:p>
          <a:p>
            <a:endParaRPr lang="nl-NL" dirty="0"/>
          </a:p>
        </p:txBody>
      </p:sp>
    </p:spTree>
    <p:extLst>
      <p:ext uri="{BB962C8B-B14F-4D97-AF65-F5344CB8AC3E}">
        <p14:creationId xmlns:p14="http://schemas.microsoft.com/office/powerpoint/2010/main" val="2842979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Onze cultuur bevordert afhaken</a:t>
            </a:r>
          </a:p>
        </p:txBody>
      </p:sp>
      <p:sp>
        <p:nvSpPr>
          <p:cNvPr id="3" name="Tijdelijke aanduiding voor inhoud 2"/>
          <p:cNvSpPr>
            <a:spLocks noGrp="1"/>
          </p:cNvSpPr>
          <p:nvPr>
            <p:ph sz="quarter" idx="1"/>
          </p:nvPr>
        </p:nvSpPr>
        <p:spPr/>
        <p:txBody>
          <a:bodyPr>
            <a:normAutofit/>
          </a:bodyPr>
          <a:lstStyle/>
          <a:p>
            <a:r>
              <a:rPr lang="nl-NL" dirty="0"/>
              <a:t>Rijkdom (daardoor andere vrijetijdsbesteding)</a:t>
            </a:r>
          </a:p>
          <a:p>
            <a:r>
              <a:rPr lang="nl-NL" dirty="0"/>
              <a:t>Individualisme / authentiek willen zijn / eigen keuzes maken</a:t>
            </a:r>
          </a:p>
          <a:p>
            <a:r>
              <a:rPr lang="nl-NL" dirty="0"/>
              <a:t>Scholing emancipeert (partnerkeus, beroepskeus, geloofskeus)</a:t>
            </a:r>
          </a:p>
          <a:p>
            <a:r>
              <a:rPr lang="nl-NL" dirty="0"/>
              <a:t>Weinig vaste structuren (in hotelgezinnen bijna geen geloofsopvoeding)</a:t>
            </a:r>
          </a:p>
          <a:p>
            <a:r>
              <a:rPr lang="nl-NL" dirty="0"/>
              <a:t>Instituten hebben gezag verloren (</a:t>
            </a:r>
            <a:r>
              <a:rPr lang="nl-NL" dirty="0" err="1"/>
              <a:t>mediacratie</a:t>
            </a:r>
            <a:r>
              <a:rPr lang="nl-NL" dirty="0"/>
              <a:t>)</a:t>
            </a:r>
          </a:p>
          <a:p>
            <a:endParaRPr lang="nl-NL" dirty="0"/>
          </a:p>
          <a:p>
            <a:endParaRPr lang="nl-NL" dirty="0"/>
          </a:p>
        </p:txBody>
      </p:sp>
    </p:spTree>
    <p:extLst>
      <p:ext uri="{BB962C8B-B14F-4D97-AF65-F5344CB8AC3E}">
        <p14:creationId xmlns:p14="http://schemas.microsoft.com/office/powerpoint/2010/main" val="3009160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Worstelen</a:t>
            </a:r>
          </a:p>
        </p:txBody>
      </p:sp>
      <p:sp>
        <p:nvSpPr>
          <p:cNvPr id="3" name="Tijdelijke aanduiding voor inhoud 2"/>
          <p:cNvSpPr>
            <a:spLocks noGrp="1"/>
          </p:cNvSpPr>
          <p:nvPr>
            <p:ph sz="quarter" idx="1"/>
          </p:nvPr>
        </p:nvSpPr>
        <p:spPr/>
        <p:txBody>
          <a:bodyPr/>
          <a:lstStyle/>
          <a:p>
            <a:r>
              <a:rPr lang="nl-NL" dirty="0"/>
              <a:t>Sommige afhakers zijn eigenlijk twijfelaars. Ze worstelen met vragen en komen er niet uit.</a:t>
            </a:r>
          </a:p>
          <a:p>
            <a:endParaRPr lang="nl-NL" dirty="0"/>
          </a:p>
          <a:p>
            <a:pPr>
              <a:buFontTx/>
              <a:buChar char="-"/>
            </a:pPr>
            <a:r>
              <a:rPr lang="nl-NL" dirty="0"/>
              <a:t>Ze kunnen niet geloven dat de bijbel waar is (typisch voor de moderne tijd)</a:t>
            </a:r>
          </a:p>
          <a:p>
            <a:pPr>
              <a:buFontTx/>
              <a:buChar char="-"/>
            </a:pPr>
            <a:r>
              <a:rPr lang="nl-NL" dirty="0"/>
              <a:t>Ze zijn teleurgesteld in God (</a:t>
            </a:r>
            <a:r>
              <a:rPr lang="nl-NL" dirty="0" err="1"/>
              <a:t>Asaf</a:t>
            </a:r>
            <a:r>
              <a:rPr lang="nl-NL" dirty="0"/>
              <a:t>, Elia, Johannes de Doper, Judas, Thomas)</a:t>
            </a:r>
          </a:p>
          <a:p>
            <a:pPr>
              <a:buFontTx/>
              <a:buChar char="-"/>
            </a:pPr>
            <a:r>
              <a:rPr lang="nl-NL" dirty="0"/>
              <a:t>Ze weten niet of ze willen geloven, zich willen verbinden (</a:t>
            </a:r>
            <a:r>
              <a:rPr lang="nl-NL" dirty="0" err="1"/>
              <a:t>Demas</a:t>
            </a:r>
            <a:r>
              <a:rPr lang="nl-NL" dirty="0"/>
              <a:t>)</a:t>
            </a:r>
          </a:p>
        </p:txBody>
      </p:sp>
    </p:spTree>
    <p:extLst>
      <p:ext uri="{BB962C8B-B14F-4D97-AF65-F5344CB8AC3E}">
        <p14:creationId xmlns:p14="http://schemas.microsoft.com/office/powerpoint/2010/main" val="252544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57A7BD-7678-4538-A1A4-89383383EB7D}"/>
              </a:ext>
            </a:extLst>
          </p:cNvPr>
          <p:cNvSpPr>
            <a:spLocks noGrp="1"/>
          </p:cNvSpPr>
          <p:nvPr>
            <p:ph type="title"/>
          </p:nvPr>
        </p:nvSpPr>
        <p:spPr/>
        <p:txBody>
          <a:bodyPr/>
          <a:lstStyle/>
          <a:p>
            <a:r>
              <a:rPr lang="nl-NL" dirty="0"/>
              <a:t>Afglijden</a:t>
            </a:r>
          </a:p>
        </p:txBody>
      </p:sp>
      <p:sp>
        <p:nvSpPr>
          <p:cNvPr id="3" name="Tijdelijke aanduiding voor inhoud 2">
            <a:extLst>
              <a:ext uri="{FF2B5EF4-FFF2-40B4-BE49-F238E27FC236}">
                <a16:creationId xmlns:a16="http://schemas.microsoft.com/office/drawing/2014/main" id="{9C3753E3-B9FB-4B0B-9AF9-3C64BAE2F627}"/>
              </a:ext>
            </a:extLst>
          </p:cNvPr>
          <p:cNvSpPr>
            <a:spLocks noGrp="1"/>
          </p:cNvSpPr>
          <p:nvPr>
            <p:ph sz="quarter" idx="1"/>
          </p:nvPr>
        </p:nvSpPr>
        <p:spPr/>
        <p:txBody>
          <a:bodyPr/>
          <a:lstStyle/>
          <a:p>
            <a:r>
              <a:rPr lang="nl-NL" dirty="0"/>
              <a:t>De meesten glijden gewoon bij het geloof vandaan. Het lijkt als bij een hobby van de ouders. Als kind doen ze er in mee. Als ze later de hobby zelf zouden kunnen voortzetten, verdwijnt de interesse. Dat gebeurt helemaal als de ouders op afstand staan of al overleden zijn. Achteraf hebben ze dan eigenlijk alleen maar gedeeld in die hobby omdat de ouders het leuk vonden. Veel mensen zien trouwens in het geloof ook niets anders dan een bijzondere hobby.</a:t>
            </a:r>
          </a:p>
        </p:txBody>
      </p:sp>
    </p:spTree>
    <p:extLst>
      <p:ext uri="{BB962C8B-B14F-4D97-AF65-F5344CB8AC3E}">
        <p14:creationId xmlns:p14="http://schemas.microsoft.com/office/powerpoint/2010/main" val="1630791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01752" y="209746"/>
            <a:ext cx="8534400" cy="758952"/>
          </a:xfrm>
        </p:spPr>
        <p:txBody>
          <a:bodyPr/>
          <a:lstStyle/>
          <a:p>
            <a:r>
              <a:rPr lang="nl-NL" dirty="0"/>
              <a:t>Bijbelteksten</a:t>
            </a:r>
          </a:p>
        </p:txBody>
      </p:sp>
      <p:sp>
        <p:nvSpPr>
          <p:cNvPr id="3" name="Tijdelijke aanduiding voor inhoud 2"/>
          <p:cNvSpPr>
            <a:spLocks noGrp="1"/>
          </p:cNvSpPr>
          <p:nvPr>
            <p:ph sz="quarter" idx="1"/>
          </p:nvPr>
        </p:nvSpPr>
        <p:spPr/>
        <p:txBody>
          <a:bodyPr>
            <a:normAutofit/>
          </a:bodyPr>
          <a:lstStyle/>
          <a:p>
            <a:r>
              <a:rPr lang="nl-NL" dirty="0"/>
              <a:t>Er zijn bemoedigingen te over dat het werk van God doorgaat. Bijvoorbeeld 1 Sam. 3</a:t>
            </a:r>
          </a:p>
          <a:p>
            <a:r>
              <a:rPr lang="nl-NL" dirty="0"/>
              <a:t>Er zijn ook waarschuwingen: Luc. 7:23, 1 Tim.4:1 en dringende oproepen 1Tim. 4:16</a:t>
            </a:r>
          </a:p>
          <a:p>
            <a:r>
              <a:rPr lang="nl-NL" dirty="0"/>
              <a:t>Luk. 15: een verloren zoon en een barmhartige Vader</a:t>
            </a:r>
          </a:p>
          <a:p>
            <a:endParaRPr lang="nl-NL" dirty="0"/>
          </a:p>
          <a:p>
            <a:r>
              <a:rPr lang="nl-NL" dirty="0"/>
              <a:t>Welke woorden raken u het meest?</a:t>
            </a:r>
          </a:p>
        </p:txBody>
      </p:sp>
    </p:spTree>
    <p:extLst>
      <p:ext uri="{BB962C8B-B14F-4D97-AF65-F5344CB8AC3E}">
        <p14:creationId xmlns:p14="http://schemas.microsoft.com/office/powerpoint/2010/main" val="2718540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7592B3-9FE6-4C42-924F-EDCE190D18AA}"/>
              </a:ext>
            </a:extLst>
          </p:cNvPr>
          <p:cNvSpPr>
            <a:spLocks noGrp="1"/>
          </p:cNvSpPr>
          <p:nvPr>
            <p:ph type="title"/>
          </p:nvPr>
        </p:nvSpPr>
        <p:spPr/>
        <p:txBody>
          <a:bodyPr/>
          <a:lstStyle/>
          <a:p>
            <a:r>
              <a:rPr lang="nl-NL" dirty="0"/>
              <a:t>Het gesprek</a:t>
            </a:r>
          </a:p>
        </p:txBody>
      </p:sp>
      <p:sp>
        <p:nvSpPr>
          <p:cNvPr id="3" name="Tijdelijke aanduiding voor inhoud 2">
            <a:extLst>
              <a:ext uri="{FF2B5EF4-FFF2-40B4-BE49-F238E27FC236}">
                <a16:creationId xmlns:a16="http://schemas.microsoft.com/office/drawing/2014/main" id="{EDDDAB0C-C391-403D-AE47-5D36D35342F1}"/>
              </a:ext>
            </a:extLst>
          </p:cNvPr>
          <p:cNvSpPr>
            <a:spLocks noGrp="1"/>
          </p:cNvSpPr>
          <p:nvPr>
            <p:ph sz="quarter" idx="1"/>
          </p:nvPr>
        </p:nvSpPr>
        <p:spPr/>
        <p:txBody>
          <a:bodyPr/>
          <a:lstStyle/>
          <a:p>
            <a:r>
              <a:rPr lang="nl-NL" dirty="0"/>
              <a:t>Hoe doet u het eigenlijk, het gesprek aangaan met uw niet meer kerkelijke en of niet meer gelovige kind, neef, schoondochter, zwager, kleinkind, buurjongen? (Is er verschil trouwens?)</a:t>
            </a:r>
          </a:p>
          <a:p>
            <a:endParaRPr lang="nl-NL" dirty="0"/>
          </a:p>
          <a:p>
            <a:r>
              <a:rPr lang="nl-NL" dirty="0"/>
              <a:t>Belangrijk: dicht bij uzelf blijven, niet ‘preken’, oordeelsvrij luisteren, niet vanuit angst spreken, wel het gevoel serieus nemen, altijd vanuit oprechte interesse en aanvaarding van de ander als </a:t>
            </a:r>
            <a:r>
              <a:rPr lang="nl-NL"/>
              <a:t>persoon spreken.</a:t>
            </a:r>
            <a:endParaRPr lang="nl-NL" dirty="0"/>
          </a:p>
        </p:txBody>
      </p:sp>
    </p:spTree>
    <p:extLst>
      <p:ext uri="{BB962C8B-B14F-4D97-AF65-F5344CB8AC3E}">
        <p14:creationId xmlns:p14="http://schemas.microsoft.com/office/powerpoint/2010/main" val="4112502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Geloven zonder kerk/ gemeente?</a:t>
            </a:r>
          </a:p>
        </p:txBody>
      </p:sp>
      <p:sp>
        <p:nvSpPr>
          <p:cNvPr id="3" name="Tijdelijke aanduiding voor inhoud 2"/>
          <p:cNvSpPr>
            <a:spLocks noGrp="1"/>
          </p:cNvSpPr>
          <p:nvPr>
            <p:ph sz="quarter" idx="1"/>
          </p:nvPr>
        </p:nvSpPr>
        <p:spPr/>
        <p:txBody>
          <a:bodyPr/>
          <a:lstStyle/>
          <a:p>
            <a:r>
              <a:rPr lang="nl-NL" dirty="0"/>
              <a:t>Kan dat? Vraag het de vervolgde christenen!</a:t>
            </a:r>
          </a:p>
          <a:p>
            <a:r>
              <a:rPr lang="nl-NL" dirty="0"/>
              <a:t>In welke richting bewegen </a:t>
            </a:r>
            <a:r>
              <a:rPr lang="nl-NL" dirty="0" err="1"/>
              <a:t>buiten-kerkelijke</a:t>
            </a:r>
            <a:r>
              <a:rPr lang="nl-NL" dirty="0"/>
              <a:t> mensen zich? Bij God vandaan of naar God toe?</a:t>
            </a:r>
          </a:p>
          <a:p>
            <a:r>
              <a:rPr lang="nl-NL" dirty="0"/>
              <a:t>De eerste generatie afhakers is cultuurchristen, de tweede is het geloof kwijt en de derde ook de christelijke moraal.</a:t>
            </a:r>
          </a:p>
          <a:p>
            <a:r>
              <a:rPr lang="nl-NL" dirty="0"/>
              <a:t>Misschien kunnen mensen zonder kerk, maar de kerk kan niet zonder mensen. Geloven is niet alleen halen maar ook brengen.</a:t>
            </a:r>
          </a:p>
          <a:p>
            <a:endParaRPr lang="nl-NL" dirty="0"/>
          </a:p>
        </p:txBody>
      </p:sp>
    </p:spTree>
    <p:extLst>
      <p:ext uri="{BB962C8B-B14F-4D97-AF65-F5344CB8AC3E}">
        <p14:creationId xmlns:p14="http://schemas.microsoft.com/office/powerpoint/2010/main" val="2799605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28AB62-5B2A-4BC0-BE86-B5E7C4C9FC15}"/>
              </a:ext>
            </a:extLst>
          </p:cNvPr>
          <p:cNvSpPr>
            <a:spLocks noGrp="1"/>
          </p:cNvSpPr>
          <p:nvPr>
            <p:ph type="title"/>
          </p:nvPr>
        </p:nvSpPr>
        <p:spPr/>
        <p:txBody>
          <a:bodyPr/>
          <a:lstStyle/>
          <a:p>
            <a:r>
              <a:rPr lang="nl-NL" dirty="0"/>
              <a:t>Buitenkerkelijk christendom</a:t>
            </a:r>
          </a:p>
        </p:txBody>
      </p:sp>
      <p:sp>
        <p:nvSpPr>
          <p:cNvPr id="3" name="Tijdelijke aanduiding voor inhoud 2">
            <a:extLst>
              <a:ext uri="{FF2B5EF4-FFF2-40B4-BE49-F238E27FC236}">
                <a16:creationId xmlns:a16="http://schemas.microsoft.com/office/drawing/2014/main" id="{7F366540-1ECF-4EA3-86BC-1E4518EA3E9D}"/>
              </a:ext>
            </a:extLst>
          </p:cNvPr>
          <p:cNvSpPr>
            <a:spLocks noGrp="1"/>
          </p:cNvSpPr>
          <p:nvPr>
            <p:ph sz="quarter" idx="1"/>
          </p:nvPr>
        </p:nvSpPr>
        <p:spPr/>
        <p:txBody>
          <a:bodyPr/>
          <a:lstStyle/>
          <a:p>
            <a:r>
              <a:rPr lang="nl-NL" dirty="0"/>
              <a:t>Maarten Wisse onderscheidt in zijn boek: ‘Zo zou je kunnen geloven’ traditioneel, gemoderniseerd, </a:t>
            </a:r>
            <a:r>
              <a:rPr lang="nl-NL" dirty="0" err="1"/>
              <a:t>evangelicaal</a:t>
            </a:r>
            <a:r>
              <a:rPr lang="nl-NL" dirty="0"/>
              <a:t> én buitenkerkelijk christendom. Die laatste groep is zelfs het grootste! Die mensen zijn nog steeds ontvankelijk voor spiritualiteit, kennen nog wat christelijke vormen, kijken naar The </a:t>
            </a:r>
            <a:r>
              <a:rPr lang="nl-NL" dirty="0" err="1"/>
              <a:t>Passion</a:t>
            </a:r>
            <a:r>
              <a:rPr lang="nl-NL" dirty="0"/>
              <a:t>, bezoeken de Mattheüs </a:t>
            </a:r>
            <a:r>
              <a:rPr lang="nl-NL" dirty="0" err="1"/>
              <a:t>Passion</a:t>
            </a:r>
            <a:r>
              <a:rPr lang="nl-NL" dirty="0"/>
              <a:t> en horen in allerlei liederen (Marco Borsato!) zingevingsthema’s.</a:t>
            </a:r>
          </a:p>
        </p:txBody>
      </p:sp>
    </p:spTree>
    <p:extLst>
      <p:ext uri="{BB962C8B-B14F-4D97-AF65-F5344CB8AC3E}">
        <p14:creationId xmlns:p14="http://schemas.microsoft.com/office/powerpoint/2010/main" val="3619498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Wat doet de kerk voor het dorp/ de wijk?</a:t>
            </a:r>
          </a:p>
        </p:txBody>
      </p:sp>
      <p:sp>
        <p:nvSpPr>
          <p:cNvPr id="3" name="Tijdelijke aanduiding voor inhoud 2"/>
          <p:cNvSpPr>
            <a:spLocks noGrp="1"/>
          </p:cNvSpPr>
          <p:nvPr>
            <p:ph sz="quarter" idx="1"/>
          </p:nvPr>
        </p:nvSpPr>
        <p:spPr/>
        <p:txBody>
          <a:bodyPr>
            <a:normAutofit/>
          </a:bodyPr>
          <a:lstStyle/>
          <a:p>
            <a:pPr>
              <a:buFontTx/>
              <a:buChar char="-"/>
            </a:pPr>
            <a:r>
              <a:rPr lang="nl-NL" dirty="0"/>
              <a:t>Is de kerk burcht, reddingsboot, oase?</a:t>
            </a:r>
          </a:p>
          <a:p>
            <a:pPr>
              <a:buFontTx/>
              <a:buChar char="-"/>
            </a:pPr>
            <a:r>
              <a:rPr lang="nl-NL" dirty="0"/>
              <a:t>Wees present in het dorp/ de buurt:</a:t>
            </a:r>
          </a:p>
          <a:p>
            <a:pPr lvl="1">
              <a:buFontTx/>
              <a:buChar char="-"/>
            </a:pPr>
            <a:r>
              <a:rPr lang="nl-NL" dirty="0"/>
              <a:t>Contact met de basisschool</a:t>
            </a:r>
          </a:p>
          <a:p>
            <a:pPr lvl="1">
              <a:buFontTx/>
              <a:buChar char="-"/>
            </a:pPr>
            <a:r>
              <a:rPr lang="nl-NL" dirty="0"/>
              <a:t>Meedoen met sommige dorps/ buurtactiviteiten</a:t>
            </a:r>
          </a:p>
          <a:p>
            <a:pPr lvl="1">
              <a:buFontTx/>
              <a:buChar char="-"/>
            </a:pPr>
            <a:r>
              <a:rPr lang="nl-NL" dirty="0"/>
              <a:t>Nodig het dorp / de </a:t>
            </a:r>
            <a:r>
              <a:rPr lang="nl-NL" dirty="0" err="1"/>
              <a:t>buurtvoor</a:t>
            </a:r>
            <a:r>
              <a:rPr lang="nl-NL" dirty="0"/>
              <a:t> sommige kerkdiensten uit</a:t>
            </a:r>
          </a:p>
          <a:p>
            <a:pPr lvl="1">
              <a:buFontTx/>
              <a:buChar char="-"/>
            </a:pPr>
            <a:r>
              <a:rPr lang="nl-NL" dirty="0"/>
              <a:t>Signaleer noden</a:t>
            </a:r>
          </a:p>
          <a:p>
            <a:pPr lvl="1">
              <a:buFontTx/>
              <a:buChar char="-"/>
            </a:pPr>
            <a:r>
              <a:rPr lang="nl-NL" dirty="0"/>
              <a:t>Biedt gelegenheid om het geloof te verkennen (voor kinderen, jongeren, ouderen)</a:t>
            </a:r>
          </a:p>
          <a:p>
            <a:pPr lvl="1">
              <a:buFontTx/>
              <a:buChar char="-"/>
            </a:pPr>
            <a:r>
              <a:rPr lang="nl-NL" dirty="0"/>
              <a:t>Bidt voor het dorp / de buurt</a:t>
            </a:r>
          </a:p>
        </p:txBody>
      </p:sp>
    </p:spTree>
    <p:extLst>
      <p:ext uri="{BB962C8B-B14F-4D97-AF65-F5344CB8AC3E}">
        <p14:creationId xmlns:p14="http://schemas.microsoft.com/office/powerpoint/2010/main" val="1499304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Wat doet de kerk voor afhakers?</a:t>
            </a:r>
          </a:p>
        </p:txBody>
      </p:sp>
      <p:sp>
        <p:nvSpPr>
          <p:cNvPr id="3" name="Tijdelijke aanduiding voor inhoud 2"/>
          <p:cNvSpPr>
            <a:spLocks noGrp="1"/>
          </p:cNvSpPr>
          <p:nvPr>
            <p:ph sz="quarter" idx="1"/>
          </p:nvPr>
        </p:nvSpPr>
        <p:spPr/>
        <p:txBody>
          <a:bodyPr/>
          <a:lstStyle/>
          <a:p>
            <a:r>
              <a:rPr lang="nl-NL" dirty="0"/>
              <a:t>Let op de achterdeur van de kerk! (Bijv. tel niet alleen de catechisanten die er zijn maar ook die er hadden kunnen zijn.)</a:t>
            </a:r>
          </a:p>
          <a:p>
            <a:r>
              <a:rPr lang="nl-NL" dirty="0"/>
              <a:t>Zet de ‘bezemwagen’ in: een gespreksgroep voor de twijfelaars van 25-35.</a:t>
            </a:r>
          </a:p>
          <a:p>
            <a:r>
              <a:rPr lang="nl-NL" dirty="0"/>
              <a:t>Blijf trouw en hartelijk in het bezoekwerk, ook bij randkerkelijken en niet alleen bij 65plussers.</a:t>
            </a:r>
          </a:p>
          <a:p>
            <a:r>
              <a:rPr lang="nl-NL" dirty="0"/>
              <a:t>Probeer iets te betekenen voor buitenkerkelijke gelovigen (bijvoorbeeld </a:t>
            </a:r>
            <a:r>
              <a:rPr lang="nl-NL" dirty="0" err="1"/>
              <a:t>diakonaal</a:t>
            </a:r>
            <a:r>
              <a:rPr lang="nl-NL" dirty="0"/>
              <a:t>) zonder hen terug in de kerk te willen krijgen</a:t>
            </a:r>
          </a:p>
        </p:txBody>
      </p:sp>
    </p:spTree>
    <p:extLst>
      <p:ext uri="{BB962C8B-B14F-4D97-AF65-F5344CB8AC3E}">
        <p14:creationId xmlns:p14="http://schemas.microsoft.com/office/powerpoint/2010/main" val="3136720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Als uw kinderen afhaken</a:t>
            </a:r>
          </a:p>
        </p:txBody>
      </p:sp>
      <p:sp>
        <p:nvSpPr>
          <p:cNvPr id="3" name="Tijdelijke aanduiding voor inhoud 2"/>
          <p:cNvSpPr>
            <a:spLocks noGrp="1"/>
          </p:cNvSpPr>
          <p:nvPr>
            <p:ph sz="quarter" idx="1"/>
          </p:nvPr>
        </p:nvSpPr>
        <p:spPr/>
        <p:txBody>
          <a:bodyPr>
            <a:normAutofit/>
          </a:bodyPr>
          <a:lstStyle/>
          <a:p>
            <a:r>
              <a:rPr lang="nl-NL" dirty="0"/>
              <a:t>Tekorten zijn er altijd – wie leeft geloof, hoop en liefde volmaakt voor?</a:t>
            </a:r>
          </a:p>
          <a:p>
            <a:r>
              <a:rPr lang="nl-NL" dirty="0"/>
              <a:t>Als u uw best gedaan hebt in liefde, bent u niet schuldig. Geen: ‘Had ik toen dit maar…’ gevoelens.</a:t>
            </a:r>
          </a:p>
          <a:p>
            <a:r>
              <a:rPr lang="nl-NL" dirty="0"/>
              <a:t>Blijf niet zeuren en aandringen bij afhakers. Bewaar de kleine vrede.</a:t>
            </a:r>
          </a:p>
          <a:p>
            <a:r>
              <a:rPr lang="nl-NL" dirty="0"/>
              <a:t>Blijf wel uzelf en laat u niet meenemen door de kinderen die afhaken.</a:t>
            </a:r>
          </a:p>
          <a:p>
            <a:r>
              <a:rPr lang="nl-NL" dirty="0"/>
              <a:t>Wordt niet bitter. God is er ook nog! </a:t>
            </a:r>
          </a:p>
        </p:txBody>
      </p:sp>
    </p:spTree>
    <p:extLst>
      <p:ext uri="{BB962C8B-B14F-4D97-AF65-F5344CB8AC3E}">
        <p14:creationId xmlns:p14="http://schemas.microsoft.com/office/powerpoint/2010/main" val="668049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Hoop</a:t>
            </a:r>
          </a:p>
        </p:txBody>
      </p:sp>
      <p:sp>
        <p:nvSpPr>
          <p:cNvPr id="3" name="Tijdelijke aanduiding voor inhoud 2"/>
          <p:cNvSpPr>
            <a:spLocks noGrp="1"/>
          </p:cNvSpPr>
          <p:nvPr>
            <p:ph sz="quarter" idx="1"/>
          </p:nvPr>
        </p:nvSpPr>
        <p:spPr/>
        <p:txBody>
          <a:bodyPr/>
          <a:lstStyle/>
          <a:p>
            <a:r>
              <a:rPr lang="nl-NL" dirty="0"/>
              <a:t>De bisschop zei tegen Monica: Een kind van zoveel tranen kan niet verloren gaan! En dat kind – Augustinus – inspireert de gelovigen na 1600 jaar nóg!</a:t>
            </a:r>
          </a:p>
          <a:p>
            <a:endParaRPr lang="nl-NL" dirty="0"/>
          </a:p>
          <a:p>
            <a:pPr marL="0" indent="0">
              <a:buNone/>
            </a:pPr>
            <a:r>
              <a:rPr lang="nl-NL" dirty="0"/>
              <a:t>	- blijf verwachtend bidden</a:t>
            </a:r>
          </a:p>
          <a:p>
            <a:pPr marL="0" indent="0">
              <a:buNone/>
            </a:pPr>
            <a:r>
              <a:rPr lang="nl-NL" dirty="0"/>
              <a:t>	- een kind dat u in bewaring geeft bij God, 	kunt u gemakkelijker loslaten</a:t>
            </a:r>
          </a:p>
        </p:txBody>
      </p:sp>
    </p:spTree>
    <p:extLst>
      <p:ext uri="{BB962C8B-B14F-4D97-AF65-F5344CB8AC3E}">
        <p14:creationId xmlns:p14="http://schemas.microsoft.com/office/powerpoint/2010/main" val="23847518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el">
  <a:themeElements>
    <a:clrScheme name="Civie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e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e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221</TotalTime>
  <Words>995</Words>
  <Application>Microsoft Office PowerPoint</Application>
  <PresentationFormat>Diavoorstelling (4:3)</PresentationFormat>
  <Paragraphs>82</Paragraphs>
  <Slides>16</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16</vt:i4>
      </vt:variant>
    </vt:vector>
  </HeadingPairs>
  <TitlesOfParts>
    <vt:vector size="20" baseType="lpstr">
      <vt:lpstr>Georgia</vt:lpstr>
      <vt:lpstr>Wingdings</vt:lpstr>
      <vt:lpstr>Wingdings 2</vt:lpstr>
      <vt:lpstr>Civiel</vt:lpstr>
      <vt:lpstr>‘Mijn zoon / dochter gaat niet meer naar de kerk’</vt:lpstr>
      <vt:lpstr>Voorbeelden om te bespreken</vt:lpstr>
      <vt:lpstr>Afhakers</vt:lpstr>
      <vt:lpstr>Vragen</vt:lpstr>
      <vt:lpstr>Risico’s</vt:lpstr>
      <vt:lpstr>Onze cultuur bevordert afhaken</vt:lpstr>
      <vt:lpstr>Worstelen</vt:lpstr>
      <vt:lpstr>Afglijden</vt:lpstr>
      <vt:lpstr>Bijbelteksten</vt:lpstr>
      <vt:lpstr>Het gesprek</vt:lpstr>
      <vt:lpstr>Geloven zonder kerk/ gemeente?</vt:lpstr>
      <vt:lpstr>Buitenkerkelijk christendom</vt:lpstr>
      <vt:lpstr>Wat doet de kerk voor het dorp/ de wijk?</vt:lpstr>
      <vt:lpstr>Wat doet de kerk voor afhakers?</vt:lpstr>
      <vt:lpstr>Als uw kinderen afhaken</vt:lpstr>
      <vt:lpstr>Hoop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‘Ik heb geen kerk nodig…’</dc:title>
  <dc:creator>N.C. van der Voet</dc:creator>
  <cp:lastModifiedBy>Voet van der, Nico</cp:lastModifiedBy>
  <cp:revision>19</cp:revision>
  <dcterms:created xsi:type="dcterms:W3CDTF">2014-02-24T20:11:39Z</dcterms:created>
  <dcterms:modified xsi:type="dcterms:W3CDTF">2020-12-05T12:04:02Z</dcterms:modified>
</cp:coreProperties>
</file>