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59" r:id="rId7"/>
    <p:sldId id="264" r:id="rId8"/>
    <p:sldId id="263" r:id="rId9"/>
    <p:sldId id="262" r:id="rId10"/>
    <p:sldId id="265" r:id="rId11"/>
    <p:sldId id="266" r:id="rId12"/>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D05F117A-90F9-4307-8749-CBC455DF47A2}"/>
    <pc:docChg chg="modSld">
      <pc:chgData name="Nico van der Voet" userId="9e6fc3e6dead0faa" providerId="LiveId" clId="{D05F117A-90F9-4307-8749-CBC455DF47A2}" dt="2026-05-08T07:24:18.833" v="216" actId="20577"/>
      <pc:docMkLst>
        <pc:docMk/>
      </pc:docMkLst>
      <pc:sldChg chg="modSp mod">
        <pc:chgData name="Nico van der Voet" userId="9e6fc3e6dead0faa" providerId="LiveId" clId="{D05F117A-90F9-4307-8749-CBC455DF47A2}" dt="2026-05-08T07:24:18.833" v="216" actId="20577"/>
        <pc:sldMkLst>
          <pc:docMk/>
          <pc:sldMk cId="3868807531" sldId="256"/>
        </pc:sldMkLst>
        <pc:spChg chg="mod">
          <ac:chgData name="Nico van der Voet" userId="9e6fc3e6dead0faa" providerId="LiveId" clId="{D05F117A-90F9-4307-8749-CBC455DF47A2}" dt="2026-05-08T07:24:18.833" v="216" actId="20577"/>
          <ac:spMkLst>
            <pc:docMk/>
            <pc:sldMk cId="3868807531" sldId="256"/>
            <ac:spMk id="3" creationId="{2C14DA0A-7F41-E80A-AF34-B06310BE5141}"/>
          </ac:spMkLst>
        </pc:spChg>
      </pc:sldChg>
      <pc:sldChg chg="modSp mod">
        <pc:chgData name="Nico van der Voet" userId="9e6fc3e6dead0faa" providerId="LiveId" clId="{D05F117A-90F9-4307-8749-CBC455DF47A2}" dt="2026-05-08T07:22:59.220" v="124" actId="20577"/>
        <pc:sldMkLst>
          <pc:docMk/>
          <pc:sldMk cId="1041008957" sldId="258"/>
        </pc:sldMkLst>
        <pc:spChg chg="mod">
          <ac:chgData name="Nico van der Voet" userId="9e6fc3e6dead0faa" providerId="LiveId" clId="{D05F117A-90F9-4307-8749-CBC455DF47A2}" dt="2026-05-08T07:22:59.220" v="124" actId="20577"/>
          <ac:spMkLst>
            <pc:docMk/>
            <pc:sldMk cId="1041008957" sldId="258"/>
            <ac:spMk id="3" creationId="{F2B6A585-51D0-07EB-030E-0D6F34932B15}"/>
          </ac:spMkLst>
        </pc:spChg>
      </pc:sldChg>
      <pc:sldChg chg="modSp mod">
        <pc:chgData name="Nico van der Voet" userId="9e6fc3e6dead0faa" providerId="LiveId" clId="{D05F117A-90F9-4307-8749-CBC455DF47A2}" dt="2026-05-08T07:21:14.670" v="29" actId="6549"/>
        <pc:sldMkLst>
          <pc:docMk/>
          <pc:sldMk cId="1934423456" sldId="266"/>
        </pc:sldMkLst>
        <pc:spChg chg="mod">
          <ac:chgData name="Nico van der Voet" userId="9e6fc3e6dead0faa" providerId="LiveId" clId="{D05F117A-90F9-4307-8749-CBC455DF47A2}" dt="2026-05-08T07:21:14.670" v="29" actId="6549"/>
          <ac:spMkLst>
            <pc:docMk/>
            <pc:sldMk cId="1934423456" sldId="266"/>
            <ac:spMk id="3" creationId="{BA35EC66-4E9A-E681-5A1E-314A160DE67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AE1B9B3-BE4A-8342-6740-C284E5483BAB}"/>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DB921506-E0AC-3B8C-0710-09A6CC02FF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2E293A27-6FE1-696C-3863-1AC295721A3C}"/>
              </a:ext>
            </a:extLst>
          </p:cNvPr>
          <p:cNvSpPr>
            <a:spLocks noGrp="1"/>
          </p:cNvSpPr>
          <p:nvPr>
            <p:ph type="dt" sz="half" idx="10"/>
          </p:nvPr>
        </p:nvSpPr>
        <p:spPr/>
        <p:txBody>
          <a:bodyPr/>
          <a:lstStyle/>
          <a:p>
            <a:fld id="{1009F711-F41A-4AD9-91B2-39B56A37F1BD}" type="datetimeFigureOut">
              <a:rPr lang="nl-NL" smtClean="0"/>
              <a:t>8-5-2026</a:t>
            </a:fld>
            <a:endParaRPr lang="nl-NL"/>
          </a:p>
        </p:txBody>
      </p:sp>
      <p:sp>
        <p:nvSpPr>
          <p:cNvPr id="5" name="Tijdelijke aanduiding voor voettekst 4">
            <a:extLst>
              <a:ext uri="{FF2B5EF4-FFF2-40B4-BE49-F238E27FC236}">
                <a16:creationId xmlns:a16="http://schemas.microsoft.com/office/drawing/2014/main" id="{0262E431-4EA9-C385-5113-49CB3397506E}"/>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0B55E20A-DF41-DAC7-2C3F-C379A656B2D5}"/>
              </a:ext>
            </a:extLst>
          </p:cNvPr>
          <p:cNvSpPr>
            <a:spLocks noGrp="1"/>
          </p:cNvSpPr>
          <p:nvPr>
            <p:ph type="sldNum" sz="quarter" idx="12"/>
          </p:nvPr>
        </p:nvSpPr>
        <p:spPr/>
        <p:txBody>
          <a:bodyPr/>
          <a:lstStyle/>
          <a:p>
            <a:fld id="{0DCECDFD-76D9-402F-9BCC-A4164E889074}" type="slidenum">
              <a:rPr lang="nl-NL" smtClean="0"/>
              <a:t>‹nr.›</a:t>
            </a:fld>
            <a:endParaRPr lang="nl-NL"/>
          </a:p>
        </p:txBody>
      </p:sp>
    </p:spTree>
    <p:extLst>
      <p:ext uri="{BB962C8B-B14F-4D97-AF65-F5344CB8AC3E}">
        <p14:creationId xmlns:p14="http://schemas.microsoft.com/office/powerpoint/2010/main" val="12373068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20952E8-465A-EA8D-9428-F470245EFCE6}"/>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15248EB4-5E9F-5380-C58A-8D2604CD7318}"/>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A8A9BB47-546F-E6E1-14E4-258368B9370B}"/>
              </a:ext>
            </a:extLst>
          </p:cNvPr>
          <p:cNvSpPr>
            <a:spLocks noGrp="1"/>
          </p:cNvSpPr>
          <p:nvPr>
            <p:ph type="dt" sz="half" idx="10"/>
          </p:nvPr>
        </p:nvSpPr>
        <p:spPr/>
        <p:txBody>
          <a:bodyPr/>
          <a:lstStyle/>
          <a:p>
            <a:fld id="{1009F711-F41A-4AD9-91B2-39B56A37F1BD}" type="datetimeFigureOut">
              <a:rPr lang="nl-NL" smtClean="0"/>
              <a:t>8-5-2026</a:t>
            </a:fld>
            <a:endParaRPr lang="nl-NL"/>
          </a:p>
        </p:txBody>
      </p:sp>
      <p:sp>
        <p:nvSpPr>
          <p:cNvPr id="5" name="Tijdelijke aanduiding voor voettekst 4">
            <a:extLst>
              <a:ext uri="{FF2B5EF4-FFF2-40B4-BE49-F238E27FC236}">
                <a16:creationId xmlns:a16="http://schemas.microsoft.com/office/drawing/2014/main" id="{B4408AAA-D8F0-F645-3DDD-75E56A0B80C7}"/>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EA312DAB-3C72-0E32-B44E-25A01EBF12B6}"/>
              </a:ext>
            </a:extLst>
          </p:cNvPr>
          <p:cNvSpPr>
            <a:spLocks noGrp="1"/>
          </p:cNvSpPr>
          <p:nvPr>
            <p:ph type="sldNum" sz="quarter" idx="12"/>
          </p:nvPr>
        </p:nvSpPr>
        <p:spPr/>
        <p:txBody>
          <a:bodyPr/>
          <a:lstStyle/>
          <a:p>
            <a:fld id="{0DCECDFD-76D9-402F-9BCC-A4164E889074}" type="slidenum">
              <a:rPr lang="nl-NL" smtClean="0"/>
              <a:t>‹nr.›</a:t>
            </a:fld>
            <a:endParaRPr lang="nl-NL"/>
          </a:p>
        </p:txBody>
      </p:sp>
    </p:spTree>
    <p:extLst>
      <p:ext uri="{BB962C8B-B14F-4D97-AF65-F5344CB8AC3E}">
        <p14:creationId xmlns:p14="http://schemas.microsoft.com/office/powerpoint/2010/main" val="2527363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A311066-CAF4-A682-6B9C-39A8D58B98EE}"/>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769E6097-52A6-5155-13EC-59562B15E19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7332D7AE-A678-DDF2-28C5-7036109D98AD}"/>
              </a:ext>
            </a:extLst>
          </p:cNvPr>
          <p:cNvSpPr>
            <a:spLocks noGrp="1"/>
          </p:cNvSpPr>
          <p:nvPr>
            <p:ph type="dt" sz="half" idx="10"/>
          </p:nvPr>
        </p:nvSpPr>
        <p:spPr/>
        <p:txBody>
          <a:bodyPr/>
          <a:lstStyle/>
          <a:p>
            <a:fld id="{1009F711-F41A-4AD9-91B2-39B56A37F1BD}" type="datetimeFigureOut">
              <a:rPr lang="nl-NL" smtClean="0"/>
              <a:t>8-5-2026</a:t>
            </a:fld>
            <a:endParaRPr lang="nl-NL"/>
          </a:p>
        </p:txBody>
      </p:sp>
      <p:sp>
        <p:nvSpPr>
          <p:cNvPr id="5" name="Tijdelijke aanduiding voor voettekst 4">
            <a:extLst>
              <a:ext uri="{FF2B5EF4-FFF2-40B4-BE49-F238E27FC236}">
                <a16:creationId xmlns:a16="http://schemas.microsoft.com/office/drawing/2014/main" id="{14856E13-EDC4-5EE5-1C15-7271F567EC5A}"/>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BD393B61-3D5E-36ED-211C-EA29F7CEC643}"/>
              </a:ext>
            </a:extLst>
          </p:cNvPr>
          <p:cNvSpPr>
            <a:spLocks noGrp="1"/>
          </p:cNvSpPr>
          <p:nvPr>
            <p:ph type="sldNum" sz="quarter" idx="12"/>
          </p:nvPr>
        </p:nvSpPr>
        <p:spPr/>
        <p:txBody>
          <a:bodyPr/>
          <a:lstStyle/>
          <a:p>
            <a:fld id="{0DCECDFD-76D9-402F-9BCC-A4164E889074}" type="slidenum">
              <a:rPr lang="nl-NL" smtClean="0"/>
              <a:t>‹nr.›</a:t>
            </a:fld>
            <a:endParaRPr lang="nl-NL"/>
          </a:p>
        </p:txBody>
      </p:sp>
    </p:spTree>
    <p:extLst>
      <p:ext uri="{BB962C8B-B14F-4D97-AF65-F5344CB8AC3E}">
        <p14:creationId xmlns:p14="http://schemas.microsoft.com/office/powerpoint/2010/main" val="1142886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D90F573-81CC-9C23-B52A-82EA2629AF15}"/>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88352D19-325F-09E1-E18C-6FE368B2FCB3}"/>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3018D123-F305-4115-F01A-A3F731F5C299}"/>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3490730B-EBA0-64E2-24C4-68DE0D78DEE1}"/>
              </a:ext>
            </a:extLst>
          </p:cNvPr>
          <p:cNvSpPr>
            <a:spLocks noGrp="1"/>
          </p:cNvSpPr>
          <p:nvPr>
            <p:ph type="dt" sz="half" idx="10"/>
          </p:nvPr>
        </p:nvSpPr>
        <p:spPr/>
        <p:txBody>
          <a:bodyPr/>
          <a:lstStyle/>
          <a:p>
            <a:fld id="{1009F711-F41A-4AD9-91B2-39B56A37F1BD}" type="datetimeFigureOut">
              <a:rPr lang="nl-NL" smtClean="0"/>
              <a:t>8-5-2026</a:t>
            </a:fld>
            <a:endParaRPr lang="nl-NL"/>
          </a:p>
        </p:txBody>
      </p:sp>
      <p:sp>
        <p:nvSpPr>
          <p:cNvPr id="6" name="Tijdelijke aanduiding voor voettekst 5">
            <a:extLst>
              <a:ext uri="{FF2B5EF4-FFF2-40B4-BE49-F238E27FC236}">
                <a16:creationId xmlns:a16="http://schemas.microsoft.com/office/drawing/2014/main" id="{8669D461-19A9-D39E-9A58-45C0D6EFC98A}"/>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A63C1D86-B33C-1DDA-C1D4-8255C4D70BED}"/>
              </a:ext>
            </a:extLst>
          </p:cNvPr>
          <p:cNvSpPr>
            <a:spLocks noGrp="1"/>
          </p:cNvSpPr>
          <p:nvPr>
            <p:ph type="sldNum" sz="quarter" idx="12"/>
          </p:nvPr>
        </p:nvSpPr>
        <p:spPr/>
        <p:txBody>
          <a:bodyPr/>
          <a:lstStyle/>
          <a:p>
            <a:fld id="{0DCECDFD-76D9-402F-9BCC-A4164E889074}" type="slidenum">
              <a:rPr lang="nl-NL" smtClean="0"/>
              <a:t>‹nr.›</a:t>
            </a:fld>
            <a:endParaRPr lang="nl-NL"/>
          </a:p>
        </p:txBody>
      </p:sp>
    </p:spTree>
    <p:extLst>
      <p:ext uri="{BB962C8B-B14F-4D97-AF65-F5344CB8AC3E}">
        <p14:creationId xmlns:p14="http://schemas.microsoft.com/office/powerpoint/2010/main" val="1394615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01C7252-5257-C20D-D134-504991189D5B}"/>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4C5DF108-FE76-F1E2-9EE9-7DDE10537FF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27DF06CD-44DE-2207-C23E-C4AE77A524A0}"/>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E0A4DA33-545A-CC61-FD08-EE8D77B289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8AEECE7B-FD83-D6D4-CB14-31D84BE5EBCF}"/>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F965A24D-316B-50C1-81F1-AC372336F174}"/>
              </a:ext>
            </a:extLst>
          </p:cNvPr>
          <p:cNvSpPr>
            <a:spLocks noGrp="1"/>
          </p:cNvSpPr>
          <p:nvPr>
            <p:ph type="dt" sz="half" idx="10"/>
          </p:nvPr>
        </p:nvSpPr>
        <p:spPr/>
        <p:txBody>
          <a:bodyPr/>
          <a:lstStyle/>
          <a:p>
            <a:fld id="{1009F711-F41A-4AD9-91B2-39B56A37F1BD}" type="datetimeFigureOut">
              <a:rPr lang="nl-NL" smtClean="0"/>
              <a:t>8-5-2026</a:t>
            </a:fld>
            <a:endParaRPr lang="nl-NL"/>
          </a:p>
        </p:txBody>
      </p:sp>
      <p:sp>
        <p:nvSpPr>
          <p:cNvPr id="8" name="Tijdelijke aanduiding voor voettekst 7">
            <a:extLst>
              <a:ext uri="{FF2B5EF4-FFF2-40B4-BE49-F238E27FC236}">
                <a16:creationId xmlns:a16="http://schemas.microsoft.com/office/drawing/2014/main" id="{AAA64150-4A98-7341-76AB-97A945600F82}"/>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E02062C3-BA94-0235-6E68-DD422A59E1A9}"/>
              </a:ext>
            </a:extLst>
          </p:cNvPr>
          <p:cNvSpPr>
            <a:spLocks noGrp="1"/>
          </p:cNvSpPr>
          <p:nvPr>
            <p:ph type="sldNum" sz="quarter" idx="12"/>
          </p:nvPr>
        </p:nvSpPr>
        <p:spPr/>
        <p:txBody>
          <a:bodyPr/>
          <a:lstStyle/>
          <a:p>
            <a:fld id="{0DCECDFD-76D9-402F-9BCC-A4164E889074}" type="slidenum">
              <a:rPr lang="nl-NL" smtClean="0"/>
              <a:t>‹nr.›</a:t>
            </a:fld>
            <a:endParaRPr lang="nl-NL"/>
          </a:p>
        </p:txBody>
      </p:sp>
    </p:spTree>
    <p:extLst>
      <p:ext uri="{BB962C8B-B14F-4D97-AF65-F5344CB8AC3E}">
        <p14:creationId xmlns:p14="http://schemas.microsoft.com/office/powerpoint/2010/main" val="3694687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DBFC93-8D4A-99EC-6CCD-60457004DED5}"/>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585F482F-4251-1868-D984-1885F783A681}"/>
              </a:ext>
            </a:extLst>
          </p:cNvPr>
          <p:cNvSpPr>
            <a:spLocks noGrp="1"/>
          </p:cNvSpPr>
          <p:nvPr>
            <p:ph type="dt" sz="half" idx="10"/>
          </p:nvPr>
        </p:nvSpPr>
        <p:spPr/>
        <p:txBody>
          <a:bodyPr/>
          <a:lstStyle/>
          <a:p>
            <a:fld id="{1009F711-F41A-4AD9-91B2-39B56A37F1BD}" type="datetimeFigureOut">
              <a:rPr lang="nl-NL" smtClean="0"/>
              <a:t>8-5-2026</a:t>
            </a:fld>
            <a:endParaRPr lang="nl-NL"/>
          </a:p>
        </p:txBody>
      </p:sp>
      <p:sp>
        <p:nvSpPr>
          <p:cNvPr id="4" name="Tijdelijke aanduiding voor voettekst 3">
            <a:extLst>
              <a:ext uri="{FF2B5EF4-FFF2-40B4-BE49-F238E27FC236}">
                <a16:creationId xmlns:a16="http://schemas.microsoft.com/office/drawing/2014/main" id="{AE8B5825-C0E6-EE3B-C0CB-8F9E3A6CA74D}"/>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70B3347A-3141-8573-48C3-7632FF23678B}"/>
              </a:ext>
            </a:extLst>
          </p:cNvPr>
          <p:cNvSpPr>
            <a:spLocks noGrp="1"/>
          </p:cNvSpPr>
          <p:nvPr>
            <p:ph type="sldNum" sz="quarter" idx="12"/>
          </p:nvPr>
        </p:nvSpPr>
        <p:spPr/>
        <p:txBody>
          <a:bodyPr/>
          <a:lstStyle/>
          <a:p>
            <a:fld id="{0DCECDFD-76D9-402F-9BCC-A4164E889074}" type="slidenum">
              <a:rPr lang="nl-NL" smtClean="0"/>
              <a:t>‹nr.›</a:t>
            </a:fld>
            <a:endParaRPr lang="nl-NL"/>
          </a:p>
        </p:txBody>
      </p:sp>
    </p:spTree>
    <p:extLst>
      <p:ext uri="{BB962C8B-B14F-4D97-AF65-F5344CB8AC3E}">
        <p14:creationId xmlns:p14="http://schemas.microsoft.com/office/powerpoint/2010/main" val="13919387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F232456E-01B5-63CA-802A-22BDF22FD5CA}"/>
              </a:ext>
            </a:extLst>
          </p:cNvPr>
          <p:cNvSpPr>
            <a:spLocks noGrp="1"/>
          </p:cNvSpPr>
          <p:nvPr>
            <p:ph type="dt" sz="half" idx="10"/>
          </p:nvPr>
        </p:nvSpPr>
        <p:spPr/>
        <p:txBody>
          <a:bodyPr/>
          <a:lstStyle/>
          <a:p>
            <a:fld id="{1009F711-F41A-4AD9-91B2-39B56A37F1BD}" type="datetimeFigureOut">
              <a:rPr lang="nl-NL" smtClean="0"/>
              <a:t>8-5-2026</a:t>
            </a:fld>
            <a:endParaRPr lang="nl-NL"/>
          </a:p>
        </p:txBody>
      </p:sp>
      <p:sp>
        <p:nvSpPr>
          <p:cNvPr id="3" name="Tijdelijke aanduiding voor voettekst 2">
            <a:extLst>
              <a:ext uri="{FF2B5EF4-FFF2-40B4-BE49-F238E27FC236}">
                <a16:creationId xmlns:a16="http://schemas.microsoft.com/office/drawing/2014/main" id="{55146458-7442-2300-5450-6B35E3058D64}"/>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157B1D59-DDA7-822B-C5D2-C80C7973FCAC}"/>
              </a:ext>
            </a:extLst>
          </p:cNvPr>
          <p:cNvSpPr>
            <a:spLocks noGrp="1"/>
          </p:cNvSpPr>
          <p:nvPr>
            <p:ph type="sldNum" sz="quarter" idx="12"/>
          </p:nvPr>
        </p:nvSpPr>
        <p:spPr/>
        <p:txBody>
          <a:bodyPr/>
          <a:lstStyle/>
          <a:p>
            <a:fld id="{0DCECDFD-76D9-402F-9BCC-A4164E889074}" type="slidenum">
              <a:rPr lang="nl-NL" smtClean="0"/>
              <a:t>‹nr.›</a:t>
            </a:fld>
            <a:endParaRPr lang="nl-NL"/>
          </a:p>
        </p:txBody>
      </p:sp>
    </p:spTree>
    <p:extLst>
      <p:ext uri="{BB962C8B-B14F-4D97-AF65-F5344CB8AC3E}">
        <p14:creationId xmlns:p14="http://schemas.microsoft.com/office/powerpoint/2010/main" val="4094795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78E1E1-62F3-C0E5-7151-4BD8C5F5C29B}"/>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CDFFB31F-0980-BCE0-DF9A-4DE8A83ACA6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D20A3796-98C6-7328-DDF6-A7FD0A6B32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4B6048A6-27B9-DF6E-7791-CF9DD20AAE10}"/>
              </a:ext>
            </a:extLst>
          </p:cNvPr>
          <p:cNvSpPr>
            <a:spLocks noGrp="1"/>
          </p:cNvSpPr>
          <p:nvPr>
            <p:ph type="dt" sz="half" idx="10"/>
          </p:nvPr>
        </p:nvSpPr>
        <p:spPr/>
        <p:txBody>
          <a:bodyPr/>
          <a:lstStyle/>
          <a:p>
            <a:fld id="{1009F711-F41A-4AD9-91B2-39B56A37F1BD}" type="datetimeFigureOut">
              <a:rPr lang="nl-NL" smtClean="0"/>
              <a:t>8-5-2026</a:t>
            </a:fld>
            <a:endParaRPr lang="nl-NL"/>
          </a:p>
        </p:txBody>
      </p:sp>
      <p:sp>
        <p:nvSpPr>
          <p:cNvPr id="6" name="Tijdelijke aanduiding voor voettekst 5">
            <a:extLst>
              <a:ext uri="{FF2B5EF4-FFF2-40B4-BE49-F238E27FC236}">
                <a16:creationId xmlns:a16="http://schemas.microsoft.com/office/drawing/2014/main" id="{B6646B18-484D-C735-8A3B-BE2C245D6901}"/>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837D57D1-4FB3-C160-CD4F-816D80540954}"/>
              </a:ext>
            </a:extLst>
          </p:cNvPr>
          <p:cNvSpPr>
            <a:spLocks noGrp="1"/>
          </p:cNvSpPr>
          <p:nvPr>
            <p:ph type="sldNum" sz="quarter" idx="12"/>
          </p:nvPr>
        </p:nvSpPr>
        <p:spPr/>
        <p:txBody>
          <a:bodyPr/>
          <a:lstStyle/>
          <a:p>
            <a:fld id="{0DCECDFD-76D9-402F-9BCC-A4164E889074}" type="slidenum">
              <a:rPr lang="nl-NL" smtClean="0"/>
              <a:t>‹nr.›</a:t>
            </a:fld>
            <a:endParaRPr lang="nl-NL"/>
          </a:p>
        </p:txBody>
      </p:sp>
    </p:spTree>
    <p:extLst>
      <p:ext uri="{BB962C8B-B14F-4D97-AF65-F5344CB8AC3E}">
        <p14:creationId xmlns:p14="http://schemas.microsoft.com/office/powerpoint/2010/main" val="2037789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8401589-620A-903D-B9EF-717650043678}"/>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842A564C-C5E1-4629-F91B-E7C6EF85D0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BA91BC16-22FA-A5D9-0048-0FEB893F42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26D3458D-B276-ECE7-C3EC-C7B127492025}"/>
              </a:ext>
            </a:extLst>
          </p:cNvPr>
          <p:cNvSpPr>
            <a:spLocks noGrp="1"/>
          </p:cNvSpPr>
          <p:nvPr>
            <p:ph type="dt" sz="half" idx="10"/>
          </p:nvPr>
        </p:nvSpPr>
        <p:spPr/>
        <p:txBody>
          <a:bodyPr/>
          <a:lstStyle/>
          <a:p>
            <a:fld id="{1009F711-F41A-4AD9-91B2-39B56A37F1BD}" type="datetimeFigureOut">
              <a:rPr lang="nl-NL" smtClean="0"/>
              <a:t>8-5-2026</a:t>
            </a:fld>
            <a:endParaRPr lang="nl-NL"/>
          </a:p>
        </p:txBody>
      </p:sp>
      <p:sp>
        <p:nvSpPr>
          <p:cNvPr id="6" name="Tijdelijke aanduiding voor voettekst 5">
            <a:extLst>
              <a:ext uri="{FF2B5EF4-FFF2-40B4-BE49-F238E27FC236}">
                <a16:creationId xmlns:a16="http://schemas.microsoft.com/office/drawing/2014/main" id="{C077D0D1-7A72-38A5-9575-313A15543470}"/>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9294E7B8-55A6-DA90-17CD-D56FEBD31DFE}"/>
              </a:ext>
            </a:extLst>
          </p:cNvPr>
          <p:cNvSpPr>
            <a:spLocks noGrp="1"/>
          </p:cNvSpPr>
          <p:nvPr>
            <p:ph type="sldNum" sz="quarter" idx="12"/>
          </p:nvPr>
        </p:nvSpPr>
        <p:spPr/>
        <p:txBody>
          <a:bodyPr/>
          <a:lstStyle/>
          <a:p>
            <a:fld id="{0DCECDFD-76D9-402F-9BCC-A4164E889074}" type="slidenum">
              <a:rPr lang="nl-NL" smtClean="0"/>
              <a:t>‹nr.›</a:t>
            </a:fld>
            <a:endParaRPr lang="nl-NL"/>
          </a:p>
        </p:txBody>
      </p:sp>
    </p:spTree>
    <p:extLst>
      <p:ext uri="{BB962C8B-B14F-4D97-AF65-F5344CB8AC3E}">
        <p14:creationId xmlns:p14="http://schemas.microsoft.com/office/powerpoint/2010/main" val="121861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6FD8A15-7330-DECD-F236-C57F639D9930}"/>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6562DE7A-7802-D15C-6640-CC2467FD89C1}"/>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A142FCA1-F2FA-F3F3-17F1-4F080F778942}"/>
              </a:ext>
            </a:extLst>
          </p:cNvPr>
          <p:cNvSpPr>
            <a:spLocks noGrp="1"/>
          </p:cNvSpPr>
          <p:nvPr>
            <p:ph type="dt" sz="half" idx="10"/>
          </p:nvPr>
        </p:nvSpPr>
        <p:spPr/>
        <p:txBody>
          <a:bodyPr/>
          <a:lstStyle/>
          <a:p>
            <a:fld id="{1009F711-F41A-4AD9-91B2-39B56A37F1BD}" type="datetimeFigureOut">
              <a:rPr lang="nl-NL" smtClean="0"/>
              <a:t>8-5-2026</a:t>
            </a:fld>
            <a:endParaRPr lang="nl-NL"/>
          </a:p>
        </p:txBody>
      </p:sp>
      <p:sp>
        <p:nvSpPr>
          <p:cNvPr id="5" name="Tijdelijke aanduiding voor voettekst 4">
            <a:extLst>
              <a:ext uri="{FF2B5EF4-FFF2-40B4-BE49-F238E27FC236}">
                <a16:creationId xmlns:a16="http://schemas.microsoft.com/office/drawing/2014/main" id="{9D3F151C-20F1-ADB4-3F17-F03A0EC43EA5}"/>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4DCE504A-E02D-161E-83EF-BCFDF5AD27B0}"/>
              </a:ext>
            </a:extLst>
          </p:cNvPr>
          <p:cNvSpPr>
            <a:spLocks noGrp="1"/>
          </p:cNvSpPr>
          <p:nvPr>
            <p:ph type="sldNum" sz="quarter" idx="12"/>
          </p:nvPr>
        </p:nvSpPr>
        <p:spPr/>
        <p:txBody>
          <a:bodyPr/>
          <a:lstStyle/>
          <a:p>
            <a:fld id="{0DCECDFD-76D9-402F-9BCC-A4164E889074}" type="slidenum">
              <a:rPr lang="nl-NL" smtClean="0"/>
              <a:t>‹nr.›</a:t>
            </a:fld>
            <a:endParaRPr lang="nl-NL"/>
          </a:p>
        </p:txBody>
      </p:sp>
    </p:spTree>
    <p:extLst>
      <p:ext uri="{BB962C8B-B14F-4D97-AF65-F5344CB8AC3E}">
        <p14:creationId xmlns:p14="http://schemas.microsoft.com/office/powerpoint/2010/main" val="2537268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794FEDA1-2F92-76D8-75F8-DCEA10573A62}"/>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D84823F2-2ABD-4ADC-CAE8-7A526195FB76}"/>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B6F7BF50-9CA6-98F2-CE8E-64A6A4F948E6}"/>
              </a:ext>
            </a:extLst>
          </p:cNvPr>
          <p:cNvSpPr>
            <a:spLocks noGrp="1"/>
          </p:cNvSpPr>
          <p:nvPr>
            <p:ph type="dt" sz="half" idx="10"/>
          </p:nvPr>
        </p:nvSpPr>
        <p:spPr/>
        <p:txBody>
          <a:bodyPr/>
          <a:lstStyle/>
          <a:p>
            <a:fld id="{1009F711-F41A-4AD9-91B2-39B56A37F1BD}" type="datetimeFigureOut">
              <a:rPr lang="nl-NL" smtClean="0"/>
              <a:t>8-5-2026</a:t>
            </a:fld>
            <a:endParaRPr lang="nl-NL"/>
          </a:p>
        </p:txBody>
      </p:sp>
      <p:sp>
        <p:nvSpPr>
          <p:cNvPr id="5" name="Tijdelijke aanduiding voor voettekst 4">
            <a:extLst>
              <a:ext uri="{FF2B5EF4-FFF2-40B4-BE49-F238E27FC236}">
                <a16:creationId xmlns:a16="http://schemas.microsoft.com/office/drawing/2014/main" id="{9727B68B-33A4-B04B-ACBC-DB9861BEA3B8}"/>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FCB411A7-4183-803A-EA87-516AC8AF74EF}"/>
              </a:ext>
            </a:extLst>
          </p:cNvPr>
          <p:cNvSpPr>
            <a:spLocks noGrp="1"/>
          </p:cNvSpPr>
          <p:nvPr>
            <p:ph type="sldNum" sz="quarter" idx="12"/>
          </p:nvPr>
        </p:nvSpPr>
        <p:spPr/>
        <p:txBody>
          <a:bodyPr/>
          <a:lstStyle/>
          <a:p>
            <a:fld id="{0DCECDFD-76D9-402F-9BCC-A4164E889074}" type="slidenum">
              <a:rPr lang="nl-NL" smtClean="0"/>
              <a:t>‹nr.›</a:t>
            </a:fld>
            <a:endParaRPr lang="nl-NL"/>
          </a:p>
        </p:txBody>
      </p:sp>
    </p:spTree>
    <p:extLst>
      <p:ext uri="{BB962C8B-B14F-4D97-AF65-F5344CB8AC3E}">
        <p14:creationId xmlns:p14="http://schemas.microsoft.com/office/powerpoint/2010/main" val="3024904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D33706F1-E71E-9136-9144-41C65B9995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75A071F3-C636-7ABE-2F68-B71C1FF206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226F8B0D-DD94-76D6-3977-CB2C6A4EAD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009F711-F41A-4AD9-91B2-39B56A37F1BD}" type="datetimeFigureOut">
              <a:rPr lang="nl-NL" smtClean="0"/>
              <a:t>8-5-2026</a:t>
            </a:fld>
            <a:endParaRPr lang="nl-NL"/>
          </a:p>
        </p:txBody>
      </p:sp>
      <p:sp>
        <p:nvSpPr>
          <p:cNvPr id="5" name="Tijdelijke aanduiding voor voettekst 4">
            <a:extLst>
              <a:ext uri="{FF2B5EF4-FFF2-40B4-BE49-F238E27FC236}">
                <a16:creationId xmlns:a16="http://schemas.microsoft.com/office/drawing/2014/main" id="{085B6889-2765-9870-B99E-B69990B4DE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nl-NL"/>
          </a:p>
        </p:txBody>
      </p:sp>
      <p:sp>
        <p:nvSpPr>
          <p:cNvPr id="6" name="Tijdelijke aanduiding voor dianummer 5">
            <a:extLst>
              <a:ext uri="{FF2B5EF4-FFF2-40B4-BE49-F238E27FC236}">
                <a16:creationId xmlns:a16="http://schemas.microsoft.com/office/drawing/2014/main" id="{4834CF00-1EE4-671E-2CD2-05B6B2E199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DCECDFD-76D9-402F-9BCC-A4164E889074}" type="slidenum">
              <a:rPr lang="nl-NL" smtClean="0"/>
              <a:t>‹nr.›</a:t>
            </a:fld>
            <a:endParaRPr lang="nl-NL"/>
          </a:p>
        </p:txBody>
      </p:sp>
    </p:spTree>
    <p:extLst>
      <p:ext uri="{BB962C8B-B14F-4D97-AF65-F5344CB8AC3E}">
        <p14:creationId xmlns:p14="http://schemas.microsoft.com/office/powerpoint/2010/main" val="26658067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53538-33C9-5704-2732-7E0ED9ADD475}"/>
              </a:ext>
            </a:extLst>
          </p:cNvPr>
          <p:cNvSpPr>
            <a:spLocks noGrp="1"/>
          </p:cNvSpPr>
          <p:nvPr>
            <p:ph type="ctrTitle"/>
          </p:nvPr>
        </p:nvSpPr>
        <p:spPr/>
        <p:txBody>
          <a:bodyPr/>
          <a:lstStyle/>
          <a:p>
            <a:r>
              <a:rPr lang="nl-NL" dirty="0"/>
              <a:t>Luisteren</a:t>
            </a:r>
          </a:p>
        </p:txBody>
      </p:sp>
      <p:sp>
        <p:nvSpPr>
          <p:cNvPr id="3" name="Ondertitel 2">
            <a:extLst>
              <a:ext uri="{FF2B5EF4-FFF2-40B4-BE49-F238E27FC236}">
                <a16:creationId xmlns:a16="http://schemas.microsoft.com/office/drawing/2014/main" id="{2C14DA0A-7F41-E80A-AF34-B06310BE5141}"/>
              </a:ext>
            </a:extLst>
          </p:cNvPr>
          <p:cNvSpPr>
            <a:spLocks noGrp="1"/>
          </p:cNvSpPr>
          <p:nvPr>
            <p:ph type="subTitle" idx="1"/>
          </p:nvPr>
        </p:nvSpPr>
        <p:spPr/>
        <p:txBody>
          <a:bodyPr/>
          <a:lstStyle/>
          <a:p>
            <a:r>
              <a:rPr lang="nl-NL" dirty="0"/>
              <a:t>Een intro gespreksvoering voor nieuwe ambtsdragers /pastoraal bezoek(st)</a:t>
            </a:r>
            <a:r>
              <a:rPr lang="nl-NL" dirty="0" err="1"/>
              <a:t>ers</a:t>
            </a:r>
            <a:endParaRPr lang="nl-NL" dirty="0"/>
          </a:p>
        </p:txBody>
      </p:sp>
    </p:spTree>
    <p:extLst>
      <p:ext uri="{BB962C8B-B14F-4D97-AF65-F5344CB8AC3E}">
        <p14:creationId xmlns:p14="http://schemas.microsoft.com/office/powerpoint/2010/main" val="38688075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0B963F9-D2C8-997E-DBA6-5EB29E4DFD56}"/>
              </a:ext>
            </a:extLst>
          </p:cNvPr>
          <p:cNvSpPr>
            <a:spLocks noGrp="1"/>
          </p:cNvSpPr>
          <p:nvPr>
            <p:ph type="title"/>
          </p:nvPr>
        </p:nvSpPr>
        <p:spPr/>
        <p:txBody>
          <a:bodyPr/>
          <a:lstStyle/>
          <a:p>
            <a:r>
              <a:rPr lang="nl-NL" dirty="0"/>
              <a:t>Stellingen</a:t>
            </a:r>
          </a:p>
        </p:txBody>
      </p:sp>
      <p:sp>
        <p:nvSpPr>
          <p:cNvPr id="3" name="Tijdelijke aanduiding voor inhoud 2">
            <a:extLst>
              <a:ext uri="{FF2B5EF4-FFF2-40B4-BE49-F238E27FC236}">
                <a16:creationId xmlns:a16="http://schemas.microsoft.com/office/drawing/2014/main" id="{9449478F-F00A-27B1-FFA2-7F00B1C1D2C7}"/>
              </a:ext>
            </a:extLst>
          </p:cNvPr>
          <p:cNvSpPr>
            <a:spLocks noGrp="1"/>
          </p:cNvSpPr>
          <p:nvPr>
            <p:ph idx="1"/>
          </p:nvPr>
        </p:nvSpPr>
        <p:spPr/>
        <p:txBody>
          <a:bodyPr/>
          <a:lstStyle/>
          <a:p>
            <a:r>
              <a:rPr lang="nl-NL" dirty="0"/>
              <a:t>Ik weet bij een pastoraal gesprek vaak niet wat ik moet zeggen.</a:t>
            </a:r>
          </a:p>
          <a:p>
            <a:r>
              <a:rPr lang="nl-NL" dirty="0"/>
              <a:t>Ik ben blij als ik bij iemand op bezoek kom die graag en veel praat.</a:t>
            </a:r>
          </a:p>
          <a:p>
            <a:r>
              <a:rPr lang="nl-NL" dirty="0"/>
              <a:t>Ik wil in een gesprek graag helpen met goede adviezen.</a:t>
            </a:r>
          </a:p>
          <a:p>
            <a:r>
              <a:rPr lang="nl-NL" dirty="0"/>
              <a:t>Ik kan niet tegen stiltes in een gesprek.</a:t>
            </a:r>
          </a:p>
          <a:p>
            <a:r>
              <a:rPr lang="nl-NL" dirty="0"/>
              <a:t>Als ik niet weet wat ik zeggen moet bid ik in stilte tot de Heilige Geest om hulp.</a:t>
            </a:r>
          </a:p>
          <a:p>
            <a:r>
              <a:rPr lang="nl-NL" dirty="0"/>
              <a:t>Ik vind het moeilijk om over God te beginnen in een gesprek.</a:t>
            </a:r>
          </a:p>
        </p:txBody>
      </p:sp>
    </p:spTree>
    <p:extLst>
      <p:ext uri="{BB962C8B-B14F-4D97-AF65-F5344CB8AC3E}">
        <p14:creationId xmlns:p14="http://schemas.microsoft.com/office/powerpoint/2010/main" val="32875177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E2C01C1-D82F-2AB1-5664-5B64997EF487}"/>
              </a:ext>
            </a:extLst>
          </p:cNvPr>
          <p:cNvSpPr>
            <a:spLocks noGrp="1"/>
          </p:cNvSpPr>
          <p:nvPr>
            <p:ph type="title"/>
          </p:nvPr>
        </p:nvSpPr>
        <p:spPr/>
        <p:txBody>
          <a:bodyPr/>
          <a:lstStyle/>
          <a:p>
            <a:r>
              <a:rPr lang="nl-NL" dirty="0"/>
              <a:t>Luisteren</a:t>
            </a:r>
          </a:p>
        </p:txBody>
      </p:sp>
      <p:sp>
        <p:nvSpPr>
          <p:cNvPr id="3" name="Tijdelijke aanduiding voor inhoud 2">
            <a:extLst>
              <a:ext uri="{FF2B5EF4-FFF2-40B4-BE49-F238E27FC236}">
                <a16:creationId xmlns:a16="http://schemas.microsoft.com/office/drawing/2014/main" id="{F2B6A585-51D0-07EB-030E-0D6F34932B15}"/>
              </a:ext>
            </a:extLst>
          </p:cNvPr>
          <p:cNvSpPr>
            <a:spLocks noGrp="1"/>
          </p:cNvSpPr>
          <p:nvPr>
            <p:ph idx="1"/>
          </p:nvPr>
        </p:nvSpPr>
        <p:spPr/>
        <p:txBody>
          <a:bodyPr/>
          <a:lstStyle/>
          <a:p>
            <a:r>
              <a:rPr lang="nl-NL" dirty="0"/>
              <a:t>In een pastoraal gesprek moet u 1. luisteren 2. luisteren 3. luisteren.</a:t>
            </a:r>
          </a:p>
          <a:p>
            <a:r>
              <a:rPr lang="nl-NL" dirty="0"/>
              <a:t>Maar let op: goed luisteren is méér dan uw mond houden. (Dat wordt een nietszeggend gesprek!) Het is actief luisteren. Dus goed horen (en zien!) wat een ander zegt en daarop gepast reageren.</a:t>
            </a:r>
          </a:p>
          <a:p>
            <a:r>
              <a:rPr lang="nl-NL" dirty="0"/>
              <a:t>U luistert niet (alleen) om goed te reageren maar vooral om goed te begrijpen.</a:t>
            </a:r>
          </a:p>
          <a:p>
            <a:r>
              <a:rPr lang="nl-NL" dirty="0"/>
              <a:t>Stiltes horen bij het luisteren – probeer 6 seconden stil te zijn voor u reageert. Soms praat de ander dan al weer verder.</a:t>
            </a:r>
          </a:p>
        </p:txBody>
      </p:sp>
    </p:spTree>
    <p:extLst>
      <p:ext uri="{BB962C8B-B14F-4D97-AF65-F5344CB8AC3E}">
        <p14:creationId xmlns:p14="http://schemas.microsoft.com/office/powerpoint/2010/main" val="10410089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851630-A113-549F-B3E3-C0D6EE95B990}"/>
              </a:ext>
            </a:extLst>
          </p:cNvPr>
          <p:cNvSpPr>
            <a:spLocks noGrp="1"/>
          </p:cNvSpPr>
          <p:nvPr>
            <p:ph type="title"/>
          </p:nvPr>
        </p:nvSpPr>
        <p:spPr/>
        <p:txBody>
          <a:bodyPr/>
          <a:lstStyle/>
          <a:p>
            <a:r>
              <a:rPr lang="nl-NL" dirty="0"/>
              <a:t>Persoonlijke houding</a:t>
            </a:r>
          </a:p>
        </p:txBody>
      </p:sp>
      <p:sp>
        <p:nvSpPr>
          <p:cNvPr id="3" name="Tijdelijke aanduiding voor inhoud 2">
            <a:extLst>
              <a:ext uri="{FF2B5EF4-FFF2-40B4-BE49-F238E27FC236}">
                <a16:creationId xmlns:a16="http://schemas.microsoft.com/office/drawing/2014/main" id="{4A2AD2C3-13A9-728E-D2E2-76339DC756EA}"/>
              </a:ext>
            </a:extLst>
          </p:cNvPr>
          <p:cNvSpPr>
            <a:spLocks noGrp="1"/>
          </p:cNvSpPr>
          <p:nvPr>
            <p:ph idx="1"/>
          </p:nvPr>
        </p:nvSpPr>
        <p:spPr/>
        <p:txBody>
          <a:bodyPr>
            <a:normAutofit/>
          </a:bodyPr>
          <a:lstStyle/>
          <a:p>
            <a:r>
              <a:rPr lang="nl-NL" dirty="0"/>
              <a:t>Bij een goede  persoonlijke houding hoort</a:t>
            </a:r>
          </a:p>
          <a:p>
            <a:pPr lvl="1"/>
            <a:r>
              <a:rPr lang="nl-NL" dirty="0"/>
              <a:t>Aanvaarding</a:t>
            </a:r>
          </a:p>
          <a:p>
            <a:pPr lvl="1"/>
            <a:r>
              <a:rPr lang="nl-NL" dirty="0"/>
              <a:t>Invoelingsvermogen</a:t>
            </a:r>
          </a:p>
          <a:p>
            <a:pPr lvl="1"/>
            <a:r>
              <a:rPr lang="nl-NL" dirty="0"/>
              <a:t>Echtheid / authenticiteit</a:t>
            </a:r>
          </a:p>
          <a:p>
            <a:pPr lvl="1"/>
            <a:r>
              <a:rPr lang="nl-NL" dirty="0"/>
              <a:t>Concreetheid / directheid</a:t>
            </a:r>
          </a:p>
          <a:p>
            <a:pPr lvl="1"/>
            <a:r>
              <a:rPr lang="nl-NL" dirty="0"/>
              <a:t>Openheid</a:t>
            </a:r>
          </a:p>
          <a:p>
            <a:pPr lvl="1"/>
            <a:r>
              <a:rPr lang="nl-NL" dirty="0"/>
              <a:t>Pastoraal zelfbewustzijn</a:t>
            </a:r>
          </a:p>
          <a:p>
            <a:pPr marL="0" indent="0">
              <a:buNone/>
            </a:pPr>
            <a:endParaRPr lang="nl-NL" dirty="0"/>
          </a:p>
        </p:txBody>
      </p:sp>
    </p:spTree>
    <p:extLst>
      <p:ext uri="{BB962C8B-B14F-4D97-AF65-F5344CB8AC3E}">
        <p14:creationId xmlns:p14="http://schemas.microsoft.com/office/powerpoint/2010/main" val="2438331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3A1FC-71BD-9050-AF3C-8D5DA1E77263}"/>
              </a:ext>
            </a:extLst>
          </p:cNvPr>
          <p:cNvSpPr>
            <a:spLocks noGrp="1"/>
          </p:cNvSpPr>
          <p:nvPr>
            <p:ph type="title"/>
          </p:nvPr>
        </p:nvSpPr>
        <p:spPr/>
        <p:txBody>
          <a:bodyPr/>
          <a:lstStyle/>
          <a:p>
            <a:r>
              <a:rPr lang="nl-NL" dirty="0"/>
              <a:t>Valkuilen</a:t>
            </a:r>
          </a:p>
        </p:txBody>
      </p:sp>
      <p:sp>
        <p:nvSpPr>
          <p:cNvPr id="3" name="Tijdelijke aanduiding voor inhoud 2">
            <a:extLst>
              <a:ext uri="{FF2B5EF4-FFF2-40B4-BE49-F238E27FC236}">
                <a16:creationId xmlns:a16="http://schemas.microsoft.com/office/drawing/2014/main" id="{5767693C-3803-5EE7-8E6E-E7A73F191449}"/>
              </a:ext>
            </a:extLst>
          </p:cNvPr>
          <p:cNvSpPr>
            <a:spLocks noGrp="1"/>
          </p:cNvSpPr>
          <p:nvPr>
            <p:ph idx="1"/>
          </p:nvPr>
        </p:nvSpPr>
        <p:spPr/>
        <p:txBody>
          <a:bodyPr/>
          <a:lstStyle/>
          <a:p>
            <a:r>
              <a:rPr lang="nl-NL" dirty="0"/>
              <a:t>Wie goed wil luisteren en niet haastig met spreken, vermijdt deze valkuilen</a:t>
            </a:r>
          </a:p>
          <a:p>
            <a:pPr lvl="1"/>
            <a:r>
              <a:rPr lang="nl-NL" dirty="0"/>
              <a:t>herkennen</a:t>
            </a:r>
          </a:p>
          <a:p>
            <a:pPr lvl="1"/>
            <a:r>
              <a:rPr lang="nl-NL" dirty="0"/>
              <a:t>ontkennen/kleineren</a:t>
            </a:r>
          </a:p>
          <a:p>
            <a:pPr lvl="1"/>
            <a:r>
              <a:rPr lang="nl-NL" dirty="0"/>
              <a:t>haastig troosten</a:t>
            </a:r>
          </a:p>
          <a:p>
            <a:pPr lvl="1"/>
            <a:r>
              <a:rPr lang="nl-NL" dirty="0"/>
              <a:t>(ongevraagd) adviseren</a:t>
            </a:r>
          </a:p>
          <a:p>
            <a:pPr lvl="1"/>
            <a:r>
              <a:rPr lang="nl-NL" dirty="0"/>
              <a:t>snel helpen </a:t>
            </a:r>
          </a:p>
        </p:txBody>
      </p:sp>
    </p:spTree>
    <p:extLst>
      <p:ext uri="{BB962C8B-B14F-4D97-AF65-F5344CB8AC3E}">
        <p14:creationId xmlns:p14="http://schemas.microsoft.com/office/powerpoint/2010/main" val="3875588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8B8E4C-C170-00EF-00EE-FE6463E7177C}"/>
              </a:ext>
            </a:extLst>
          </p:cNvPr>
          <p:cNvSpPr>
            <a:spLocks noGrp="1"/>
          </p:cNvSpPr>
          <p:nvPr>
            <p:ph type="title"/>
          </p:nvPr>
        </p:nvSpPr>
        <p:spPr/>
        <p:txBody>
          <a:bodyPr/>
          <a:lstStyle/>
          <a:p>
            <a:r>
              <a:rPr lang="nl-NL" dirty="0"/>
              <a:t>LAST</a:t>
            </a:r>
          </a:p>
        </p:txBody>
      </p:sp>
      <p:sp>
        <p:nvSpPr>
          <p:cNvPr id="3" name="Tijdelijke aanduiding voor inhoud 2">
            <a:extLst>
              <a:ext uri="{FF2B5EF4-FFF2-40B4-BE49-F238E27FC236}">
                <a16:creationId xmlns:a16="http://schemas.microsoft.com/office/drawing/2014/main" id="{CBDF244C-3532-2F71-AFDA-4D92DCCB9B65}"/>
              </a:ext>
            </a:extLst>
          </p:cNvPr>
          <p:cNvSpPr>
            <a:spLocks noGrp="1"/>
          </p:cNvSpPr>
          <p:nvPr>
            <p:ph idx="1"/>
          </p:nvPr>
        </p:nvSpPr>
        <p:spPr/>
        <p:txBody>
          <a:bodyPr/>
          <a:lstStyle/>
          <a:p>
            <a:r>
              <a:rPr lang="nl-NL" dirty="0"/>
              <a:t>Een bekende luistervaardigheidsregel in het pastoraat is deze. Wat doet een (pastorale) gesprekspartner? </a:t>
            </a:r>
          </a:p>
          <a:p>
            <a:pPr lvl="1"/>
            <a:r>
              <a:rPr lang="nl-NL" dirty="0"/>
              <a:t>Luisteren</a:t>
            </a:r>
          </a:p>
          <a:p>
            <a:pPr lvl="1"/>
            <a:r>
              <a:rPr lang="nl-NL" dirty="0"/>
              <a:t>Aansluiten</a:t>
            </a:r>
          </a:p>
          <a:p>
            <a:pPr lvl="1"/>
            <a:r>
              <a:rPr lang="nl-NL" dirty="0"/>
              <a:t>Samenvatten</a:t>
            </a:r>
          </a:p>
          <a:p>
            <a:pPr lvl="1"/>
            <a:r>
              <a:rPr lang="nl-NL" dirty="0"/>
              <a:t>Teruggeven/doorvragen. </a:t>
            </a:r>
          </a:p>
          <a:p>
            <a:pPr marL="0" indent="0">
              <a:buNone/>
            </a:pPr>
            <a:endParaRPr lang="nl-NL" dirty="0"/>
          </a:p>
        </p:txBody>
      </p:sp>
    </p:spTree>
    <p:extLst>
      <p:ext uri="{BB962C8B-B14F-4D97-AF65-F5344CB8AC3E}">
        <p14:creationId xmlns:p14="http://schemas.microsoft.com/office/powerpoint/2010/main" val="15172289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33D053E-F32E-8FED-B561-864DCD66B880}"/>
              </a:ext>
            </a:extLst>
          </p:cNvPr>
          <p:cNvSpPr>
            <a:spLocks noGrp="1"/>
          </p:cNvSpPr>
          <p:nvPr>
            <p:ph type="title"/>
          </p:nvPr>
        </p:nvSpPr>
        <p:spPr/>
        <p:txBody>
          <a:bodyPr/>
          <a:lstStyle/>
          <a:p>
            <a:r>
              <a:rPr lang="nl-NL" dirty="0"/>
              <a:t>De luisterthermometer</a:t>
            </a:r>
          </a:p>
        </p:txBody>
      </p:sp>
      <p:pic>
        <p:nvPicPr>
          <p:cNvPr id="4" name="Tijdelijke aanduiding voor inhoud 3">
            <a:extLst>
              <a:ext uri="{FF2B5EF4-FFF2-40B4-BE49-F238E27FC236}">
                <a16:creationId xmlns:a16="http://schemas.microsoft.com/office/drawing/2014/main" id="{DDFC65B7-6F88-D7E3-2E25-E67FE8014142}"/>
              </a:ext>
            </a:extLst>
          </p:cNvPr>
          <p:cNvPicPr>
            <a:picLocks noGrp="1" noChangeAspect="1"/>
          </p:cNvPicPr>
          <p:nvPr>
            <p:ph idx="1"/>
          </p:nvPr>
        </p:nvPicPr>
        <p:blipFill>
          <a:blip r:embed="rId2"/>
          <a:stretch>
            <a:fillRect/>
          </a:stretch>
        </p:blipFill>
        <p:spPr>
          <a:xfrm>
            <a:off x="3577214" y="1567423"/>
            <a:ext cx="4371032" cy="5230759"/>
          </a:xfrm>
          <a:prstGeom prst="rect">
            <a:avLst/>
          </a:prstGeom>
        </p:spPr>
      </p:pic>
    </p:spTree>
    <p:extLst>
      <p:ext uri="{BB962C8B-B14F-4D97-AF65-F5344CB8AC3E}">
        <p14:creationId xmlns:p14="http://schemas.microsoft.com/office/powerpoint/2010/main" val="38726653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B560EF4A-B37E-5B2C-D1F9-BBFCD5D4F5EE}"/>
              </a:ext>
            </a:extLst>
          </p:cNvPr>
          <p:cNvPicPr>
            <a:picLocks noChangeAspect="1"/>
          </p:cNvPicPr>
          <p:nvPr/>
        </p:nvPicPr>
        <p:blipFill>
          <a:blip r:embed="rId2"/>
          <a:stretch>
            <a:fillRect/>
          </a:stretch>
        </p:blipFill>
        <p:spPr>
          <a:xfrm>
            <a:off x="3538506" y="1161091"/>
            <a:ext cx="6188298" cy="5299999"/>
          </a:xfrm>
          <a:prstGeom prst="rect">
            <a:avLst/>
          </a:prstGeom>
        </p:spPr>
      </p:pic>
    </p:spTree>
    <p:extLst>
      <p:ext uri="{BB962C8B-B14F-4D97-AF65-F5344CB8AC3E}">
        <p14:creationId xmlns:p14="http://schemas.microsoft.com/office/powerpoint/2010/main" val="36948031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4E4B9B9-9A58-7033-E178-DDB355E63A8E}"/>
              </a:ext>
            </a:extLst>
          </p:cNvPr>
          <p:cNvSpPr>
            <a:spLocks noGrp="1"/>
          </p:cNvSpPr>
          <p:nvPr>
            <p:ph type="title"/>
          </p:nvPr>
        </p:nvSpPr>
        <p:spPr/>
        <p:txBody>
          <a:bodyPr/>
          <a:lstStyle/>
          <a:p>
            <a:r>
              <a:rPr lang="nl-NL" dirty="0"/>
              <a:t>Wandelen op heilige grond</a:t>
            </a:r>
          </a:p>
        </p:txBody>
      </p:sp>
      <p:sp>
        <p:nvSpPr>
          <p:cNvPr id="3" name="Tijdelijke aanduiding voor inhoud 2">
            <a:extLst>
              <a:ext uri="{FF2B5EF4-FFF2-40B4-BE49-F238E27FC236}">
                <a16:creationId xmlns:a16="http://schemas.microsoft.com/office/drawing/2014/main" id="{A87EA1F3-3B84-3089-62C4-85457B897E5B}"/>
              </a:ext>
            </a:extLst>
          </p:cNvPr>
          <p:cNvSpPr>
            <a:spLocks noGrp="1"/>
          </p:cNvSpPr>
          <p:nvPr>
            <p:ph idx="1"/>
          </p:nvPr>
        </p:nvSpPr>
        <p:spPr/>
        <p:txBody>
          <a:bodyPr/>
          <a:lstStyle/>
          <a:p>
            <a:r>
              <a:rPr lang="nl-NL" dirty="0"/>
              <a:t>Meeleven. Vragen/ luisteren naar feiten (wat is er aan de hand, wat is er gebeurd, wat bedoelt u)</a:t>
            </a:r>
          </a:p>
          <a:p>
            <a:r>
              <a:rPr lang="nl-NL" dirty="0"/>
              <a:t>Meevoelen. Vragen / luisteren naar gevoelens (hoe beleeft u de feiten, welke gevoelens roepen ze op)</a:t>
            </a:r>
          </a:p>
          <a:p>
            <a:r>
              <a:rPr lang="nl-NL" dirty="0"/>
              <a:t>Meedenken. Vragen / luisteren naar levensbeschouwing (kunt u dat verbinden met God, kerk, geloof? – praten over God) </a:t>
            </a:r>
          </a:p>
          <a:p>
            <a:r>
              <a:rPr lang="nl-NL" dirty="0"/>
              <a:t>Meebidden. Vragen / luisteren naar spiritualiteit (zullen we samen Gods aangezicht zoeken? Schriftlezing en gebed – God ‘beleven’)</a:t>
            </a:r>
          </a:p>
          <a:p>
            <a:endParaRPr lang="nl-NL" dirty="0"/>
          </a:p>
        </p:txBody>
      </p:sp>
    </p:spTree>
    <p:extLst>
      <p:ext uri="{BB962C8B-B14F-4D97-AF65-F5344CB8AC3E}">
        <p14:creationId xmlns:p14="http://schemas.microsoft.com/office/powerpoint/2010/main" val="28819012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2F3CBA0-858C-C011-813E-E5158DEBF287}"/>
              </a:ext>
            </a:extLst>
          </p:cNvPr>
          <p:cNvSpPr>
            <a:spLocks noGrp="1"/>
          </p:cNvSpPr>
          <p:nvPr>
            <p:ph type="title"/>
          </p:nvPr>
        </p:nvSpPr>
        <p:spPr/>
        <p:txBody>
          <a:bodyPr/>
          <a:lstStyle/>
          <a:p>
            <a:r>
              <a:rPr lang="nl-NL" dirty="0"/>
              <a:t>Casussen (ouderlingen, pastoraal team e.d.)</a:t>
            </a:r>
          </a:p>
        </p:txBody>
      </p:sp>
      <p:sp>
        <p:nvSpPr>
          <p:cNvPr id="3" name="Tijdelijke aanduiding voor inhoud 2">
            <a:extLst>
              <a:ext uri="{FF2B5EF4-FFF2-40B4-BE49-F238E27FC236}">
                <a16:creationId xmlns:a16="http://schemas.microsoft.com/office/drawing/2014/main" id="{46A116CE-38B3-3FC2-401A-17F524E8867D}"/>
              </a:ext>
            </a:extLst>
          </p:cNvPr>
          <p:cNvSpPr>
            <a:spLocks noGrp="1"/>
          </p:cNvSpPr>
          <p:nvPr>
            <p:ph idx="1"/>
          </p:nvPr>
        </p:nvSpPr>
        <p:spPr/>
        <p:txBody>
          <a:bodyPr/>
          <a:lstStyle/>
          <a:p>
            <a:pPr marL="342900" lvl="0" indent="-342900">
              <a:buFont typeface="+mj-lt"/>
              <a:buAutoNum type="arabicPeriod"/>
              <a:tabLst>
                <a:tab pos="457200" algn="l"/>
              </a:tabLst>
            </a:pPr>
            <a:r>
              <a:rPr lang="nl-NL" sz="2400" dirty="0">
                <a:effectLst/>
                <a:latin typeface="Times New Roman" panose="02020603050405020304" pitchFamily="18" charset="0"/>
                <a:ea typeface="Times New Roman" panose="02020603050405020304" pitchFamily="18" charset="0"/>
              </a:rPr>
              <a:t>De pastoraal bezoek(st)er komt bij een man (70 jaar) op huisbezoek. Hij leeft geïsoleerd. Is ook nooit getrouwd geweest, maar zit wel altijd op zijn plekje in de kerk. Hij is niet erg spraakzaam.</a:t>
            </a:r>
          </a:p>
          <a:p>
            <a:pPr marL="342900" lvl="0" indent="-342900">
              <a:buFont typeface="+mj-lt"/>
              <a:buAutoNum type="arabicPeriod"/>
              <a:tabLst>
                <a:tab pos="457200" algn="l"/>
              </a:tabLst>
            </a:pPr>
            <a:r>
              <a:rPr lang="nl-NL" sz="2400" dirty="0">
                <a:effectLst/>
                <a:latin typeface="Times New Roman" panose="02020603050405020304" pitchFamily="18" charset="0"/>
                <a:ea typeface="Times New Roman" panose="02020603050405020304" pitchFamily="18" charset="0"/>
              </a:rPr>
              <a:t>De pastoraal bezoek(st)er bij iemand (35 jaar) op bezoek die zegt dat hij niet meer in de kerkdiensten komt. Hij heeft er geen zin meer in. Zijn vrouw evenmin. ‘Het is altijd hetzelfde liedje! Ik kan God ook thuis dienen. Af en toe kijk ik op zondagmorgen naar een dienst van verschillende kerken.’</a:t>
            </a:r>
          </a:p>
          <a:p>
            <a:pPr marL="342900" lvl="0" indent="-342900">
              <a:buFont typeface="+mj-lt"/>
              <a:buAutoNum type="arabicPeriod"/>
              <a:tabLst>
                <a:tab pos="457200" algn="l"/>
              </a:tabLst>
            </a:pPr>
            <a:r>
              <a:rPr lang="nl-NL" sz="2400" dirty="0">
                <a:effectLst/>
                <a:latin typeface="Times New Roman" panose="02020603050405020304" pitchFamily="18" charset="0"/>
                <a:ea typeface="Times New Roman" panose="02020603050405020304" pitchFamily="18" charset="0"/>
              </a:rPr>
              <a:t>De pastoraal bezoek(st)er komt op bezoek bij een mevrouw (75 jaar) die er groot verdriet van heeft dat geen van de drie kinderen nog in de kerk komt. ’En we hebben ze allemaal goed opgevoed en altijd voor hen gebeden. Waarom laat God het dan in het ene gezin goed gaan en bij ons niet?’</a:t>
            </a:r>
          </a:p>
          <a:p>
            <a:pPr marL="0" indent="0">
              <a:buNone/>
            </a:pPr>
            <a:endParaRPr lang="nl-NL" sz="1800" dirty="0">
              <a:effectLst/>
              <a:latin typeface="Times New Roman" panose="02020603050405020304" pitchFamily="18" charset="0"/>
              <a:ea typeface="Times New Roman" panose="02020603050405020304" pitchFamily="18" charset="0"/>
            </a:endParaRPr>
          </a:p>
          <a:p>
            <a:endParaRPr lang="nl-NL" dirty="0"/>
          </a:p>
        </p:txBody>
      </p:sp>
    </p:spTree>
    <p:extLst>
      <p:ext uri="{BB962C8B-B14F-4D97-AF65-F5344CB8AC3E}">
        <p14:creationId xmlns:p14="http://schemas.microsoft.com/office/powerpoint/2010/main" val="10720909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AD0344-8D6C-E155-4FAC-C059E37CC110}"/>
              </a:ext>
            </a:extLst>
          </p:cNvPr>
          <p:cNvSpPr>
            <a:spLocks noGrp="1"/>
          </p:cNvSpPr>
          <p:nvPr>
            <p:ph type="title"/>
          </p:nvPr>
        </p:nvSpPr>
        <p:spPr/>
        <p:txBody>
          <a:bodyPr/>
          <a:lstStyle/>
          <a:p>
            <a:endParaRPr lang="nl-NL"/>
          </a:p>
        </p:txBody>
      </p:sp>
      <p:sp>
        <p:nvSpPr>
          <p:cNvPr id="3" name="Tijdelijke aanduiding voor inhoud 2">
            <a:extLst>
              <a:ext uri="{FF2B5EF4-FFF2-40B4-BE49-F238E27FC236}">
                <a16:creationId xmlns:a16="http://schemas.microsoft.com/office/drawing/2014/main" id="{BA35EC66-4E9A-E681-5A1E-314A160DE671}"/>
              </a:ext>
            </a:extLst>
          </p:cNvPr>
          <p:cNvSpPr>
            <a:spLocks noGrp="1"/>
          </p:cNvSpPr>
          <p:nvPr>
            <p:ph idx="1"/>
          </p:nvPr>
        </p:nvSpPr>
        <p:spPr/>
        <p:txBody>
          <a:bodyPr/>
          <a:lstStyle/>
          <a:p>
            <a:pPr marL="342900" lvl="0" indent="-342900">
              <a:buFont typeface="+mj-lt"/>
              <a:buAutoNum type="arabicPeriod"/>
              <a:tabLst>
                <a:tab pos="457200" algn="l"/>
              </a:tabLst>
            </a:pPr>
            <a:r>
              <a:rPr lang="nl-NL" sz="2400" dirty="0">
                <a:effectLst/>
                <a:latin typeface="Times New Roman" panose="02020603050405020304" pitchFamily="18" charset="0"/>
                <a:ea typeface="Times New Roman" panose="02020603050405020304" pitchFamily="18" charset="0"/>
              </a:rPr>
              <a:t>De pastoraal bezoek(st)er komt op bezoek bij een mevrouw (52 jaar, zes weken geleden weduwe geworden) die terugkijkt op een volgens haar heel slecht huwelijk. ‘Als mijn man niet plotseling overleden was, waren we richting echtscheiding gegaan.’</a:t>
            </a:r>
          </a:p>
          <a:p>
            <a:pPr marL="342900" lvl="0" indent="-342900">
              <a:buFont typeface="+mj-lt"/>
              <a:buAutoNum type="arabicPeriod"/>
              <a:tabLst>
                <a:tab pos="457200" algn="l"/>
              </a:tabLst>
            </a:pPr>
            <a:r>
              <a:rPr lang="nl-NL" sz="2400" dirty="0">
                <a:effectLst/>
                <a:latin typeface="Times New Roman" panose="02020603050405020304" pitchFamily="18" charset="0"/>
                <a:ea typeface="Times New Roman" panose="02020603050405020304" pitchFamily="18" charset="0"/>
              </a:rPr>
              <a:t>De pastoraal bezoek(st)er spreekt een jongedame (17 jaar). Ze zegt dat God haar geroepen heeft om in de sloppenwijken van Rio de Janeiro te gaan werken. Ze wil daarom naar een bijbelschool in Brazilië. Haar ouders vinden dat drie keer niks en willen dat ze naar de pabo gaat.</a:t>
            </a:r>
          </a:p>
          <a:p>
            <a:pPr marL="342900" lvl="0" indent="-342900">
              <a:buFont typeface="+mj-lt"/>
              <a:buAutoNum type="arabicPeriod"/>
              <a:tabLst>
                <a:tab pos="457200" algn="l"/>
              </a:tabLst>
            </a:pPr>
            <a:r>
              <a:rPr lang="nl-NL" sz="2400" dirty="0">
                <a:effectLst/>
                <a:latin typeface="Times New Roman" panose="02020603050405020304" pitchFamily="18" charset="0"/>
                <a:ea typeface="Times New Roman" panose="02020603050405020304" pitchFamily="18" charset="0"/>
              </a:rPr>
              <a:t>De pastoraal bezoek(st)er komt bij een man van 50. Hij zit er een beetje triest bij. Al een half jaar heeft hij geen werk meer. Hij worstelt ook nog met long-covid klachten. </a:t>
            </a:r>
            <a:r>
              <a:rPr lang="nl-NL" sz="2400" dirty="0" err="1">
                <a:effectLst/>
                <a:latin typeface="Times New Roman" panose="02020603050405020304" pitchFamily="18" charset="0"/>
                <a:ea typeface="Times New Roman" panose="02020603050405020304" pitchFamily="18" charset="0"/>
              </a:rPr>
              <a:t>‘Ik</a:t>
            </a:r>
            <a:r>
              <a:rPr lang="nl-NL" sz="2400" dirty="0">
                <a:effectLst/>
                <a:latin typeface="Times New Roman" panose="02020603050405020304" pitchFamily="18" charset="0"/>
                <a:ea typeface="Times New Roman" panose="02020603050405020304" pitchFamily="18" charset="0"/>
              </a:rPr>
              <a:t> wordt er moedeloos van!’</a:t>
            </a:r>
          </a:p>
          <a:p>
            <a:endParaRPr lang="nl-NL" dirty="0"/>
          </a:p>
        </p:txBody>
      </p:sp>
    </p:spTree>
    <p:extLst>
      <p:ext uri="{BB962C8B-B14F-4D97-AF65-F5344CB8AC3E}">
        <p14:creationId xmlns:p14="http://schemas.microsoft.com/office/powerpoint/2010/main" val="1934423456"/>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85</TotalTime>
  <Words>701</Words>
  <Application>Microsoft Office PowerPoint</Application>
  <PresentationFormat>Breedbeeld</PresentationFormat>
  <Paragraphs>48</Paragraphs>
  <Slides>11</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11</vt:i4>
      </vt:variant>
    </vt:vector>
  </HeadingPairs>
  <TitlesOfParts>
    <vt:vector size="16" baseType="lpstr">
      <vt:lpstr>Aptos</vt:lpstr>
      <vt:lpstr>Aptos Display</vt:lpstr>
      <vt:lpstr>Arial</vt:lpstr>
      <vt:lpstr>Times New Roman</vt:lpstr>
      <vt:lpstr>Kantoorthema</vt:lpstr>
      <vt:lpstr>Luisteren</vt:lpstr>
      <vt:lpstr>Stellingen</vt:lpstr>
      <vt:lpstr>Luisteren</vt:lpstr>
      <vt:lpstr>Persoonlijke houding</vt:lpstr>
      <vt:lpstr>Valkuilen</vt:lpstr>
      <vt:lpstr>LAST</vt:lpstr>
      <vt:lpstr>De luisterthermometer</vt:lpstr>
      <vt:lpstr>PowerPoint-presentatie</vt:lpstr>
      <vt:lpstr>Wandelen op heilige grond</vt:lpstr>
      <vt:lpstr>Casussen (ouderlingen, pastoraal team e.d.)</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Nico van der Voet</dc:creator>
  <cp:lastModifiedBy>Nico van der Voet</cp:lastModifiedBy>
  <cp:revision>2</cp:revision>
  <dcterms:created xsi:type="dcterms:W3CDTF">2025-04-14T13:20:05Z</dcterms:created>
  <dcterms:modified xsi:type="dcterms:W3CDTF">2026-05-08T07:25:04Z</dcterms:modified>
</cp:coreProperties>
</file>