
<file path=[Content_Types].xml><?xml version="1.0" encoding="utf-8"?>
<Types xmlns="http://schemas.openxmlformats.org/package/2006/content-types">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8" r:id="rId3"/>
    <p:sldId id="259" r:id="rId4"/>
    <p:sldId id="261" r:id="rId5"/>
    <p:sldId id="263" r:id="rId6"/>
    <p:sldId id="265" r:id="rId7"/>
    <p:sldId id="266" r:id="rId8"/>
    <p:sldId id="257" r:id="rId9"/>
    <p:sldId id="267" r:id="rId10"/>
  </p:sldIdLst>
  <p:sldSz cx="12192000" cy="6858000"/>
  <p:notesSz cx="6858000" cy="9144000"/>
  <p:defaultTextStyle>
    <a:defPPr>
      <a:defRPr lang="nl-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89271BF-7E53-4305-A1EE-534810BD1FD9}" v="1" dt="2023-10-11T09:28:23.217"/>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3" d="100"/>
          <a:sy n="83" d="100"/>
        </p:scale>
        <p:origin x="686" y="7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6"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5" Type="http://schemas.microsoft.com/office/2016/11/relationships/changesInfo" Target="changesInfos/changesInfo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Nico van der Voet" userId="9e6fc3e6dead0faa" providerId="LiveId" clId="{689271BF-7E53-4305-A1EE-534810BD1FD9}"/>
    <pc:docChg chg="undo custSel delSld modSld">
      <pc:chgData name="Nico van der Voet" userId="9e6fc3e6dead0faa" providerId="LiveId" clId="{689271BF-7E53-4305-A1EE-534810BD1FD9}" dt="2023-10-12T13:53:22.663" v="3437" actId="20577"/>
      <pc:docMkLst>
        <pc:docMk/>
      </pc:docMkLst>
      <pc:sldChg chg="modSp mod">
        <pc:chgData name="Nico van der Voet" userId="9e6fc3e6dead0faa" providerId="LiveId" clId="{689271BF-7E53-4305-A1EE-534810BD1FD9}" dt="2023-10-11T09:30:08.488" v="3328" actId="6549"/>
        <pc:sldMkLst>
          <pc:docMk/>
          <pc:sldMk cId="1310897772" sldId="257"/>
        </pc:sldMkLst>
        <pc:spChg chg="mod">
          <ac:chgData name="Nico van der Voet" userId="9e6fc3e6dead0faa" providerId="LiveId" clId="{689271BF-7E53-4305-A1EE-534810BD1FD9}" dt="2023-10-11T09:28:36.388" v="3206" actId="20577"/>
          <ac:spMkLst>
            <pc:docMk/>
            <pc:sldMk cId="1310897772" sldId="257"/>
            <ac:spMk id="2" creationId="{1D4A57D7-D612-4A2C-BE31-16B599CCECF1}"/>
          </ac:spMkLst>
        </pc:spChg>
        <pc:spChg chg="mod">
          <ac:chgData name="Nico van der Voet" userId="9e6fc3e6dead0faa" providerId="LiveId" clId="{689271BF-7E53-4305-A1EE-534810BD1FD9}" dt="2023-10-11T09:30:08.488" v="3328" actId="6549"/>
          <ac:spMkLst>
            <pc:docMk/>
            <pc:sldMk cId="1310897772" sldId="257"/>
            <ac:spMk id="3" creationId="{ED30BEB8-E101-4573-A64B-E0412BB6732D}"/>
          </ac:spMkLst>
        </pc:spChg>
      </pc:sldChg>
      <pc:sldChg chg="del">
        <pc:chgData name="Nico van der Voet" userId="9e6fc3e6dead0faa" providerId="LiveId" clId="{689271BF-7E53-4305-A1EE-534810BD1FD9}" dt="2023-10-11T09:27:52.382" v="3193" actId="2696"/>
        <pc:sldMkLst>
          <pc:docMk/>
          <pc:sldMk cId="3139855656" sldId="257"/>
        </pc:sldMkLst>
      </pc:sldChg>
      <pc:sldChg chg="modSp mod">
        <pc:chgData name="Nico van der Voet" userId="9e6fc3e6dead0faa" providerId="LiveId" clId="{689271BF-7E53-4305-A1EE-534810BD1FD9}" dt="2023-10-11T08:47:34.361" v="1010" actId="20577"/>
        <pc:sldMkLst>
          <pc:docMk/>
          <pc:sldMk cId="3298652070" sldId="258"/>
        </pc:sldMkLst>
        <pc:spChg chg="mod">
          <ac:chgData name="Nico van der Voet" userId="9e6fc3e6dead0faa" providerId="LiveId" clId="{689271BF-7E53-4305-A1EE-534810BD1FD9}" dt="2023-10-11T07:54:57.179" v="725" actId="255"/>
          <ac:spMkLst>
            <pc:docMk/>
            <pc:sldMk cId="3298652070" sldId="258"/>
            <ac:spMk id="2" creationId="{5D969C01-EE36-46D4-A61F-E678A8DA8FF9}"/>
          </ac:spMkLst>
        </pc:spChg>
        <pc:spChg chg="mod">
          <ac:chgData name="Nico van der Voet" userId="9e6fc3e6dead0faa" providerId="LiveId" clId="{689271BF-7E53-4305-A1EE-534810BD1FD9}" dt="2023-10-11T08:47:34.361" v="1010" actId="20577"/>
          <ac:spMkLst>
            <pc:docMk/>
            <pc:sldMk cId="3298652070" sldId="258"/>
            <ac:spMk id="3" creationId="{39F55352-F360-4154-9F52-496D93AC13B4}"/>
          </ac:spMkLst>
        </pc:spChg>
      </pc:sldChg>
      <pc:sldChg chg="modSp mod">
        <pc:chgData name="Nico van der Voet" userId="9e6fc3e6dead0faa" providerId="LiveId" clId="{689271BF-7E53-4305-A1EE-534810BD1FD9}" dt="2023-10-11T08:46:02.631" v="954" actId="6549"/>
        <pc:sldMkLst>
          <pc:docMk/>
          <pc:sldMk cId="1608099537" sldId="259"/>
        </pc:sldMkLst>
        <pc:spChg chg="mod">
          <ac:chgData name="Nico van der Voet" userId="9e6fc3e6dead0faa" providerId="LiveId" clId="{689271BF-7E53-4305-A1EE-534810BD1FD9}" dt="2023-10-11T07:55:10.631" v="749" actId="20577"/>
          <ac:spMkLst>
            <pc:docMk/>
            <pc:sldMk cId="1608099537" sldId="259"/>
            <ac:spMk id="2" creationId="{CBD53735-7FD0-42DA-A7C6-57CEBB8DD920}"/>
          </ac:spMkLst>
        </pc:spChg>
        <pc:spChg chg="mod">
          <ac:chgData name="Nico van der Voet" userId="9e6fc3e6dead0faa" providerId="LiveId" clId="{689271BF-7E53-4305-A1EE-534810BD1FD9}" dt="2023-10-11T08:46:02.631" v="954" actId="6549"/>
          <ac:spMkLst>
            <pc:docMk/>
            <pc:sldMk cId="1608099537" sldId="259"/>
            <ac:spMk id="3" creationId="{5E0636BB-861B-4404-AC87-596117AC0DF8}"/>
          </ac:spMkLst>
        </pc:spChg>
      </pc:sldChg>
      <pc:sldChg chg="del">
        <pc:chgData name="Nico van der Voet" userId="9e6fc3e6dead0faa" providerId="LiveId" clId="{689271BF-7E53-4305-A1EE-534810BD1FD9}" dt="2023-10-11T07:49:37.088" v="478" actId="2696"/>
        <pc:sldMkLst>
          <pc:docMk/>
          <pc:sldMk cId="940407456" sldId="260"/>
        </pc:sldMkLst>
      </pc:sldChg>
      <pc:sldChg chg="modSp mod">
        <pc:chgData name="Nico van der Voet" userId="9e6fc3e6dead0faa" providerId="LiveId" clId="{689271BF-7E53-4305-A1EE-534810BD1FD9}" dt="2023-10-12T13:53:22.663" v="3437" actId="20577"/>
        <pc:sldMkLst>
          <pc:docMk/>
          <pc:sldMk cId="2531142559" sldId="261"/>
        </pc:sldMkLst>
        <pc:spChg chg="mod">
          <ac:chgData name="Nico van der Voet" userId="9e6fc3e6dead0faa" providerId="LiveId" clId="{689271BF-7E53-4305-A1EE-534810BD1FD9}" dt="2023-10-11T07:55:30.716" v="774" actId="255"/>
          <ac:spMkLst>
            <pc:docMk/>
            <pc:sldMk cId="2531142559" sldId="261"/>
            <ac:spMk id="2" creationId="{122F30E2-BB36-4413-AD49-CD8E9F9779B6}"/>
          </ac:spMkLst>
        </pc:spChg>
        <pc:spChg chg="mod">
          <ac:chgData name="Nico van der Voet" userId="9e6fc3e6dead0faa" providerId="LiveId" clId="{689271BF-7E53-4305-A1EE-534810BD1FD9}" dt="2023-10-12T13:53:22.663" v="3437" actId="20577"/>
          <ac:spMkLst>
            <pc:docMk/>
            <pc:sldMk cId="2531142559" sldId="261"/>
            <ac:spMk id="3" creationId="{D689472A-8F09-4AD7-8542-31D3AB1C7151}"/>
          </ac:spMkLst>
        </pc:spChg>
      </pc:sldChg>
      <pc:sldChg chg="modSp del mod">
        <pc:chgData name="Nico van der Voet" userId="9e6fc3e6dead0faa" providerId="LiveId" clId="{689271BF-7E53-4305-A1EE-534810BD1FD9}" dt="2023-10-11T07:54:12.058" v="724" actId="2696"/>
        <pc:sldMkLst>
          <pc:docMk/>
          <pc:sldMk cId="3839542655" sldId="262"/>
        </pc:sldMkLst>
        <pc:spChg chg="mod">
          <ac:chgData name="Nico van der Voet" userId="9e6fc3e6dead0faa" providerId="LiveId" clId="{689271BF-7E53-4305-A1EE-534810BD1FD9}" dt="2023-10-11T07:51:09.824" v="491" actId="21"/>
          <ac:spMkLst>
            <pc:docMk/>
            <pc:sldMk cId="3839542655" sldId="262"/>
            <ac:spMk id="3" creationId="{F98E9222-9B11-4382-9F57-A2FCA549F55C}"/>
          </ac:spMkLst>
        </pc:spChg>
      </pc:sldChg>
      <pc:sldChg chg="modSp mod">
        <pc:chgData name="Nico van der Voet" userId="9e6fc3e6dead0faa" providerId="LiveId" clId="{689271BF-7E53-4305-A1EE-534810BD1FD9}" dt="2023-10-11T08:53:17.443" v="1482" actId="20577"/>
        <pc:sldMkLst>
          <pc:docMk/>
          <pc:sldMk cId="1120114440" sldId="263"/>
        </pc:sldMkLst>
        <pc:spChg chg="mod">
          <ac:chgData name="Nico van der Voet" userId="9e6fc3e6dead0faa" providerId="LiveId" clId="{689271BF-7E53-4305-A1EE-534810BD1FD9}" dt="2023-10-11T07:56:00.549" v="800" actId="255"/>
          <ac:spMkLst>
            <pc:docMk/>
            <pc:sldMk cId="1120114440" sldId="263"/>
            <ac:spMk id="2" creationId="{087F558B-4481-4B82-94A1-D8AE5DCC919C}"/>
          </ac:spMkLst>
        </pc:spChg>
        <pc:spChg chg="mod">
          <ac:chgData name="Nico van der Voet" userId="9e6fc3e6dead0faa" providerId="LiveId" clId="{689271BF-7E53-4305-A1EE-534810BD1FD9}" dt="2023-10-11T08:53:17.443" v="1482" actId="20577"/>
          <ac:spMkLst>
            <pc:docMk/>
            <pc:sldMk cId="1120114440" sldId="263"/>
            <ac:spMk id="3" creationId="{BE28250F-0E80-4FED-97DA-49A3628B8D0B}"/>
          </ac:spMkLst>
        </pc:spChg>
      </pc:sldChg>
      <pc:sldChg chg="modSp del mod">
        <pc:chgData name="Nico van der Voet" userId="9e6fc3e6dead0faa" providerId="LiveId" clId="{689271BF-7E53-4305-A1EE-534810BD1FD9}" dt="2023-10-11T08:53:37.305" v="1483" actId="2696"/>
        <pc:sldMkLst>
          <pc:docMk/>
          <pc:sldMk cId="3165838136" sldId="264"/>
        </pc:sldMkLst>
        <pc:spChg chg="mod">
          <ac:chgData name="Nico van der Voet" userId="9e6fc3e6dead0faa" providerId="LiveId" clId="{689271BF-7E53-4305-A1EE-534810BD1FD9}" dt="2023-10-11T08:50:38.639" v="1310" actId="21"/>
          <ac:spMkLst>
            <pc:docMk/>
            <pc:sldMk cId="3165838136" sldId="264"/>
            <ac:spMk id="3" creationId="{EA1331E8-4250-4ADF-9FFE-55C08EAB0654}"/>
          </ac:spMkLst>
        </pc:spChg>
      </pc:sldChg>
      <pc:sldChg chg="modSp mod">
        <pc:chgData name="Nico van der Voet" userId="9e6fc3e6dead0faa" providerId="LiveId" clId="{689271BF-7E53-4305-A1EE-534810BD1FD9}" dt="2023-10-11T09:00:47.863" v="2103" actId="20577"/>
        <pc:sldMkLst>
          <pc:docMk/>
          <pc:sldMk cId="3751469053" sldId="265"/>
        </pc:sldMkLst>
        <pc:spChg chg="mod">
          <ac:chgData name="Nico van der Voet" userId="9e6fc3e6dead0faa" providerId="LiveId" clId="{689271BF-7E53-4305-A1EE-534810BD1FD9}" dt="2023-10-11T08:54:25.208" v="1507" actId="5793"/>
          <ac:spMkLst>
            <pc:docMk/>
            <pc:sldMk cId="3751469053" sldId="265"/>
            <ac:spMk id="2" creationId="{4DF194DF-0BD4-45A9-BD7F-9380C1459FCB}"/>
          </ac:spMkLst>
        </pc:spChg>
        <pc:spChg chg="mod">
          <ac:chgData name="Nico van der Voet" userId="9e6fc3e6dead0faa" providerId="LiveId" clId="{689271BF-7E53-4305-A1EE-534810BD1FD9}" dt="2023-10-11T09:00:47.863" v="2103" actId="20577"/>
          <ac:spMkLst>
            <pc:docMk/>
            <pc:sldMk cId="3751469053" sldId="265"/>
            <ac:spMk id="3" creationId="{DAF5976C-6466-435D-971F-31882D90978C}"/>
          </ac:spMkLst>
        </pc:spChg>
      </pc:sldChg>
      <pc:sldChg chg="modSp mod">
        <pc:chgData name="Nico van der Voet" userId="9e6fc3e6dead0faa" providerId="LiveId" clId="{689271BF-7E53-4305-A1EE-534810BD1FD9}" dt="2023-10-11T09:02:47.219" v="2155" actId="27636"/>
        <pc:sldMkLst>
          <pc:docMk/>
          <pc:sldMk cId="2176945236" sldId="266"/>
        </pc:sldMkLst>
        <pc:spChg chg="mod">
          <ac:chgData name="Nico van der Voet" userId="9e6fc3e6dead0faa" providerId="LiveId" clId="{689271BF-7E53-4305-A1EE-534810BD1FD9}" dt="2023-10-11T09:02:47.219" v="2155" actId="27636"/>
          <ac:spMkLst>
            <pc:docMk/>
            <pc:sldMk cId="2176945236" sldId="266"/>
            <ac:spMk id="2" creationId="{647DDE4F-8DDF-466C-A355-10F9140D3120}"/>
          </ac:spMkLst>
        </pc:spChg>
      </pc:sldChg>
      <pc:sldChg chg="modSp mod">
        <pc:chgData name="Nico van der Voet" userId="9e6fc3e6dead0faa" providerId="LiveId" clId="{689271BF-7E53-4305-A1EE-534810BD1FD9}" dt="2023-10-11T09:30:46.678" v="3376" actId="20577"/>
        <pc:sldMkLst>
          <pc:docMk/>
          <pc:sldMk cId="2282364201" sldId="267"/>
        </pc:sldMkLst>
        <pc:spChg chg="mod">
          <ac:chgData name="Nico van der Voet" userId="9e6fc3e6dead0faa" providerId="LiveId" clId="{689271BF-7E53-4305-A1EE-534810BD1FD9}" dt="2023-10-11T09:23:09.828" v="3050" actId="255"/>
          <ac:spMkLst>
            <pc:docMk/>
            <pc:sldMk cId="2282364201" sldId="267"/>
            <ac:spMk id="2" creationId="{9555F684-4A15-4CCD-8466-60A8B257423E}"/>
          </ac:spMkLst>
        </pc:spChg>
        <pc:spChg chg="mod">
          <ac:chgData name="Nico van der Voet" userId="9e6fc3e6dead0faa" providerId="LiveId" clId="{689271BF-7E53-4305-A1EE-534810BD1FD9}" dt="2023-10-11T09:30:46.678" v="3376" actId="20577"/>
          <ac:spMkLst>
            <pc:docMk/>
            <pc:sldMk cId="2282364201" sldId="267"/>
            <ac:spMk id="3" creationId="{803FCFB6-07DC-453F-9AE2-D0B8B481FBF1}"/>
          </ac:spMkLst>
        </pc:spChg>
      </pc:sldChg>
      <pc:sldChg chg="del">
        <pc:chgData name="Nico van der Voet" userId="9e6fc3e6dead0faa" providerId="LiveId" clId="{689271BF-7E53-4305-A1EE-534810BD1FD9}" dt="2023-10-11T09:18:13.433" v="2798" actId="2696"/>
        <pc:sldMkLst>
          <pc:docMk/>
          <pc:sldMk cId="1739282714" sldId="268"/>
        </pc:sldMkLst>
      </pc:sldChg>
      <pc:sldChg chg="del">
        <pc:chgData name="Nico van der Voet" userId="9e6fc3e6dead0faa" providerId="LiveId" clId="{689271BF-7E53-4305-A1EE-534810BD1FD9}" dt="2023-10-11T09:21:38.116" v="3009" actId="2696"/>
        <pc:sldMkLst>
          <pc:docMk/>
          <pc:sldMk cId="4067716551" sldId="269"/>
        </pc:sldMkLst>
      </pc:sldChg>
      <pc:sldChg chg="del">
        <pc:chgData name="Nico van der Voet" userId="9e6fc3e6dead0faa" providerId="LiveId" clId="{689271BF-7E53-4305-A1EE-534810BD1FD9}" dt="2023-10-11T09:23:19.646" v="3051" actId="2696"/>
        <pc:sldMkLst>
          <pc:docMk/>
          <pc:sldMk cId="872674589" sldId="270"/>
        </pc:sldMkLst>
      </pc:sldChg>
      <pc:sldChg chg="del">
        <pc:chgData name="Nico van der Voet" userId="9e6fc3e6dead0faa" providerId="LiveId" clId="{689271BF-7E53-4305-A1EE-534810BD1FD9}" dt="2023-10-11T09:25:05.581" v="3153" actId="2696"/>
        <pc:sldMkLst>
          <pc:docMk/>
          <pc:sldMk cId="1553853745" sldId="271"/>
        </pc:sldMkLst>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eldia">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7543BC4-79C3-4283-9147-DFFB3EE5ABCB}"/>
              </a:ext>
            </a:extLst>
          </p:cNvPr>
          <p:cNvSpPr>
            <a:spLocks noGrp="1"/>
          </p:cNvSpPr>
          <p:nvPr>
            <p:ph type="ctrTitle"/>
          </p:nvPr>
        </p:nvSpPr>
        <p:spPr>
          <a:xfrm>
            <a:off x="1524000" y="1122363"/>
            <a:ext cx="9144000" cy="2387600"/>
          </a:xfrm>
        </p:spPr>
        <p:txBody>
          <a:bodyPr anchor="b"/>
          <a:lstStyle>
            <a:lvl1pPr algn="ctr">
              <a:defRPr sz="6000"/>
            </a:lvl1pPr>
          </a:lstStyle>
          <a:p>
            <a:r>
              <a:rPr lang="nl-NL"/>
              <a:t>Klik om stijl te bewerken</a:t>
            </a:r>
          </a:p>
        </p:txBody>
      </p:sp>
      <p:sp>
        <p:nvSpPr>
          <p:cNvPr id="3" name="Ondertitel 2">
            <a:extLst>
              <a:ext uri="{FF2B5EF4-FFF2-40B4-BE49-F238E27FC236}">
                <a16:creationId xmlns:a16="http://schemas.microsoft.com/office/drawing/2014/main" id="{1E36A0F8-EF07-4846-9CBE-2C1F9BE2A68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nl-NL"/>
              <a:t>Klikken om de ondertitelstijl van het model te bewerken</a:t>
            </a:r>
          </a:p>
        </p:txBody>
      </p:sp>
      <p:sp>
        <p:nvSpPr>
          <p:cNvPr id="4" name="Tijdelijke aanduiding voor datum 3">
            <a:extLst>
              <a:ext uri="{FF2B5EF4-FFF2-40B4-BE49-F238E27FC236}">
                <a16:creationId xmlns:a16="http://schemas.microsoft.com/office/drawing/2014/main" id="{F9337332-E9AA-49DA-9518-41B282333A5C}"/>
              </a:ext>
            </a:extLst>
          </p:cNvPr>
          <p:cNvSpPr>
            <a:spLocks noGrp="1"/>
          </p:cNvSpPr>
          <p:nvPr>
            <p:ph type="dt" sz="half" idx="10"/>
          </p:nvPr>
        </p:nvSpPr>
        <p:spPr/>
        <p:txBody>
          <a:bodyPr/>
          <a:lstStyle/>
          <a:p>
            <a:fld id="{E2B211B3-8DA4-40DC-881E-FAF6F88A0D5B}" type="datetimeFigureOut">
              <a:rPr lang="nl-NL" smtClean="0"/>
              <a:t>12-10-2023</a:t>
            </a:fld>
            <a:endParaRPr lang="nl-NL"/>
          </a:p>
        </p:txBody>
      </p:sp>
      <p:sp>
        <p:nvSpPr>
          <p:cNvPr id="5" name="Tijdelijke aanduiding voor voettekst 4">
            <a:extLst>
              <a:ext uri="{FF2B5EF4-FFF2-40B4-BE49-F238E27FC236}">
                <a16:creationId xmlns:a16="http://schemas.microsoft.com/office/drawing/2014/main" id="{6BE48517-67D0-4DCB-92B0-83160208AB8A}"/>
              </a:ext>
            </a:extLst>
          </p:cNvPr>
          <p:cNvSpPr>
            <a:spLocks noGrp="1"/>
          </p:cNvSpPr>
          <p:nvPr>
            <p:ph type="ftr" sz="quarter" idx="11"/>
          </p:nvPr>
        </p:nvSpPr>
        <p:spPr/>
        <p:txBody>
          <a:bodyPr/>
          <a:lstStyle/>
          <a:p>
            <a:endParaRPr lang="nl-NL"/>
          </a:p>
        </p:txBody>
      </p:sp>
      <p:sp>
        <p:nvSpPr>
          <p:cNvPr id="6" name="Tijdelijke aanduiding voor dianummer 5">
            <a:extLst>
              <a:ext uri="{FF2B5EF4-FFF2-40B4-BE49-F238E27FC236}">
                <a16:creationId xmlns:a16="http://schemas.microsoft.com/office/drawing/2014/main" id="{63E87A04-5318-4DF8-9B16-C258B91FF030}"/>
              </a:ext>
            </a:extLst>
          </p:cNvPr>
          <p:cNvSpPr>
            <a:spLocks noGrp="1"/>
          </p:cNvSpPr>
          <p:nvPr>
            <p:ph type="sldNum" sz="quarter" idx="12"/>
          </p:nvPr>
        </p:nvSpPr>
        <p:spPr/>
        <p:txBody>
          <a:bodyPr/>
          <a:lstStyle/>
          <a:p>
            <a:fld id="{12866D30-EB7D-474D-A5AD-CB9DE04F0F40}" type="slidenum">
              <a:rPr lang="nl-NL" smtClean="0"/>
              <a:t>‹nr.›</a:t>
            </a:fld>
            <a:endParaRPr lang="nl-NL"/>
          </a:p>
        </p:txBody>
      </p:sp>
    </p:spTree>
    <p:extLst>
      <p:ext uri="{BB962C8B-B14F-4D97-AF65-F5344CB8AC3E}">
        <p14:creationId xmlns:p14="http://schemas.microsoft.com/office/powerpoint/2010/main" val="403300756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en objec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38269669-2020-4516-8E90-D700D0527321}"/>
              </a:ext>
            </a:extLst>
          </p:cNvPr>
          <p:cNvSpPr>
            <a:spLocks noGrp="1"/>
          </p:cNvSpPr>
          <p:nvPr>
            <p:ph type="title"/>
          </p:nvPr>
        </p:nvSpPr>
        <p:spPr/>
        <p:txBody>
          <a:bodyPr/>
          <a:lstStyle/>
          <a:p>
            <a:r>
              <a:rPr lang="nl-NL"/>
              <a:t>Klik om stijl te bewerken</a:t>
            </a:r>
          </a:p>
        </p:txBody>
      </p:sp>
      <p:sp>
        <p:nvSpPr>
          <p:cNvPr id="3" name="Tijdelijke aanduiding voor inhoud 2">
            <a:extLst>
              <a:ext uri="{FF2B5EF4-FFF2-40B4-BE49-F238E27FC236}">
                <a16:creationId xmlns:a16="http://schemas.microsoft.com/office/drawing/2014/main" id="{F4E9DA09-80AB-4EF1-97D4-85CA5D625F9F}"/>
              </a:ext>
            </a:extLst>
          </p:cNvPr>
          <p:cNvSpPr>
            <a:spLocks noGrp="1"/>
          </p:cNvSpPr>
          <p:nvPr>
            <p:ph idx="1"/>
          </p:nvPr>
        </p:nvSpPr>
        <p:spPr/>
        <p:txBody>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4" name="Tijdelijke aanduiding voor datum 3">
            <a:extLst>
              <a:ext uri="{FF2B5EF4-FFF2-40B4-BE49-F238E27FC236}">
                <a16:creationId xmlns:a16="http://schemas.microsoft.com/office/drawing/2014/main" id="{4BF2CBFF-E9D2-4FFD-984B-C633BD58638A}"/>
              </a:ext>
            </a:extLst>
          </p:cNvPr>
          <p:cNvSpPr>
            <a:spLocks noGrp="1"/>
          </p:cNvSpPr>
          <p:nvPr>
            <p:ph type="dt" sz="half" idx="10"/>
          </p:nvPr>
        </p:nvSpPr>
        <p:spPr/>
        <p:txBody>
          <a:bodyPr/>
          <a:lstStyle/>
          <a:p>
            <a:fld id="{E2B211B3-8DA4-40DC-881E-FAF6F88A0D5B}" type="datetimeFigureOut">
              <a:rPr lang="nl-NL" smtClean="0"/>
              <a:t>12-10-2023</a:t>
            </a:fld>
            <a:endParaRPr lang="nl-NL"/>
          </a:p>
        </p:txBody>
      </p:sp>
      <p:sp>
        <p:nvSpPr>
          <p:cNvPr id="5" name="Tijdelijke aanduiding voor voettekst 4">
            <a:extLst>
              <a:ext uri="{FF2B5EF4-FFF2-40B4-BE49-F238E27FC236}">
                <a16:creationId xmlns:a16="http://schemas.microsoft.com/office/drawing/2014/main" id="{15D64972-371B-437F-BBA1-52BCE1F232C1}"/>
              </a:ext>
            </a:extLst>
          </p:cNvPr>
          <p:cNvSpPr>
            <a:spLocks noGrp="1"/>
          </p:cNvSpPr>
          <p:nvPr>
            <p:ph type="ftr" sz="quarter" idx="11"/>
          </p:nvPr>
        </p:nvSpPr>
        <p:spPr/>
        <p:txBody>
          <a:bodyPr/>
          <a:lstStyle/>
          <a:p>
            <a:endParaRPr lang="nl-NL"/>
          </a:p>
        </p:txBody>
      </p:sp>
      <p:sp>
        <p:nvSpPr>
          <p:cNvPr id="6" name="Tijdelijke aanduiding voor dianummer 5">
            <a:extLst>
              <a:ext uri="{FF2B5EF4-FFF2-40B4-BE49-F238E27FC236}">
                <a16:creationId xmlns:a16="http://schemas.microsoft.com/office/drawing/2014/main" id="{45850860-E366-47F2-AD9A-A0288386C87E}"/>
              </a:ext>
            </a:extLst>
          </p:cNvPr>
          <p:cNvSpPr>
            <a:spLocks noGrp="1"/>
          </p:cNvSpPr>
          <p:nvPr>
            <p:ph type="sldNum" sz="quarter" idx="12"/>
          </p:nvPr>
        </p:nvSpPr>
        <p:spPr/>
        <p:txBody>
          <a:bodyPr/>
          <a:lstStyle/>
          <a:p>
            <a:fld id="{12866D30-EB7D-474D-A5AD-CB9DE04F0F40}" type="slidenum">
              <a:rPr lang="nl-NL" smtClean="0"/>
              <a:t>‹nr.›</a:t>
            </a:fld>
            <a:endParaRPr lang="nl-NL"/>
          </a:p>
        </p:txBody>
      </p:sp>
    </p:spTree>
    <p:extLst>
      <p:ext uri="{BB962C8B-B14F-4D97-AF65-F5344CB8AC3E}">
        <p14:creationId xmlns:p14="http://schemas.microsoft.com/office/powerpoint/2010/main" val="213085873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ekop">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32B31DB9-39DF-4729-8168-3ECE3CA5BBD9}"/>
              </a:ext>
            </a:extLst>
          </p:cNvPr>
          <p:cNvSpPr>
            <a:spLocks noGrp="1"/>
          </p:cNvSpPr>
          <p:nvPr>
            <p:ph type="title"/>
          </p:nvPr>
        </p:nvSpPr>
        <p:spPr>
          <a:xfrm>
            <a:off x="831850" y="1709738"/>
            <a:ext cx="10515600" cy="2852737"/>
          </a:xfrm>
        </p:spPr>
        <p:txBody>
          <a:bodyPr anchor="b"/>
          <a:lstStyle>
            <a:lvl1pPr>
              <a:defRPr sz="6000"/>
            </a:lvl1pPr>
          </a:lstStyle>
          <a:p>
            <a:r>
              <a:rPr lang="nl-NL"/>
              <a:t>Klik om stijl te bewerken</a:t>
            </a:r>
          </a:p>
        </p:txBody>
      </p:sp>
      <p:sp>
        <p:nvSpPr>
          <p:cNvPr id="3" name="Tijdelijke aanduiding voor tekst 2">
            <a:extLst>
              <a:ext uri="{FF2B5EF4-FFF2-40B4-BE49-F238E27FC236}">
                <a16:creationId xmlns:a16="http://schemas.microsoft.com/office/drawing/2014/main" id="{FBB8F86E-1D88-4533-9A80-0FCB59308C96}"/>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nl-NL"/>
              <a:t>Klikken om de tekststijl van het model te bewerken</a:t>
            </a:r>
          </a:p>
        </p:txBody>
      </p:sp>
      <p:sp>
        <p:nvSpPr>
          <p:cNvPr id="4" name="Tijdelijke aanduiding voor datum 3">
            <a:extLst>
              <a:ext uri="{FF2B5EF4-FFF2-40B4-BE49-F238E27FC236}">
                <a16:creationId xmlns:a16="http://schemas.microsoft.com/office/drawing/2014/main" id="{592CECB8-ECB4-4CEE-9537-1DEF2EA21604}"/>
              </a:ext>
            </a:extLst>
          </p:cNvPr>
          <p:cNvSpPr>
            <a:spLocks noGrp="1"/>
          </p:cNvSpPr>
          <p:nvPr>
            <p:ph type="dt" sz="half" idx="10"/>
          </p:nvPr>
        </p:nvSpPr>
        <p:spPr/>
        <p:txBody>
          <a:bodyPr/>
          <a:lstStyle/>
          <a:p>
            <a:fld id="{E2B211B3-8DA4-40DC-881E-FAF6F88A0D5B}" type="datetimeFigureOut">
              <a:rPr lang="nl-NL" smtClean="0"/>
              <a:t>12-10-2023</a:t>
            </a:fld>
            <a:endParaRPr lang="nl-NL"/>
          </a:p>
        </p:txBody>
      </p:sp>
      <p:sp>
        <p:nvSpPr>
          <p:cNvPr id="5" name="Tijdelijke aanduiding voor voettekst 4">
            <a:extLst>
              <a:ext uri="{FF2B5EF4-FFF2-40B4-BE49-F238E27FC236}">
                <a16:creationId xmlns:a16="http://schemas.microsoft.com/office/drawing/2014/main" id="{142F8832-295C-463B-9CB0-20B41661F0DF}"/>
              </a:ext>
            </a:extLst>
          </p:cNvPr>
          <p:cNvSpPr>
            <a:spLocks noGrp="1"/>
          </p:cNvSpPr>
          <p:nvPr>
            <p:ph type="ftr" sz="quarter" idx="11"/>
          </p:nvPr>
        </p:nvSpPr>
        <p:spPr/>
        <p:txBody>
          <a:bodyPr/>
          <a:lstStyle/>
          <a:p>
            <a:endParaRPr lang="nl-NL"/>
          </a:p>
        </p:txBody>
      </p:sp>
      <p:sp>
        <p:nvSpPr>
          <p:cNvPr id="6" name="Tijdelijke aanduiding voor dianummer 5">
            <a:extLst>
              <a:ext uri="{FF2B5EF4-FFF2-40B4-BE49-F238E27FC236}">
                <a16:creationId xmlns:a16="http://schemas.microsoft.com/office/drawing/2014/main" id="{9CDD4C30-FC85-4ABA-89BA-D4C0D95C1225}"/>
              </a:ext>
            </a:extLst>
          </p:cNvPr>
          <p:cNvSpPr>
            <a:spLocks noGrp="1"/>
          </p:cNvSpPr>
          <p:nvPr>
            <p:ph type="sldNum" sz="quarter" idx="12"/>
          </p:nvPr>
        </p:nvSpPr>
        <p:spPr/>
        <p:txBody>
          <a:bodyPr/>
          <a:lstStyle/>
          <a:p>
            <a:fld id="{12866D30-EB7D-474D-A5AD-CB9DE04F0F40}" type="slidenum">
              <a:rPr lang="nl-NL" smtClean="0"/>
              <a:t>‹nr.›</a:t>
            </a:fld>
            <a:endParaRPr lang="nl-NL"/>
          </a:p>
        </p:txBody>
      </p:sp>
    </p:spTree>
    <p:extLst>
      <p:ext uri="{BB962C8B-B14F-4D97-AF65-F5344CB8AC3E}">
        <p14:creationId xmlns:p14="http://schemas.microsoft.com/office/powerpoint/2010/main" val="241045479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Inhoud van twee">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97E506DF-FF12-4DF9-9B3B-525DB94450CE}"/>
              </a:ext>
            </a:extLst>
          </p:cNvPr>
          <p:cNvSpPr>
            <a:spLocks noGrp="1"/>
          </p:cNvSpPr>
          <p:nvPr>
            <p:ph type="title"/>
          </p:nvPr>
        </p:nvSpPr>
        <p:spPr/>
        <p:txBody>
          <a:bodyPr/>
          <a:lstStyle/>
          <a:p>
            <a:r>
              <a:rPr lang="nl-NL"/>
              <a:t>Klik om stijl te bewerken</a:t>
            </a:r>
          </a:p>
        </p:txBody>
      </p:sp>
      <p:sp>
        <p:nvSpPr>
          <p:cNvPr id="3" name="Tijdelijke aanduiding voor inhoud 2">
            <a:extLst>
              <a:ext uri="{FF2B5EF4-FFF2-40B4-BE49-F238E27FC236}">
                <a16:creationId xmlns:a16="http://schemas.microsoft.com/office/drawing/2014/main" id="{4C9A8110-770D-40A7-83B4-B6047EC7F687}"/>
              </a:ext>
            </a:extLst>
          </p:cNvPr>
          <p:cNvSpPr>
            <a:spLocks noGrp="1"/>
          </p:cNvSpPr>
          <p:nvPr>
            <p:ph sz="half" idx="1"/>
          </p:nvPr>
        </p:nvSpPr>
        <p:spPr>
          <a:xfrm>
            <a:off x="838200" y="1825625"/>
            <a:ext cx="5181600" cy="4351338"/>
          </a:xfrm>
        </p:spPr>
        <p:txBody>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4" name="Tijdelijke aanduiding voor inhoud 3">
            <a:extLst>
              <a:ext uri="{FF2B5EF4-FFF2-40B4-BE49-F238E27FC236}">
                <a16:creationId xmlns:a16="http://schemas.microsoft.com/office/drawing/2014/main" id="{459A0F9E-7E98-4B1F-8A95-8B9E993E106C}"/>
              </a:ext>
            </a:extLst>
          </p:cNvPr>
          <p:cNvSpPr>
            <a:spLocks noGrp="1"/>
          </p:cNvSpPr>
          <p:nvPr>
            <p:ph sz="half" idx="2"/>
          </p:nvPr>
        </p:nvSpPr>
        <p:spPr>
          <a:xfrm>
            <a:off x="6172200" y="1825625"/>
            <a:ext cx="5181600" cy="4351338"/>
          </a:xfrm>
        </p:spPr>
        <p:txBody>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5" name="Tijdelijke aanduiding voor datum 4">
            <a:extLst>
              <a:ext uri="{FF2B5EF4-FFF2-40B4-BE49-F238E27FC236}">
                <a16:creationId xmlns:a16="http://schemas.microsoft.com/office/drawing/2014/main" id="{BFDE017B-93BD-470F-884E-F338AE91338D}"/>
              </a:ext>
            </a:extLst>
          </p:cNvPr>
          <p:cNvSpPr>
            <a:spLocks noGrp="1"/>
          </p:cNvSpPr>
          <p:nvPr>
            <p:ph type="dt" sz="half" idx="10"/>
          </p:nvPr>
        </p:nvSpPr>
        <p:spPr/>
        <p:txBody>
          <a:bodyPr/>
          <a:lstStyle/>
          <a:p>
            <a:fld id="{E2B211B3-8DA4-40DC-881E-FAF6F88A0D5B}" type="datetimeFigureOut">
              <a:rPr lang="nl-NL" smtClean="0"/>
              <a:t>12-10-2023</a:t>
            </a:fld>
            <a:endParaRPr lang="nl-NL"/>
          </a:p>
        </p:txBody>
      </p:sp>
      <p:sp>
        <p:nvSpPr>
          <p:cNvPr id="6" name="Tijdelijke aanduiding voor voettekst 5">
            <a:extLst>
              <a:ext uri="{FF2B5EF4-FFF2-40B4-BE49-F238E27FC236}">
                <a16:creationId xmlns:a16="http://schemas.microsoft.com/office/drawing/2014/main" id="{C2F83D32-EB1F-4284-95D8-12876157D70F}"/>
              </a:ext>
            </a:extLst>
          </p:cNvPr>
          <p:cNvSpPr>
            <a:spLocks noGrp="1"/>
          </p:cNvSpPr>
          <p:nvPr>
            <p:ph type="ftr" sz="quarter" idx="11"/>
          </p:nvPr>
        </p:nvSpPr>
        <p:spPr/>
        <p:txBody>
          <a:bodyPr/>
          <a:lstStyle/>
          <a:p>
            <a:endParaRPr lang="nl-NL"/>
          </a:p>
        </p:txBody>
      </p:sp>
      <p:sp>
        <p:nvSpPr>
          <p:cNvPr id="7" name="Tijdelijke aanduiding voor dianummer 6">
            <a:extLst>
              <a:ext uri="{FF2B5EF4-FFF2-40B4-BE49-F238E27FC236}">
                <a16:creationId xmlns:a16="http://schemas.microsoft.com/office/drawing/2014/main" id="{4BDC554F-C7B5-498F-BBCD-18E2BA461F98}"/>
              </a:ext>
            </a:extLst>
          </p:cNvPr>
          <p:cNvSpPr>
            <a:spLocks noGrp="1"/>
          </p:cNvSpPr>
          <p:nvPr>
            <p:ph type="sldNum" sz="quarter" idx="12"/>
          </p:nvPr>
        </p:nvSpPr>
        <p:spPr/>
        <p:txBody>
          <a:bodyPr/>
          <a:lstStyle/>
          <a:p>
            <a:fld id="{12866D30-EB7D-474D-A5AD-CB9DE04F0F40}" type="slidenum">
              <a:rPr lang="nl-NL" smtClean="0"/>
              <a:t>‹nr.›</a:t>
            </a:fld>
            <a:endParaRPr lang="nl-NL"/>
          </a:p>
        </p:txBody>
      </p:sp>
    </p:spTree>
    <p:extLst>
      <p:ext uri="{BB962C8B-B14F-4D97-AF65-F5344CB8AC3E}">
        <p14:creationId xmlns:p14="http://schemas.microsoft.com/office/powerpoint/2010/main" val="25865315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ergelijkin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121EBF0-8835-4D87-8A2A-9D2DAB9013AE}"/>
              </a:ext>
            </a:extLst>
          </p:cNvPr>
          <p:cNvSpPr>
            <a:spLocks noGrp="1"/>
          </p:cNvSpPr>
          <p:nvPr>
            <p:ph type="title"/>
          </p:nvPr>
        </p:nvSpPr>
        <p:spPr>
          <a:xfrm>
            <a:off x="839788" y="365125"/>
            <a:ext cx="10515600" cy="1325563"/>
          </a:xfrm>
        </p:spPr>
        <p:txBody>
          <a:bodyPr/>
          <a:lstStyle/>
          <a:p>
            <a:r>
              <a:rPr lang="nl-NL"/>
              <a:t>Klik om stijl te bewerken</a:t>
            </a:r>
          </a:p>
        </p:txBody>
      </p:sp>
      <p:sp>
        <p:nvSpPr>
          <p:cNvPr id="3" name="Tijdelijke aanduiding voor tekst 2">
            <a:extLst>
              <a:ext uri="{FF2B5EF4-FFF2-40B4-BE49-F238E27FC236}">
                <a16:creationId xmlns:a16="http://schemas.microsoft.com/office/drawing/2014/main" id="{3A0DD829-5E4F-45BC-BC63-734848F4647F}"/>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NL"/>
              <a:t>Klikken om de tekststijl van het model te bewerken</a:t>
            </a:r>
          </a:p>
        </p:txBody>
      </p:sp>
      <p:sp>
        <p:nvSpPr>
          <p:cNvPr id="4" name="Tijdelijke aanduiding voor inhoud 3">
            <a:extLst>
              <a:ext uri="{FF2B5EF4-FFF2-40B4-BE49-F238E27FC236}">
                <a16:creationId xmlns:a16="http://schemas.microsoft.com/office/drawing/2014/main" id="{EF5CC290-C481-408B-87B6-A8E35477338A}"/>
              </a:ext>
            </a:extLst>
          </p:cNvPr>
          <p:cNvSpPr>
            <a:spLocks noGrp="1"/>
          </p:cNvSpPr>
          <p:nvPr>
            <p:ph sz="half" idx="2"/>
          </p:nvPr>
        </p:nvSpPr>
        <p:spPr>
          <a:xfrm>
            <a:off x="839788" y="2505075"/>
            <a:ext cx="5157787" cy="3684588"/>
          </a:xfrm>
        </p:spPr>
        <p:txBody>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5" name="Tijdelijke aanduiding voor tekst 4">
            <a:extLst>
              <a:ext uri="{FF2B5EF4-FFF2-40B4-BE49-F238E27FC236}">
                <a16:creationId xmlns:a16="http://schemas.microsoft.com/office/drawing/2014/main" id="{0DB78C0E-4B2D-4218-A68E-103164C14B05}"/>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NL"/>
              <a:t>Klikken om de tekststijl van het model te bewerken</a:t>
            </a:r>
          </a:p>
        </p:txBody>
      </p:sp>
      <p:sp>
        <p:nvSpPr>
          <p:cNvPr id="6" name="Tijdelijke aanduiding voor inhoud 5">
            <a:extLst>
              <a:ext uri="{FF2B5EF4-FFF2-40B4-BE49-F238E27FC236}">
                <a16:creationId xmlns:a16="http://schemas.microsoft.com/office/drawing/2014/main" id="{5736781A-93DF-4BD1-8F45-315A1DF09946}"/>
              </a:ext>
            </a:extLst>
          </p:cNvPr>
          <p:cNvSpPr>
            <a:spLocks noGrp="1"/>
          </p:cNvSpPr>
          <p:nvPr>
            <p:ph sz="quarter" idx="4"/>
          </p:nvPr>
        </p:nvSpPr>
        <p:spPr>
          <a:xfrm>
            <a:off x="6172200" y="2505075"/>
            <a:ext cx="5183188" cy="3684588"/>
          </a:xfrm>
        </p:spPr>
        <p:txBody>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7" name="Tijdelijke aanduiding voor datum 6">
            <a:extLst>
              <a:ext uri="{FF2B5EF4-FFF2-40B4-BE49-F238E27FC236}">
                <a16:creationId xmlns:a16="http://schemas.microsoft.com/office/drawing/2014/main" id="{6043CD1C-699E-4089-B236-A89F2576AF75}"/>
              </a:ext>
            </a:extLst>
          </p:cNvPr>
          <p:cNvSpPr>
            <a:spLocks noGrp="1"/>
          </p:cNvSpPr>
          <p:nvPr>
            <p:ph type="dt" sz="half" idx="10"/>
          </p:nvPr>
        </p:nvSpPr>
        <p:spPr/>
        <p:txBody>
          <a:bodyPr/>
          <a:lstStyle/>
          <a:p>
            <a:fld id="{E2B211B3-8DA4-40DC-881E-FAF6F88A0D5B}" type="datetimeFigureOut">
              <a:rPr lang="nl-NL" smtClean="0"/>
              <a:t>12-10-2023</a:t>
            </a:fld>
            <a:endParaRPr lang="nl-NL"/>
          </a:p>
        </p:txBody>
      </p:sp>
      <p:sp>
        <p:nvSpPr>
          <p:cNvPr id="8" name="Tijdelijke aanduiding voor voettekst 7">
            <a:extLst>
              <a:ext uri="{FF2B5EF4-FFF2-40B4-BE49-F238E27FC236}">
                <a16:creationId xmlns:a16="http://schemas.microsoft.com/office/drawing/2014/main" id="{6460E5A4-1C1B-4BC8-89E5-84E507E10B11}"/>
              </a:ext>
            </a:extLst>
          </p:cNvPr>
          <p:cNvSpPr>
            <a:spLocks noGrp="1"/>
          </p:cNvSpPr>
          <p:nvPr>
            <p:ph type="ftr" sz="quarter" idx="11"/>
          </p:nvPr>
        </p:nvSpPr>
        <p:spPr/>
        <p:txBody>
          <a:bodyPr/>
          <a:lstStyle/>
          <a:p>
            <a:endParaRPr lang="nl-NL"/>
          </a:p>
        </p:txBody>
      </p:sp>
      <p:sp>
        <p:nvSpPr>
          <p:cNvPr id="9" name="Tijdelijke aanduiding voor dianummer 8">
            <a:extLst>
              <a:ext uri="{FF2B5EF4-FFF2-40B4-BE49-F238E27FC236}">
                <a16:creationId xmlns:a16="http://schemas.microsoft.com/office/drawing/2014/main" id="{193644BC-0CBC-43BF-ACE8-A67387BDAF41}"/>
              </a:ext>
            </a:extLst>
          </p:cNvPr>
          <p:cNvSpPr>
            <a:spLocks noGrp="1"/>
          </p:cNvSpPr>
          <p:nvPr>
            <p:ph type="sldNum" sz="quarter" idx="12"/>
          </p:nvPr>
        </p:nvSpPr>
        <p:spPr/>
        <p:txBody>
          <a:bodyPr/>
          <a:lstStyle/>
          <a:p>
            <a:fld id="{12866D30-EB7D-474D-A5AD-CB9DE04F0F40}" type="slidenum">
              <a:rPr lang="nl-NL" smtClean="0"/>
              <a:t>‹nr.›</a:t>
            </a:fld>
            <a:endParaRPr lang="nl-NL"/>
          </a:p>
        </p:txBody>
      </p:sp>
    </p:spTree>
    <p:extLst>
      <p:ext uri="{BB962C8B-B14F-4D97-AF65-F5344CB8AC3E}">
        <p14:creationId xmlns:p14="http://schemas.microsoft.com/office/powerpoint/2010/main" val="379851434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Alleen titel">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A3C271C7-F9CA-4D00-BA73-5F49CA7E0BFB}"/>
              </a:ext>
            </a:extLst>
          </p:cNvPr>
          <p:cNvSpPr>
            <a:spLocks noGrp="1"/>
          </p:cNvSpPr>
          <p:nvPr>
            <p:ph type="title"/>
          </p:nvPr>
        </p:nvSpPr>
        <p:spPr/>
        <p:txBody>
          <a:bodyPr/>
          <a:lstStyle/>
          <a:p>
            <a:r>
              <a:rPr lang="nl-NL"/>
              <a:t>Klik om stijl te bewerken</a:t>
            </a:r>
          </a:p>
        </p:txBody>
      </p:sp>
      <p:sp>
        <p:nvSpPr>
          <p:cNvPr id="3" name="Tijdelijke aanduiding voor datum 2">
            <a:extLst>
              <a:ext uri="{FF2B5EF4-FFF2-40B4-BE49-F238E27FC236}">
                <a16:creationId xmlns:a16="http://schemas.microsoft.com/office/drawing/2014/main" id="{B36DFD8F-674E-49ED-8878-441A01170540}"/>
              </a:ext>
            </a:extLst>
          </p:cNvPr>
          <p:cNvSpPr>
            <a:spLocks noGrp="1"/>
          </p:cNvSpPr>
          <p:nvPr>
            <p:ph type="dt" sz="half" idx="10"/>
          </p:nvPr>
        </p:nvSpPr>
        <p:spPr/>
        <p:txBody>
          <a:bodyPr/>
          <a:lstStyle/>
          <a:p>
            <a:fld id="{E2B211B3-8DA4-40DC-881E-FAF6F88A0D5B}" type="datetimeFigureOut">
              <a:rPr lang="nl-NL" smtClean="0"/>
              <a:t>12-10-2023</a:t>
            </a:fld>
            <a:endParaRPr lang="nl-NL"/>
          </a:p>
        </p:txBody>
      </p:sp>
      <p:sp>
        <p:nvSpPr>
          <p:cNvPr id="4" name="Tijdelijke aanduiding voor voettekst 3">
            <a:extLst>
              <a:ext uri="{FF2B5EF4-FFF2-40B4-BE49-F238E27FC236}">
                <a16:creationId xmlns:a16="http://schemas.microsoft.com/office/drawing/2014/main" id="{D3CCA51B-D7DC-4CEB-84C7-EB2D1497C5B1}"/>
              </a:ext>
            </a:extLst>
          </p:cNvPr>
          <p:cNvSpPr>
            <a:spLocks noGrp="1"/>
          </p:cNvSpPr>
          <p:nvPr>
            <p:ph type="ftr" sz="quarter" idx="11"/>
          </p:nvPr>
        </p:nvSpPr>
        <p:spPr/>
        <p:txBody>
          <a:bodyPr/>
          <a:lstStyle/>
          <a:p>
            <a:endParaRPr lang="nl-NL"/>
          </a:p>
        </p:txBody>
      </p:sp>
      <p:sp>
        <p:nvSpPr>
          <p:cNvPr id="5" name="Tijdelijke aanduiding voor dianummer 4">
            <a:extLst>
              <a:ext uri="{FF2B5EF4-FFF2-40B4-BE49-F238E27FC236}">
                <a16:creationId xmlns:a16="http://schemas.microsoft.com/office/drawing/2014/main" id="{3D4125BD-54D1-4C17-8FE7-3409617B2901}"/>
              </a:ext>
            </a:extLst>
          </p:cNvPr>
          <p:cNvSpPr>
            <a:spLocks noGrp="1"/>
          </p:cNvSpPr>
          <p:nvPr>
            <p:ph type="sldNum" sz="quarter" idx="12"/>
          </p:nvPr>
        </p:nvSpPr>
        <p:spPr/>
        <p:txBody>
          <a:bodyPr/>
          <a:lstStyle/>
          <a:p>
            <a:fld id="{12866D30-EB7D-474D-A5AD-CB9DE04F0F40}" type="slidenum">
              <a:rPr lang="nl-NL" smtClean="0"/>
              <a:t>‹nr.›</a:t>
            </a:fld>
            <a:endParaRPr lang="nl-NL"/>
          </a:p>
        </p:txBody>
      </p:sp>
    </p:spTree>
    <p:extLst>
      <p:ext uri="{BB962C8B-B14F-4D97-AF65-F5344CB8AC3E}">
        <p14:creationId xmlns:p14="http://schemas.microsoft.com/office/powerpoint/2010/main" val="42979704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Leeg">
    <p:spTree>
      <p:nvGrpSpPr>
        <p:cNvPr id="1" name=""/>
        <p:cNvGrpSpPr/>
        <p:nvPr/>
      </p:nvGrpSpPr>
      <p:grpSpPr>
        <a:xfrm>
          <a:off x="0" y="0"/>
          <a:ext cx="0" cy="0"/>
          <a:chOff x="0" y="0"/>
          <a:chExt cx="0" cy="0"/>
        </a:xfrm>
      </p:grpSpPr>
      <p:sp>
        <p:nvSpPr>
          <p:cNvPr id="2" name="Tijdelijke aanduiding voor datum 1">
            <a:extLst>
              <a:ext uri="{FF2B5EF4-FFF2-40B4-BE49-F238E27FC236}">
                <a16:creationId xmlns:a16="http://schemas.microsoft.com/office/drawing/2014/main" id="{D9F91B34-CF0C-4813-8A0C-A1A585F49E2F}"/>
              </a:ext>
            </a:extLst>
          </p:cNvPr>
          <p:cNvSpPr>
            <a:spLocks noGrp="1"/>
          </p:cNvSpPr>
          <p:nvPr>
            <p:ph type="dt" sz="half" idx="10"/>
          </p:nvPr>
        </p:nvSpPr>
        <p:spPr/>
        <p:txBody>
          <a:bodyPr/>
          <a:lstStyle/>
          <a:p>
            <a:fld id="{E2B211B3-8DA4-40DC-881E-FAF6F88A0D5B}" type="datetimeFigureOut">
              <a:rPr lang="nl-NL" smtClean="0"/>
              <a:t>12-10-2023</a:t>
            </a:fld>
            <a:endParaRPr lang="nl-NL"/>
          </a:p>
        </p:txBody>
      </p:sp>
      <p:sp>
        <p:nvSpPr>
          <p:cNvPr id="3" name="Tijdelijke aanduiding voor voettekst 2">
            <a:extLst>
              <a:ext uri="{FF2B5EF4-FFF2-40B4-BE49-F238E27FC236}">
                <a16:creationId xmlns:a16="http://schemas.microsoft.com/office/drawing/2014/main" id="{B7668FDD-0A03-47FA-B222-269F1F9518E1}"/>
              </a:ext>
            </a:extLst>
          </p:cNvPr>
          <p:cNvSpPr>
            <a:spLocks noGrp="1"/>
          </p:cNvSpPr>
          <p:nvPr>
            <p:ph type="ftr" sz="quarter" idx="11"/>
          </p:nvPr>
        </p:nvSpPr>
        <p:spPr/>
        <p:txBody>
          <a:bodyPr/>
          <a:lstStyle/>
          <a:p>
            <a:endParaRPr lang="nl-NL"/>
          </a:p>
        </p:txBody>
      </p:sp>
      <p:sp>
        <p:nvSpPr>
          <p:cNvPr id="4" name="Tijdelijke aanduiding voor dianummer 3">
            <a:extLst>
              <a:ext uri="{FF2B5EF4-FFF2-40B4-BE49-F238E27FC236}">
                <a16:creationId xmlns:a16="http://schemas.microsoft.com/office/drawing/2014/main" id="{4EA5255B-54CF-493E-BDB2-DF19D870BA53}"/>
              </a:ext>
            </a:extLst>
          </p:cNvPr>
          <p:cNvSpPr>
            <a:spLocks noGrp="1"/>
          </p:cNvSpPr>
          <p:nvPr>
            <p:ph type="sldNum" sz="quarter" idx="12"/>
          </p:nvPr>
        </p:nvSpPr>
        <p:spPr/>
        <p:txBody>
          <a:bodyPr/>
          <a:lstStyle/>
          <a:p>
            <a:fld id="{12866D30-EB7D-474D-A5AD-CB9DE04F0F40}" type="slidenum">
              <a:rPr lang="nl-NL" smtClean="0"/>
              <a:t>‹nr.›</a:t>
            </a:fld>
            <a:endParaRPr lang="nl-NL"/>
          </a:p>
        </p:txBody>
      </p:sp>
    </p:spTree>
    <p:extLst>
      <p:ext uri="{BB962C8B-B14F-4D97-AF65-F5344CB8AC3E}">
        <p14:creationId xmlns:p14="http://schemas.microsoft.com/office/powerpoint/2010/main" val="417931071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houd met bij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2D9DD12D-8A58-459F-AE9E-EA348E329F0A}"/>
              </a:ext>
            </a:extLst>
          </p:cNvPr>
          <p:cNvSpPr>
            <a:spLocks noGrp="1"/>
          </p:cNvSpPr>
          <p:nvPr>
            <p:ph type="title"/>
          </p:nvPr>
        </p:nvSpPr>
        <p:spPr>
          <a:xfrm>
            <a:off x="839788" y="457200"/>
            <a:ext cx="3932237" cy="1600200"/>
          </a:xfrm>
        </p:spPr>
        <p:txBody>
          <a:bodyPr anchor="b"/>
          <a:lstStyle>
            <a:lvl1pPr>
              <a:defRPr sz="3200"/>
            </a:lvl1pPr>
          </a:lstStyle>
          <a:p>
            <a:r>
              <a:rPr lang="nl-NL"/>
              <a:t>Klik om stijl te bewerken</a:t>
            </a:r>
          </a:p>
        </p:txBody>
      </p:sp>
      <p:sp>
        <p:nvSpPr>
          <p:cNvPr id="3" name="Tijdelijke aanduiding voor inhoud 2">
            <a:extLst>
              <a:ext uri="{FF2B5EF4-FFF2-40B4-BE49-F238E27FC236}">
                <a16:creationId xmlns:a16="http://schemas.microsoft.com/office/drawing/2014/main" id="{6971553D-CDE4-4D26-9EA0-50D08055B767}"/>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4" name="Tijdelijke aanduiding voor tekst 3">
            <a:extLst>
              <a:ext uri="{FF2B5EF4-FFF2-40B4-BE49-F238E27FC236}">
                <a16:creationId xmlns:a16="http://schemas.microsoft.com/office/drawing/2014/main" id="{1FB712FD-7C8A-487F-B616-FC0A12EB6C8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nl-NL"/>
              <a:t>Klikken om de tekststijl van het model te bewerken</a:t>
            </a:r>
          </a:p>
        </p:txBody>
      </p:sp>
      <p:sp>
        <p:nvSpPr>
          <p:cNvPr id="5" name="Tijdelijke aanduiding voor datum 4">
            <a:extLst>
              <a:ext uri="{FF2B5EF4-FFF2-40B4-BE49-F238E27FC236}">
                <a16:creationId xmlns:a16="http://schemas.microsoft.com/office/drawing/2014/main" id="{B693DCE8-9094-4264-AB49-1631D3D4990F}"/>
              </a:ext>
            </a:extLst>
          </p:cNvPr>
          <p:cNvSpPr>
            <a:spLocks noGrp="1"/>
          </p:cNvSpPr>
          <p:nvPr>
            <p:ph type="dt" sz="half" idx="10"/>
          </p:nvPr>
        </p:nvSpPr>
        <p:spPr/>
        <p:txBody>
          <a:bodyPr/>
          <a:lstStyle/>
          <a:p>
            <a:fld id="{E2B211B3-8DA4-40DC-881E-FAF6F88A0D5B}" type="datetimeFigureOut">
              <a:rPr lang="nl-NL" smtClean="0"/>
              <a:t>12-10-2023</a:t>
            </a:fld>
            <a:endParaRPr lang="nl-NL"/>
          </a:p>
        </p:txBody>
      </p:sp>
      <p:sp>
        <p:nvSpPr>
          <p:cNvPr id="6" name="Tijdelijke aanduiding voor voettekst 5">
            <a:extLst>
              <a:ext uri="{FF2B5EF4-FFF2-40B4-BE49-F238E27FC236}">
                <a16:creationId xmlns:a16="http://schemas.microsoft.com/office/drawing/2014/main" id="{CBE50542-44CC-4553-804A-16DE27C1DE0C}"/>
              </a:ext>
            </a:extLst>
          </p:cNvPr>
          <p:cNvSpPr>
            <a:spLocks noGrp="1"/>
          </p:cNvSpPr>
          <p:nvPr>
            <p:ph type="ftr" sz="quarter" idx="11"/>
          </p:nvPr>
        </p:nvSpPr>
        <p:spPr/>
        <p:txBody>
          <a:bodyPr/>
          <a:lstStyle/>
          <a:p>
            <a:endParaRPr lang="nl-NL"/>
          </a:p>
        </p:txBody>
      </p:sp>
      <p:sp>
        <p:nvSpPr>
          <p:cNvPr id="7" name="Tijdelijke aanduiding voor dianummer 6">
            <a:extLst>
              <a:ext uri="{FF2B5EF4-FFF2-40B4-BE49-F238E27FC236}">
                <a16:creationId xmlns:a16="http://schemas.microsoft.com/office/drawing/2014/main" id="{FF8FA681-D473-4F5A-B325-2BB7FC715A7F}"/>
              </a:ext>
            </a:extLst>
          </p:cNvPr>
          <p:cNvSpPr>
            <a:spLocks noGrp="1"/>
          </p:cNvSpPr>
          <p:nvPr>
            <p:ph type="sldNum" sz="quarter" idx="12"/>
          </p:nvPr>
        </p:nvSpPr>
        <p:spPr/>
        <p:txBody>
          <a:bodyPr/>
          <a:lstStyle/>
          <a:p>
            <a:fld id="{12866D30-EB7D-474D-A5AD-CB9DE04F0F40}" type="slidenum">
              <a:rPr lang="nl-NL" smtClean="0"/>
              <a:t>‹nr.›</a:t>
            </a:fld>
            <a:endParaRPr lang="nl-NL"/>
          </a:p>
        </p:txBody>
      </p:sp>
    </p:spTree>
    <p:extLst>
      <p:ext uri="{BB962C8B-B14F-4D97-AF65-F5344CB8AC3E}">
        <p14:creationId xmlns:p14="http://schemas.microsoft.com/office/powerpoint/2010/main" val="69460230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Afbeelding met bij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695A7887-4C1D-41BD-858D-959DA2DA1A2B}"/>
              </a:ext>
            </a:extLst>
          </p:cNvPr>
          <p:cNvSpPr>
            <a:spLocks noGrp="1"/>
          </p:cNvSpPr>
          <p:nvPr>
            <p:ph type="title"/>
          </p:nvPr>
        </p:nvSpPr>
        <p:spPr>
          <a:xfrm>
            <a:off x="839788" y="457200"/>
            <a:ext cx="3932237" cy="1600200"/>
          </a:xfrm>
        </p:spPr>
        <p:txBody>
          <a:bodyPr anchor="b"/>
          <a:lstStyle>
            <a:lvl1pPr>
              <a:defRPr sz="3200"/>
            </a:lvl1pPr>
          </a:lstStyle>
          <a:p>
            <a:r>
              <a:rPr lang="nl-NL"/>
              <a:t>Klik om stijl te bewerken</a:t>
            </a:r>
          </a:p>
        </p:txBody>
      </p:sp>
      <p:sp>
        <p:nvSpPr>
          <p:cNvPr id="3" name="Tijdelijke aanduiding voor afbeelding 2">
            <a:extLst>
              <a:ext uri="{FF2B5EF4-FFF2-40B4-BE49-F238E27FC236}">
                <a16:creationId xmlns:a16="http://schemas.microsoft.com/office/drawing/2014/main" id="{22B54F58-1B60-4DE1-9331-EED2CDDD1197}"/>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nl-NL"/>
          </a:p>
        </p:txBody>
      </p:sp>
      <p:sp>
        <p:nvSpPr>
          <p:cNvPr id="4" name="Tijdelijke aanduiding voor tekst 3">
            <a:extLst>
              <a:ext uri="{FF2B5EF4-FFF2-40B4-BE49-F238E27FC236}">
                <a16:creationId xmlns:a16="http://schemas.microsoft.com/office/drawing/2014/main" id="{4C477AE8-C9B2-4150-806A-F2C1B0742F3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nl-NL"/>
              <a:t>Klikken om de tekststijl van het model te bewerken</a:t>
            </a:r>
          </a:p>
        </p:txBody>
      </p:sp>
      <p:sp>
        <p:nvSpPr>
          <p:cNvPr id="5" name="Tijdelijke aanduiding voor datum 4">
            <a:extLst>
              <a:ext uri="{FF2B5EF4-FFF2-40B4-BE49-F238E27FC236}">
                <a16:creationId xmlns:a16="http://schemas.microsoft.com/office/drawing/2014/main" id="{685FA45A-3509-4D24-8271-2CC629E92899}"/>
              </a:ext>
            </a:extLst>
          </p:cNvPr>
          <p:cNvSpPr>
            <a:spLocks noGrp="1"/>
          </p:cNvSpPr>
          <p:nvPr>
            <p:ph type="dt" sz="half" idx="10"/>
          </p:nvPr>
        </p:nvSpPr>
        <p:spPr/>
        <p:txBody>
          <a:bodyPr/>
          <a:lstStyle/>
          <a:p>
            <a:fld id="{E2B211B3-8DA4-40DC-881E-FAF6F88A0D5B}" type="datetimeFigureOut">
              <a:rPr lang="nl-NL" smtClean="0"/>
              <a:t>12-10-2023</a:t>
            </a:fld>
            <a:endParaRPr lang="nl-NL"/>
          </a:p>
        </p:txBody>
      </p:sp>
      <p:sp>
        <p:nvSpPr>
          <p:cNvPr id="6" name="Tijdelijke aanduiding voor voettekst 5">
            <a:extLst>
              <a:ext uri="{FF2B5EF4-FFF2-40B4-BE49-F238E27FC236}">
                <a16:creationId xmlns:a16="http://schemas.microsoft.com/office/drawing/2014/main" id="{12C8EEDD-93C7-4F41-AF9A-E75D6574B6BC}"/>
              </a:ext>
            </a:extLst>
          </p:cNvPr>
          <p:cNvSpPr>
            <a:spLocks noGrp="1"/>
          </p:cNvSpPr>
          <p:nvPr>
            <p:ph type="ftr" sz="quarter" idx="11"/>
          </p:nvPr>
        </p:nvSpPr>
        <p:spPr/>
        <p:txBody>
          <a:bodyPr/>
          <a:lstStyle/>
          <a:p>
            <a:endParaRPr lang="nl-NL"/>
          </a:p>
        </p:txBody>
      </p:sp>
      <p:sp>
        <p:nvSpPr>
          <p:cNvPr id="7" name="Tijdelijke aanduiding voor dianummer 6">
            <a:extLst>
              <a:ext uri="{FF2B5EF4-FFF2-40B4-BE49-F238E27FC236}">
                <a16:creationId xmlns:a16="http://schemas.microsoft.com/office/drawing/2014/main" id="{3F179211-4A29-4D85-9E54-A4BC740F0BBE}"/>
              </a:ext>
            </a:extLst>
          </p:cNvPr>
          <p:cNvSpPr>
            <a:spLocks noGrp="1"/>
          </p:cNvSpPr>
          <p:nvPr>
            <p:ph type="sldNum" sz="quarter" idx="12"/>
          </p:nvPr>
        </p:nvSpPr>
        <p:spPr/>
        <p:txBody>
          <a:bodyPr/>
          <a:lstStyle/>
          <a:p>
            <a:fld id="{12866D30-EB7D-474D-A5AD-CB9DE04F0F40}" type="slidenum">
              <a:rPr lang="nl-NL" smtClean="0"/>
              <a:t>‹nr.›</a:t>
            </a:fld>
            <a:endParaRPr lang="nl-NL"/>
          </a:p>
        </p:txBody>
      </p:sp>
    </p:spTree>
    <p:extLst>
      <p:ext uri="{BB962C8B-B14F-4D97-AF65-F5344CB8AC3E}">
        <p14:creationId xmlns:p14="http://schemas.microsoft.com/office/powerpoint/2010/main" val="385331061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el en verticale teks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CB4E473-14F7-471C-ADE4-F2E7AD2F8EDA}"/>
              </a:ext>
            </a:extLst>
          </p:cNvPr>
          <p:cNvSpPr>
            <a:spLocks noGrp="1"/>
          </p:cNvSpPr>
          <p:nvPr>
            <p:ph type="title"/>
          </p:nvPr>
        </p:nvSpPr>
        <p:spPr/>
        <p:txBody>
          <a:bodyPr/>
          <a:lstStyle/>
          <a:p>
            <a:r>
              <a:rPr lang="nl-NL"/>
              <a:t>Klik om stijl te bewerken</a:t>
            </a:r>
          </a:p>
        </p:txBody>
      </p:sp>
      <p:sp>
        <p:nvSpPr>
          <p:cNvPr id="3" name="Tijdelijke aanduiding voor verticale tekst 2">
            <a:extLst>
              <a:ext uri="{FF2B5EF4-FFF2-40B4-BE49-F238E27FC236}">
                <a16:creationId xmlns:a16="http://schemas.microsoft.com/office/drawing/2014/main" id="{101542A8-D5C0-473B-966C-01F7D69A570C}"/>
              </a:ext>
            </a:extLst>
          </p:cNvPr>
          <p:cNvSpPr>
            <a:spLocks noGrp="1"/>
          </p:cNvSpPr>
          <p:nvPr>
            <p:ph type="body" orient="vert" idx="1"/>
          </p:nvPr>
        </p:nvSpPr>
        <p:spPr/>
        <p:txBody>
          <a:bodyPr vert="eaVert"/>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4" name="Tijdelijke aanduiding voor datum 3">
            <a:extLst>
              <a:ext uri="{FF2B5EF4-FFF2-40B4-BE49-F238E27FC236}">
                <a16:creationId xmlns:a16="http://schemas.microsoft.com/office/drawing/2014/main" id="{AC3CD896-0F85-485C-AC18-DF84BAB77FCA}"/>
              </a:ext>
            </a:extLst>
          </p:cNvPr>
          <p:cNvSpPr>
            <a:spLocks noGrp="1"/>
          </p:cNvSpPr>
          <p:nvPr>
            <p:ph type="dt" sz="half" idx="10"/>
          </p:nvPr>
        </p:nvSpPr>
        <p:spPr/>
        <p:txBody>
          <a:bodyPr/>
          <a:lstStyle/>
          <a:p>
            <a:fld id="{E2B211B3-8DA4-40DC-881E-FAF6F88A0D5B}" type="datetimeFigureOut">
              <a:rPr lang="nl-NL" smtClean="0"/>
              <a:t>12-10-2023</a:t>
            </a:fld>
            <a:endParaRPr lang="nl-NL"/>
          </a:p>
        </p:txBody>
      </p:sp>
      <p:sp>
        <p:nvSpPr>
          <p:cNvPr id="5" name="Tijdelijke aanduiding voor voettekst 4">
            <a:extLst>
              <a:ext uri="{FF2B5EF4-FFF2-40B4-BE49-F238E27FC236}">
                <a16:creationId xmlns:a16="http://schemas.microsoft.com/office/drawing/2014/main" id="{9731EE23-C78A-4005-9804-38BE830FD656}"/>
              </a:ext>
            </a:extLst>
          </p:cNvPr>
          <p:cNvSpPr>
            <a:spLocks noGrp="1"/>
          </p:cNvSpPr>
          <p:nvPr>
            <p:ph type="ftr" sz="quarter" idx="11"/>
          </p:nvPr>
        </p:nvSpPr>
        <p:spPr/>
        <p:txBody>
          <a:bodyPr/>
          <a:lstStyle/>
          <a:p>
            <a:endParaRPr lang="nl-NL"/>
          </a:p>
        </p:txBody>
      </p:sp>
      <p:sp>
        <p:nvSpPr>
          <p:cNvPr id="6" name="Tijdelijke aanduiding voor dianummer 5">
            <a:extLst>
              <a:ext uri="{FF2B5EF4-FFF2-40B4-BE49-F238E27FC236}">
                <a16:creationId xmlns:a16="http://schemas.microsoft.com/office/drawing/2014/main" id="{CB21143E-724E-41EC-B3C4-93A9F0C854DE}"/>
              </a:ext>
            </a:extLst>
          </p:cNvPr>
          <p:cNvSpPr>
            <a:spLocks noGrp="1"/>
          </p:cNvSpPr>
          <p:nvPr>
            <p:ph type="sldNum" sz="quarter" idx="12"/>
          </p:nvPr>
        </p:nvSpPr>
        <p:spPr/>
        <p:txBody>
          <a:bodyPr/>
          <a:lstStyle/>
          <a:p>
            <a:fld id="{12866D30-EB7D-474D-A5AD-CB9DE04F0F40}" type="slidenum">
              <a:rPr lang="nl-NL" smtClean="0"/>
              <a:t>‹nr.›</a:t>
            </a:fld>
            <a:endParaRPr lang="nl-NL"/>
          </a:p>
        </p:txBody>
      </p:sp>
    </p:spTree>
    <p:extLst>
      <p:ext uri="{BB962C8B-B14F-4D97-AF65-F5344CB8AC3E}">
        <p14:creationId xmlns:p14="http://schemas.microsoft.com/office/powerpoint/2010/main" val="188556971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e titel en tekst">
    <p:spTree>
      <p:nvGrpSpPr>
        <p:cNvPr id="1" name=""/>
        <p:cNvGrpSpPr/>
        <p:nvPr/>
      </p:nvGrpSpPr>
      <p:grpSpPr>
        <a:xfrm>
          <a:off x="0" y="0"/>
          <a:ext cx="0" cy="0"/>
          <a:chOff x="0" y="0"/>
          <a:chExt cx="0" cy="0"/>
        </a:xfrm>
      </p:grpSpPr>
      <p:sp>
        <p:nvSpPr>
          <p:cNvPr id="2" name="Verticale titel 1">
            <a:extLst>
              <a:ext uri="{FF2B5EF4-FFF2-40B4-BE49-F238E27FC236}">
                <a16:creationId xmlns:a16="http://schemas.microsoft.com/office/drawing/2014/main" id="{7D8F86E8-6BC7-4EC5-B087-0F81A2A79EC1}"/>
              </a:ext>
            </a:extLst>
          </p:cNvPr>
          <p:cNvSpPr>
            <a:spLocks noGrp="1"/>
          </p:cNvSpPr>
          <p:nvPr>
            <p:ph type="title" orient="vert"/>
          </p:nvPr>
        </p:nvSpPr>
        <p:spPr>
          <a:xfrm>
            <a:off x="8724900" y="365125"/>
            <a:ext cx="2628900" cy="5811838"/>
          </a:xfrm>
        </p:spPr>
        <p:txBody>
          <a:bodyPr vert="eaVert"/>
          <a:lstStyle/>
          <a:p>
            <a:r>
              <a:rPr lang="nl-NL"/>
              <a:t>Klik om stijl te bewerken</a:t>
            </a:r>
          </a:p>
        </p:txBody>
      </p:sp>
      <p:sp>
        <p:nvSpPr>
          <p:cNvPr id="3" name="Tijdelijke aanduiding voor verticale tekst 2">
            <a:extLst>
              <a:ext uri="{FF2B5EF4-FFF2-40B4-BE49-F238E27FC236}">
                <a16:creationId xmlns:a16="http://schemas.microsoft.com/office/drawing/2014/main" id="{DBE02405-D6EA-4CA2-A044-26EF40BDB9FF}"/>
              </a:ext>
            </a:extLst>
          </p:cNvPr>
          <p:cNvSpPr>
            <a:spLocks noGrp="1"/>
          </p:cNvSpPr>
          <p:nvPr>
            <p:ph type="body" orient="vert" idx="1"/>
          </p:nvPr>
        </p:nvSpPr>
        <p:spPr>
          <a:xfrm>
            <a:off x="838200" y="365125"/>
            <a:ext cx="7734300" cy="5811838"/>
          </a:xfrm>
        </p:spPr>
        <p:txBody>
          <a:bodyPr vert="eaVert"/>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4" name="Tijdelijke aanduiding voor datum 3">
            <a:extLst>
              <a:ext uri="{FF2B5EF4-FFF2-40B4-BE49-F238E27FC236}">
                <a16:creationId xmlns:a16="http://schemas.microsoft.com/office/drawing/2014/main" id="{AE00FB04-BD58-4C8D-8C8E-BB240465A7C8}"/>
              </a:ext>
            </a:extLst>
          </p:cNvPr>
          <p:cNvSpPr>
            <a:spLocks noGrp="1"/>
          </p:cNvSpPr>
          <p:nvPr>
            <p:ph type="dt" sz="half" idx="10"/>
          </p:nvPr>
        </p:nvSpPr>
        <p:spPr/>
        <p:txBody>
          <a:bodyPr/>
          <a:lstStyle/>
          <a:p>
            <a:fld id="{E2B211B3-8DA4-40DC-881E-FAF6F88A0D5B}" type="datetimeFigureOut">
              <a:rPr lang="nl-NL" smtClean="0"/>
              <a:t>12-10-2023</a:t>
            </a:fld>
            <a:endParaRPr lang="nl-NL"/>
          </a:p>
        </p:txBody>
      </p:sp>
      <p:sp>
        <p:nvSpPr>
          <p:cNvPr id="5" name="Tijdelijke aanduiding voor voettekst 4">
            <a:extLst>
              <a:ext uri="{FF2B5EF4-FFF2-40B4-BE49-F238E27FC236}">
                <a16:creationId xmlns:a16="http://schemas.microsoft.com/office/drawing/2014/main" id="{6F319B97-7055-45B0-BD8C-F11EA11A9E76}"/>
              </a:ext>
            </a:extLst>
          </p:cNvPr>
          <p:cNvSpPr>
            <a:spLocks noGrp="1"/>
          </p:cNvSpPr>
          <p:nvPr>
            <p:ph type="ftr" sz="quarter" idx="11"/>
          </p:nvPr>
        </p:nvSpPr>
        <p:spPr/>
        <p:txBody>
          <a:bodyPr/>
          <a:lstStyle/>
          <a:p>
            <a:endParaRPr lang="nl-NL"/>
          </a:p>
        </p:txBody>
      </p:sp>
      <p:sp>
        <p:nvSpPr>
          <p:cNvPr id="6" name="Tijdelijke aanduiding voor dianummer 5">
            <a:extLst>
              <a:ext uri="{FF2B5EF4-FFF2-40B4-BE49-F238E27FC236}">
                <a16:creationId xmlns:a16="http://schemas.microsoft.com/office/drawing/2014/main" id="{3A8FB78A-179D-42C5-98E2-8DB722BFAC2A}"/>
              </a:ext>
            </a:extLst>
          </p:cNvPr>
          <p:cNvSpPr>
            <a:spLocks noGrp="1"/>
          </p:cNvSpPr>
          <p:nvPr>
            <p:ph type="sldNum" sz="quarter" idx="12"/>
          </p:nvPr>
        </p:nvSpPr>
        <p:spPr/>
        <p:txBody>
          <a:bodyPr/>
          <a:lstStyle/>
          <a:p>
            <a:fld id="{12866D30-EB7D-474D-A5AD-CB9DE04F0F40}" type="slidenum">
              <a:rPr lang="nl-NL" smtClean="0"/>
              <a:t>‹nr.›</a:t>
            </a:fld>
            <a:endParaRPr lang="nl-NL"/>
          </a:p>
        </p:txBody>
      </p:sp>
    </p:spTree>
    <p:extLst>
      <p:ext uri="{BB962C8B-B14F-4D97-AF65-F5344CB8AC3E}">
        <p14:creationId xmlns:p14="http://schemas.microsoft.com/office/powerpoint/2010/main" val="356247374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jdelijke aanduiding voor titel 1">
            <a:extLst>
              <a:ext uri="{FF2B5EF4-FFF2-40B4-BE49-F238E27FC236}">
                <a16:creationId xmlns:a16="http://schemas.microsoft.com/office/drawing/2014/main" id="{E1ACFBB3-3AFD-4F2E-AD78-23036154FE4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nl-NL"/>
              <a:t>Klik om stijl te bewerken</a:t>
            </a:r>
          </a:p>
        </p:txBody>
      </p:sp>
      <p:sp>
        <p:nvSpPr>
          <p:cNvPr id="3" name="Tijdelijke aanduiding voor tekst 2">
            <a:extLst>
              <a:ext uri="{FF2B5EF4-FFF2-40B4-BE49-F238E27FC236}">
                <a16:creationId xmlns:a16="http://schemas.microsoft.com/office/drawing/2014/main" id="{0D8489CA-A981-444A-B642-AFAFFDF9F11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4" name="Tijdelijke aanduiding voor datum 3">
            <a:extLst>
              <a:ext uri="{FF2B5EF4-FFF2-40B4-BE49-F238E27FC236}">
                <a16:creationId xmlns:a16="http://schemas.microsoft.com/office/drawing/2014/main" id="{078C5D25-EC13-4CB0-8277-C4E205EF62F4}"/>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2B211B3-8DA4-40DC-881E-FAF6F88A0D5B}" type="datetimeFigureOut">
              <a:rPr lang="nl-NL" smtClean="0"/>
              <a:t>12-10-2023</a:t>
            </a:fld>
            <a:endParaRPr lang="nl-NL"/>
          </a:p>
        </p:txBody>
      </p:sp>
      <p:sp>
        <p:nvSpPr>
          <p:cNvPr id="5" name="Tijdelijke aanduiding voor voettekst 4">
            <a:extLst>
              <a:ext uri="{FF2B5EF4-FFF2-40B4-BE49-F238E27FC236}">
                <a16:creationId xmlns:a16="http://schemas.microsoft.com/office/drawing/2014/main" id="{564E9381-13C4-46E8-8540-37A977B29AD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nl-NL"/>
          </a:p>
        </p:txBody>
      </p:sp>
      <p:sp>
        <p:nvSpPr>
          <p:cNvPr id="6" name="Tijdelijke aanduiding voor dianummer 5">
            <a:extLst>
              <a:ext uri="{FF2B5EF4-FFF2-40B4-BE49-F238E27FC236}">
                <a16:creationId xmlns:a16="http://schemas.microsoft.com/office/drawing/2014/main" id="{460FDE4E-68AE-40E9-AA36-CA31C87B6DEF}"/>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2866D30-EB7D-474D-A5AD-CB9DE04F0F40}" type="slidenum">
              <a:rPr lang="nl-NL" smtClean="0"/>
              <a:t>‹nr.›</a:t>
            </a:fld>
            <a:endParaRPr lang="nl-NL"/>
          </a:p>
        </p:txBody>
      </p:sp>
    </p:spTree>
    <p:extLst>
      <p:ext uri="{BB962C8B-B14F-4D97-AF65-F5344CB8AC3E}">
        <p14:creationId xmlns:p14="http://schemas.microsoft.com/office/powerpoint/2010/main" val="143554957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nl-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D10F3270-22B8-4BDD-BA91-0FF25DF0C925}"/>
              </a:ext>
            </a:extLst>
          </p:cNvPr>
          <p:cNvSpPr>
            <a:spLocks noGrp="1"/>
          </p:cNvSpPr>
          <p:nvPr>
            <p:ph type="ctrTitle"/>
          </p:nvPr>
        </p:nvSpPr>
        <p:spPr/>
        <p:txBody>
          <a:bodyPr/>
          <a:lstStyle/>
          <a:p>
            <a:r>
              <a:rPr lang="nl-NL" dirty="0"/>
              <a:t>Rouw en kinderen</a:t>
            </a:r>
          </a:p>
        </p:txBody>
      </p:sp>
      <p:sp>
        <p:nvSpPr>
          <p:cNvPr id="3" name="Ondertitel 2">
            <a:extLst>
              <a:ext uri="{FF2B5EF4-FFF2-40B4-BE49-F238E27FC236}">
                <a16:creationId xmlns:a16="http://schemas.microsoft.com/office/drawing/2014/main" id="{914E23D5-02DF-4118-9762-E06B3ED959F5}"/>
              </a:ext>
            </a:extLst>
          </p:cNvPr>
          <p:cNvSpPr>
            <a:spLocks noGrp="1"/>
          </p:cNvSpPr>
          <p:nvPr>
            <p:ph type="subTitle" idx="1"/>
          </p:nvPr>
        </p:nvSpPr>
        <p:spPr/>
        <p:txBody>
          <a:bodyPr/>
          <a:lstStyle/>
          <a:p>
            <a:endParaRPr lang="nl-NL"/>
          </a:p>
        </p:txBody>
      </p:sp>
    </p:spTree>
    <p:extLst>
      <p:ext uri="{BB962C8B-B14F-4D97-AF65-F5344CB8AC3E}">
        <p14:creationId xmlns:p14="http://schemas.microsoft.com/office/powerpoint/2010/main" val="63858482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5D969C01-EE36-46D4-A61F-E678A8DA8FF9}"/>
              </a:ext>
            </a:extLst>
          </p:cNvPr>
          <p:cNvSpPr>
            <a:spLocks noGrp="1"/>
          </p:cNvSpPr>
          <p:nvPr>
            <p:ph type="title"/>
          </p:nvPr>
        </p:nvSpPr>
        <p:spPr/>
        <p:txBody>
          <a:bodyPr/>
          <a:lstStyle/>
          <a:p>
            <a:br>
              <a:rPr lang="nl-NL" sz="1800" b="0" i="0" u="none" strike="noStrike" baseline="0" dirty="0">
                <a:solidFill>
                  <a:srgbClr val="000000"/>
                </a:solidFill>
                <a:latin typeface="Calibri" panose="020F0502020204030204" pitchFamily="34" charset="0"/>
              </a:rPr>
            </a:br>
            <a:r>
              <a:rPr lang="nl-NL" b="0" i="0" u="none" strike="noStrike" baseline="0" dirty="0">
                <a:latin typeface="Calibri" panose="020F0502020204030204" pitchFamily="34" charset="0"/>
              </a:rPr>
              <a:t>Rouwbegeleiding aan kinderen en jongeren</a:t>
            </a:r>
            <a:endParaRPr lang="nl-NL" dirty="0"/>
          </a:p>
        </p:txBody>
      </p:sp>
      <p:sp>
        <p:nvSpPr>
          <p:cNvPr id="3" name="Tijdelijke aanduiding voor inhoud 2">
            <a:extLst>
              <a:ext uri="{FF2B5EF4-FFF2-40B4-BE49-F238E27FC236}">
                <a16:creationId xmlns:a16="http://schemas.microsoft.com/office/drawing/2014/main" id="{39F55352-F360-4154-9F52-496D93AC13B4}"/>
              </a:ext>
            </a:extLst>
          </p:cNvPr>
          <p:cNvSpPr>
            <a:spLocks noGrp="1"/>
          </p:cNvSpPr>
          <p:nvPr>
            <p:ph idx="1"/>
          </p:nvPr>
        </p:nvSpPr>
        <p:spPr/>
        <p:txBody>
          <a:bodyPr/>
          <a:lstStyle/>
          <a:p>
            <a:pPr algn="l"/>
            <a:endParaRPr lang="nl-NL" sz="1800" b="0" i="0" u="none" strike="noStrike" baseline="0" dirty="0">
              <a:solidFill>
                <a:srgbClr val="000000"/>
              </a:solidFill>
              <a:latin typeface="Calibri" panose="020F0502020204030204" pitchFamily="34" charset="0"/>
            </a:endParaRPr>
          </a:p>
          <a:p>
            <a:pPr marR="20530" algn="l"/>
            <a:r>
              <a:rPr lang="nl-NL" sz="1800" b="0" i="0" u="none" strike="noStrike" baseline="0" dirty="0">
                <a:latin typeface="Calibri" panose="020F0502020204030204" pitchFamily="34" charset="0"/>
              </a:rPr>
              <a:t>Het allerbelangrijkste overlevingsmechanisme van kinderen </a:t>
            </a:r>
            <a:r>
              <a:rPr lang="nl-NL" sz="1800" dirty="0">
                <a:latin typeface="Calibri" panose="020F0502020204030204" pitchFamily="34" charset="0"/>
              </a:rPr>
              <a:t>e</a:t>
            </a:r>
            <a:r>
              <a:rPr lang="nl-NL" sz="1800" b="0" i="0" u="none" strike="noStrike" baseline="0" dirty="0">
                <a:latin typeface="Calibri" panose="020F0502020204030204" pitchFamily="34" charset="0"/>
              </a:rPr>
              <a:t>n jongeren in rouwsituaties is in het algemeen:</a:t>
            </a:r>
          </a:p>
          <a:p>
            <a:pPr marL="0" marR="0" indent="0" algn="l">
              <a:buNone/>
            </a:pPr>
            <a:r>
              <a:rPr lang="nl-NL" sz="1800" dirty="0">
                <a:latin typeface="Calibri" panose="020F0502020204030204" pitchFamily="34" charset="0"/>
              </a:rPr>
              <a:t>- </a:t>
            </a:r>
            <a:r>
              <a:rPr lang="nl-NL" sz="1800" b="0" i="0" u="none" strike="noStrike" baseline="0" dirty="0">
                <a:latin typeface="Calibri" panose="020F0502020204030204" pitchFamily="34" charset="0"/>
              </a:rPr>
              <a:t>Aanpassen</a:t>
            </a:r>
          </a:p>
          <a:p>
            <a:pPr marL="0" marR="0" indent="0" algn="l">
              <a:buNone/>
            </a:pPr>
            <a:r>
              <a:rPr lang="nl-NL" sz="1800" b="0" i="0" u="none" strike="noStrike" baseline="0" dirty="0">
                <a:latin typeface="Calibri" panose="020F0502020204030204" pitchFamily="34" charset="0"/>
              </a:rPr>
              <a:t>- Doorgaan met leven</a:t>
            </a:r>
          </a:p>
          <a:p>
            <a:pPr marR="0" algn="l"/>
            <a:endParaRPr lang="nl-NL" sz="1800" dirty="0">
              <a:latin typeface="Calibri" panose="020F0502020204030204" pitchFamily="34" charset="0"/>
            </a:endParaRPr>
          </a:p>
          <a:p>
            <a:pPr marR="0" algn="l"/>
            <a:r>
              <a:rPr lang="nl-NL" sz="1800" b="0" i="0" u="none" strike="noStrike" baseline="0" dirty="0">
                <a:latin typeface="Calibri" panose="020F0502020204030204" pitchFamily="34" charset="0"/>
              </a:rPr>
              <a:t>Dat lijkt dan soms heel goed te gaan, maar dikwijls is dat het wegstoppen van de rouw die er dan later uit kan komen. Nodig is daarom af en toe vragen hoe het écht met hen gaat (en niet alleen: ‘hoe is het nu met je moeder?’) en hen ook de ruimte geven om hun schouders op te halen en gewoon door te leven met hun vriendjes/vrienden. </a:t>
            </a:r>
          </a:p>
          <a:p>
            <a:pPr marL="0" marR="0" indent="0" algn="l">
              <a:buNone/>
            </a:pPr>
            <a:endParaRPr lang="nl-NL" sz="1800" b="0" i="0" u="none" strike="noStrike" baseline="0" dirty="0">
              <a:latin typeface="Calibri" panose="020F0502020204030204" pitchFamily="34" charset="0"/>
            </a:endParaRPr>
          </a:p>
          <a:p>
            <a:pPr algn="l"/>
            <a:endParaRPr lang="nl-NL" sz="1800" b="0" i="0" u="none" strike="noStrike" baseline="0" dirty="0">
              <a:solidFill>
                <a:srgbClr val="000000"/>
              </a:solidFill>
              <a:latin typeface="Calibri" panose="020F0502020204030204" pitchFamily="34" charset="0"/>
            </a:endParaRPr>
          </a:p>
          <a:p>
            <a:endParaRPr lang="nl-NL" dirty="0"/>
          </a:p>
        </p:txBody>
      </p:sp>
    </p:spTree>
    <p:extLst>
      <p:ext uri="{BB962C8B-B14F-4D97-AF65-F5344CB8AC3E}">
        <p14:creationId xmlns:p14="http://schemas.microsoft.com/office/powerpoint/2010/main" val="329865207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CBD53735-7FD0-42DA-A7C6-57CEBB8DD920}"/>
              </a:ext>
            </a:extLst>
          </p:cNvPr>
          <p:cNvSpPr>
            <a:spLocks noGrp="1"/>
          </p:cNvSpPr>
          <p:nvPr>
            <p:ph type="title"/>
          </p:nvPr>
        </p:nvSpPr>
        <p:spPr/>
        <p:txBody>
          <a:bodyPr/>
          <a:lstStyle/>
          <a:p>
            <a:r>
              <a:rPr lang="nl-NL" dirty="0">
                <a:latin typeface="Calibri" panose="020F0502020204030204" pitchFamily="34" charset="0"/>
              </a:rPr>
              <a:t>K</a:t>
            </a:r>
            <a:r>
              <a:rPr lang="nl-NL" sz="4400" b="0" i="0" u="none" strike="noStrike" baseline="0" dirty="0">
                <a:latin typeface="Calibri" panose="020F0502020204030204" pitchFamily="34" charset="0"/>
              </a:rPr>
              <a:t>inderen tot 6 jaar</a:t>
            </a:r>
            <a:br>
              <a:rPr lang="nl-NL" sz="4400" b="0" i="0" u="none" strike="noStrike" baseline="0" dirty="0">
                <a:latin typeface="Calibri" panose="020F0502020204030204" pitchFamily="34" charset="0"/>
              </a:rPr>
            </a:br>
            <a:endParaRPr lang="nl-NL" dirty="0"/>
          </a:p>
        </p:txBody>
      </p:sp>
      <p:sp>
        <p:nvSpPr>
          <p:cNvPr id="3" name="Tijdelijke aanduiding voor inhoud 2">
            <a:extLst>
              <a:ext uri="{FF2B5EF4-FFF2-40B4-BE49-F238E27FC236}">
                <a16:creationId xmlns:a16="http://schemas.microsoft.com/office/drawing/2014/main" id="{5E0636BB-861B-4404-AC87-596117AC0DF8}"/>
              </a:ext>
            </a:extLst>
          </p:cNvPr>
          <p:cNvSpPr>
            <a:spLocks noGrp="1"/>
          </p:cNvSpPr>
          <p:nvPr>
            <p:ph idx="1"/>
          </p:nvPr>
        </p:nvSpPr>
        <p:spPr/>
        <p:txBody>
          <a:bodyPr/>
          <a:lstStyle/>
          <a:p>
            <a:pPr marL="0" marR="0" indent="0" algn="l">
              <a:buNone/>
            </a:pPr>
            <a:r>
              <a:rPr lang="nl-NL" sz="1800" dirty="0">
                <a:latin typeface="Calibri" panose="020F0502020204030204" pitchFamily="34" charset="0"/>
              </a:rPr>
              <a:t>1. </a:t>
            </a:r>
            <a:r>
              <a:rPr lang="nl-NL" sz="1800" b="0" i="0" u="none" strike="noStrike" baseline="0" dirty="0">
                <a:latin typeface="Calibri" panose="020F0502020204030204" pitchFamily="34" charset="0"/>
              </a:rPr>
              <a:t>Kinderen ervaren de dood als iets tijdelijks. </a:t>
            </a:r>
          </a:p>
          <a:p>
            <a:pPr marL="0" marR="0" indent="0" algn="l">
              <a:buNone/>
            </a:pPr>
            <a:r>
              <a:rPr lang="nl-NL" sz="1800" b="0" i="0" u="none" strike="noStrike" baseline="0" dirty="0">
                <a:latin typeface="Calibri" panose="020F0502020204030204" pitchFamily="34" charset="0"/>
              </a:rPr>
              <a:t>2. Door de mythische fase waarin het kind zich bevindt, is alles mogelijk, dus ook het terugkomen van geliefden uit de dood.</a:t>
            </a:r>
            <a:endParaRPr lang="nl-NL" sz="1800" b="0" i="0" u="none" strike="noStrike" baseline="0" dirty="0">
              <a:solidFill>
                <a:srgbClr val="000000"/>
              </a:solidFill>
              <a:latin typeface="Calibri" panose="020F0502020204030204" pitchFamily="34" charset="0"/>
            </a:endParaRPr>
          </a:p>
          <a:p>
            <a:pPr marL="0" marR="27200" indent="0" algn="l">
              <a:buNone/>
            </a:pPr>
            <a:r>
              <a:rPr lang="nl-NL" sz="1800" b="0" i="0" u="none" strike="noStrike" baseline="0" dirty="0">
                <a:latin typeface="Calibri" panose="020F0502020204030204" pitchFamily="34" charset="0"/>
              </a:rPr>
              <a:t>3. Kind is in ontwikkeling. Verdriet en verlies kan ontwikkeling stagneren of zelfs regressie veroorzaken.</a:t>
            </a:r>
          </a:p>
          <a:p>
            <a:pPr marL="0" marR="35490" indent="0" algn="l">
              <a:buNone/>
            </a:pPr>
            <a:r>
              <a:rPr lang="nl-NL" sz="1800" b="0" i="0" u="none" strike="noStrike" baseline="0" dirty="0">
                <a:latin typeface="Calibri" panose="020F0502020204030204" pitchFamily="34" charset="0"/>
              </a:rPr>
              <a:t>4. Kinderen hebben nog geen (verbaal) gevoelsregister beschikbaar.</a:t>
            </a:r>
          </a:p>
          <a:p>
            <a:pPr marL="0" marR="14630" indent="0" algn="l">
              <a:buNone/>
            </a:pPr>
            <a:r>
              <a:rPr lang="nl-NL" sz="1800" b="0" i="0" u="none" strike="noStrike" baseline="0" dirty="0">
                <a:latin typeface="Calibri" panose="020F0502020204030204" pitchFamily="34" charset="0"/>
              </a:rPr>
              <a:t>5. Verwerking gebeurt in stukjes en dat betekent dat informatie herhaald moet worden.</a:t>
            </a:r>
          </a:p>
          <a:p>
            <a:pPr marL="0" marR="0" indent="0" algn="l">
              <a:buNone/>
            </a:pPr>
            <a:r>
              <a:rPr lang="nl-NL" sz="1800" b="0" i="0" u="none" strike="noStrike" baseline="0" dirty="0">
                <a:latin typeface="Calibri" panose="020F0502020204030204" pitchFamily="34" charset="0"/>
              </a:rPr>
              <a:t>6. Reacties van verdriet komen vaak pas later</a:t>
            </a:r>
          </a:p>
          <a:p>
            <a:pPr marL="0" marR="29330" indent="0" algn="l">
              <a:buNone/>
            </a:pPr>
            <a:r>
              <a:rPr lang="nl-NL" sz="1800" b="0" i="0" u="none" strike="noStrike" baseline="0" dirty="0">
                <a:latin typeface="Calibri" panose="020F0502020204030204" pitchFamily="34" charset="0"/>
              </a:rPr>
              <a:t>7. Tekenen en spelen zijn twee belangrijke begeleidingsinstrumenten.</a:t>
            </a:r>
          </a:p>
          <a:p>
            <a:pPr marL="0" marR="29330" indent="0" algn="l">
              <a:buNone/>
            </a:pPr>
            <a:endParaRPr lang="nl-NL" sz="1800" dirty="0">
              <a:latin typeface="Calibri" panose="020F0502020204030204" pitchFamily="34" charset="0"/>
            </a:endParaRPr>
          </a:p>
          <a:p>
            <a:pPr marL="0" marR="29330" indent="0" algn="l">
              <a:buNone/>
            </a:pPr>
            <a:r>
              <a:rPr lang="nl-NL" sz="1800" dirty="0">
                <a:latin typeface="Calibri" panose="020F0502020204030204" pitchFamily="34" charset="0"/>
              </a:rPr>
              <a:t>Nodig is: het wereldje van een kind zo geordend mogelijk houden. En eerlijke informatie geven over sterven en dood.</a:t>
            </a:r>
            <a:endParaRPr lang="nl-NL" dirty="0"/>
          </a:p>
        </p:txBody>
      </p:sp>
    </p:spTree>
    <p:extLst>
      <p:ext uri="{BB962C8B-B14F-4D97-AF65-F5344CB8AC3E}">
        <p14:creationId xmlns:p14="http://schemas.microsoft.com/office/powerpoint/2010/main" val="160809953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22F30E2-BB36-4413-AD49-CD8E9F9779B6}"/>
              </a:ext>
            </a:extLst>
          </p:cNvPr>
          <p:cNvSpPr>
            <a:spLocks noGrp="1"/>
          </p:cNvSpPr>
          <p:nvPr>
            <p:ph type="title"/>
          </p:nvPr>
        </p:nvSpPr>
        <p:spPr/>
        <p:txBody>
          <a:bodyPr/>
          <a:lstStyle/>
          <a:p>
            <a:br>
              <a:rPr lang="nl-NL" sz="1800" b="0" i="0" u="none" strike="noStrike" baseline="0" dirty="0">
                <a:solidFill>
                  <a:srgbClr val="000000"/>
                </a:solidFill>
                <a:latin typeface="Calibri" panose="020F0502020204030204" pitchFamily="34" charset="0"/>
              </a:rPr>
            </a:br>
            <a:r>
              <a:rPr lang="nl-NL" dirty="0">
                <a:solidFill>
                  <a:srgbClr val="000000"/>
                </a:solidFill>
                <a:latin typeface="Calibri" panose="020F0502020204030204" pitchFamily="34" charset="0"/>
              </a:rPr>
              <a:t>K</a:t>
            </a:r>
            <a:r>
              <a:rPr lang="nl-NL" b="0" i="0" u="none" strike="noStrike" baseline="0" dirty="0">
                <a:latin typeface="Calibri" panose="020F0502020204030204" pitchFamily="34" charset="0"/>
              </a:rPr>
              <a:t>inderen tot 12 jaar</a:t>
            </a:r>
            <a:endParaRPr lang="nl-NL" dirty="0"/>
          </a:p>
        </p:txBody>
      </p:sp>
      <p:sp>
        <p:nvSpPr>
          <p:cNvPr id="3" name="Tijdelijke aanduiding voor inhoud 2">
            <a:extLst>
              <a:ext uri="{FF2B5EF4-FFF2-40B4-BE49-F238E27FC236}">
                <a16:creationId xmlns:a16="http://schemas.microsoft.com/office/drawing/2014/main" id="{D689472A-8F09-4AD7-8542-31D3AB1C7151}"/>
              </a:ext>
            </a:extLst>
          </p:cNvPr>
          <p:cNvSpPr>
            <a:spLocks noGrp="1"/>
          </p:cNvSpPr>
          <p:nvPr>
            <p:ph idx="1"/>
          </p:nvPr>
        </p:nvSpPr>
        <p:spPr/>
        <p:txBody>
          <a:bodyPr>
            <a:normAutofit/>
          </a:bodyPr>
          <a:lstStyle/>
          <a:p>
            <a:pPr algn="l"/>
            <a:endParaRPr lang="nl-NL" sz="1800" b="0" i="0" u="none" strike="noStrike" baseline="0" dirty="0">
              <a:solidFill>
                <a:srgbClr val="000000"/>
              </a:solidFill>
              <a:latin typeface="Calibri" panose="020F0502020204030204" pitchFamily="34" charset="0"/>
            </a:endParaRPr>
          </a:p>
          <a:p>
            <a:pPr marL="0" marR="14220" indent="0" algn="l">
              <a:buNone/>
            </a:pPr>
            <a:r>
              <a:rPr lang="nl-NL" sz="1800" b="0" i="0" u="none" strike="noStrike" baseline="0" dirty="0">
                <a:latin typeface="Calibri" panose="020F0502020204030204" pitchFamily="34" charset="0"/>
              </a:rPr>
              <a:t>1. Kinderen tot 12 jaar hebben soms beelden over de dood als zijnde een persoon, een beangstigend iemand.</a:t>
            </a:r>
          </a:p>
          <a:p>
            <a:pPr marL="0" marR="19150" indent="0" algn="l">
              <a:buNone/>
            </a:pPr>
            <a:r>
              <a:rPr lang="nl-NL" sz="1800" b="0" i="0" u="none" strike="noStrike" baseline="0" dirty="0">
                <a:latin typeface="Calibri" panose="020F0502020204030204" pitchFamily="34" charset="0"/>
              </a:rPr>
              <a:t>2. Ze begrijpen het wel, maar ze kunnen er niet mee omgaan: gevolg is ontkenning</a:t>
            </a:r>
          </a:p>
          <a:p>
            <a:pPr marL="0" marR="19150" indent="0" algn="l">
              <a:buNone/>
            </a:pPr>
            <a:r>
              <a:rPr lang="nl-NL" sz="1800" dirty="0">
                <a:latin typeface="Calibri" panose="020F0502020204030204" pitchFamily="34" charset="0"/>
              </a:rPr>
              <a:t>3. Ze </a:t>
            </a:r>
            <a:r>
              <a:rPr lang="nl-NL" sz="1800" b="0" i="0" u="none" strike="noStrike" baseline="0" dirty="0">
                <a:latin typeface="Calibri" panose="020F0502020204030204" pitchFamily="34" charset="0"/>
              </a:rPr>
              <a:t>houden zich groot, fragiele zelfstandigheid: gevolg is verberging</a:t>
            </a:r>
          </a:p>
          <a:p>
            <a:pPr marL="0" marR="24140" indent="0" algn="l">
              <a:buNone/>
            </a:pPr>
            <a:r>
              <a:rPr lang="nl-NL" sz="1800" b="0" i="0" u="none" strike="noStrike" baseline="0" dirty="0">
                <a:latin typeface="Calibri" panose="020F0502020204030204" pitchFamily="34" charset="0"/>
              </a:rPr>
              <a:t>4. Hierdoor vaak psychosomatische klachten zoals buikpijn en hoofdpijn. </a:t>
            </a:r>
            <a:endParaRPr lang="nl-NL" sz="1800" b="0" i="0" u="none" strike="noStrike" baseline="0" dirty="0">
              <a:solidFill>
                <a:srgbClr val="000000"/>
              </a:solidFill>
              <a:latin typeface="Calibri" panose="020F0502020204030204" pitchFamily="34" charset="0"/>
            </a:endParaRPr>
          </a:p>
          <a:p>
            <a:pPr marL="0" marR="0" indent="0" algn="l">
              <a:buNone/>
            </a:pPr>
            <a:r>
              <a:rPr lang="nl-NL" sz="1800" b="0" i="0" u="none" strike="noStrike" baseline="0" dirty="0">
                <a:latin typeface="Calibri" panose="020F0502020204030204" pitchFamily="34" charset="0"/>
              </a:rPr>
              <a:t>5. Soms gedragsproblemen en fobieën</a:t>
            </a:r>
          </a:p>
          <a:p>
            <a:pPr marL="0" marR="47800" indent="0" algn="l">
              <a:buNone/>
            </a:pPr>
            <a:r>
              <a:rPr lang="nl-NL" sz="1800" b="0" i="0" u="none" strike="noStrike" baseline="0" dirty="0">
                <a:latin typeface="Calibri" panose="020F0502020204030204" pitchFamily="34" charset="0"/>
              </a:rPr>
              <a:t>6. Last van verlatingsangst en sterke schuldgevoelens. </a:t>
            </a:r>
          </a:p>
          <a:p>
            <a:pPr marL="0" marR="47800" indent="0" algn="l">
              <a:buNone/>
            </a:pPr>
            <a:r>
              <a:rPr lang="nl-NL" sz="1800" dirty="0">
                <a:latin typeface="Calibri" panose="020F0502020204030204" pitchFamily="34" charset="0"/>
              </a:rPr>
              <a:t>7. Gevoelig voor gewoonten en rituelen.</a:t>
            </a:r>
            <a:endParaRPr lang="nl-NL" sz="1800" b="0" i="0" u="none" strike="noStrike" baseline="0" dirty="0">
              <a:latin typeface="Calibri" panose="020F0502020204030204" pitchFamily="34" charset="0"/>
            </a:endParaRPr>
          </a:p>
          <a:p>
            <a:pPr marL="0" marR="47800" indent="0" algn="l">
              <a:buNone/>
            </a:pPr>
            <a:endParaRPr lang="nl-NL" sz="1800" dirty="0">
              <a:latin typeface="Calibri" panose="020F0502020204030204" pitchFamily="34" charset="0"/>
            </a:endParaRPr>
          </a:p>
          <a:p>
            <a:pPr marL="0" marR="47800" indent="0">
              <a:buNone/>
            </a:pPr>
            <a:r>
              <a:rPr lang="nl-NL" sz="1800" dirty="0">
                <a:latin typeface="Calibri" panose="020F0502020204030204" pitchFamily="34" charset="0"/>
              </a:rPr>
              <a:t>Nodig is: </a:t>
            </a:r>
            <a:r>
              <a:rPr lang="nl-NL" sz="1700" dirty="0">
                <a:latin typeface="Calibri" panose="020F0502020204030204" pitchFamily="34" charset="0"/>
              </a:rPr>
              <a:t>v</a:t>
            </a:r>
            <a:r>
              <a:rPr lang="nl-NL" sz="1700" b="0" i="0" u="none" strike="noStrike" baseline="0" dirty="0">
                <a:latin typeface="Calibri" panose="020F0502020204030204" pitchFamily="34" charset="0"/>
              </a:rPr>
              <a:t>erwoord de gevoelens met en voor het kind (thuis, school, kerk, lotgenotengroep) Laat het kind ervaren dat hij/zij niet alleen is in dit verdriet. Vrienden/familie zijn de beste hulpbronnen.</a:t>
            </a:r>
            <a:endParaRPr lang="nl-NL" dirty="0"/>
          </a:p>
        </p:txBody>
      </p:sp>
    </p:spTree>
    <p:extLst>
      <p:ext uri="{BB962C8B-B14F-4D97-AF65-F5344CB8AC3E}">
        <p14:creationId xmlns:p14="http://schemas.microsoft.com/office/powerpoint/2010/main" val="253114255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87F558B-4481-4B82-94A1-D8AE5DCC919C}"/>
              </a:ext>
            </a:extLst>
          </p:cNvPr>
          <p:cNvSpPr>
            <a:spLocks noGrp="1"/>
          </p:cNvSpPr>
          <p:nvPr>
            <p:ph type="title"/>
          </p:nvPr>
        </p:nvSpPr>
        <p:spPr/>
        <p:txBody>
          <a:bodyPr/>
          <a:lstStyle/>
          <a:p>
            <a:br>
              <a:rPr lang="nl-NL" sz="1800" b="0" i="0" u="none" strike="noStrike" baseline="0" dirty="0">
                <a:solidFill>
                  <a:srgbClr val="000000"/>
                </a:solidFill>
                <a:latin typeface="Calibri" panose="020F0502020204030204" pitchFamily="34" charset="0"/>
              </a:rPr>
            </a:br>
            <a:r>
              <a:rPr lang="nl-NL" dirty="0">
                <a:solidFill>
                  <a:srgbClr val="000000"/>
                </a:solidFill>
                <a:latin typeface="Calibri" panose="020F0502020204030204" pitchFamily="34" charset="0"/>
              </a:rPr>
              <a:t>J</a:t>
            </a:r>
            <a:r>
              <a:rPr lang="nl-NL" b="0" i="0" u="none" strike="noStrike" baseline="0" dirty="0">
                <a:latin typeface="Calibri" panose="020F0502020204030204" pitchFamily="34" charset="0"/>
              </a:rPr>
              <a:t>ongeren tot 18 jaar</a:t>
            </a:r>
            <a:endParaRPr lang="nl-NL" dirty="0"/>
          </a:p>
        </p:txBody>
      </p:sp>
      <p:sp>
        <p:nvSpPr>
          <p:cNvPr id="3" name="Tijdelijke aanduiding voor inhoud 2">
            <a:extLst>
              <a:ext uri="{FF2B5EF4-FFF2-40B4-BE49-F238E27FC236}">
                <a16:creationId xmlns:a16="http://schemas.microsoft.com/office/drawing/2014/main" id="{BE28250F-0E80-4FED-97DA-49A3628B8D0B}"/>
              </a:ext>
            </a:extLst>
          </p:cNvPr>
          <p:cNvSpPr>
            <a:spLocks noGrp="1"/>
          </p:cNvSpPr>
          <p:nvPr>
            <p:ph idx="1"/>
          </p:nvPr>
        </p:nvSpPr>
        <p:spPr/>
        <p:txBody>
          <a:bodyPr>
            <a:normAutofit/>
          </a:bodyPr>
          <a:lstStyle/>
          <a:p>
            <a:pPr algn="l"/>
            <a:endParaRPr lang="nl-NL" sz="1800" b="0" i="0" u="none" strike="noStrike" baseline="0" dirty="0">
              <a:solidFill>
                <a:srgbClr val="000000"/>
              </a:solidFill>
              <a:latin typeface="Calibri" panose="020F0502020204030204" pitchFamily="34" charset="0"/>
            </a:endParaRPr>
          </a:p>
          <a:p>
            <a:pPr marR="0" algn="l"/>
            <a:r>
              <a:rPr lang="nl-NL" sz="1800" b="0" i="0" u="none" strike="noStrike" baseline="0" dirty="0">
                <a:latin typeface="Calibri" panose="020F0502020204030204" pitchFamily="34" charset="0"/>
              </a:rPr>
              <a:t>Zijn bezig met de opbouw van hun eigen leven en voelen zich geremd door het verdriet van hun ouder(s)</a:t>
            </a:r>
          </a:p>
          <a:p>
            <a:pPr marR="0" algn="l"/>
            <a:r>
              <a:rPr lang="nl-NL" sz="1800" b="0" i="0" u="none" strike="noStrike" baseline="0" dirty="0">
                <a:latin typeface="Calibri" panose="020F0502020204030204" pitchFamily="34" charset="0"/>
              </a:rPr>
              <a:t>Voelen zich sterk verantwoordelijk voor het meedragen van het gezin.</a:t>
            </a:r>
          </a:p>
          <a:p>
            <a:pPr marR="40420" algn="l"/>
            <a:r>
              <a:rPr lang="nl-NL" sz="1800" b="0" i="0" u="none" strike="noStrike" baseline="0" dirty="0">
                <a:latin typeface="Calibri" panose="020F0502020204030204" pitchFamily="34" charset="0"/>
              </a:rPr>
              <a:t>Zoektocht in identiteit m.b.t. Wie ben ik? Wie is de ander? Wie is God?</a:t>
            </a:r>
            <a:endParaRPr lang="nl-NL" sz="1800" dirty="0">
              <a:latin typeface="Calibri" panose="020F0502020204030204" pitchFamily="34" charset="0"/>
            </a:endParaRPr>
          </a:p>
          <a:p>
            <a:pPr marR="40420" algn="l"/>
            <a:r>
              <a:rPr lang="nl-NL" sz="1800" b="0" i="0" u="none" strike="noStrike" baseline="0" dirty="0">
                <a:latin typeface="Calibri" panose="020F0502020204030204" pitchFamily="34" charset="0"/>
              </a:rPr>
              <a:t>Pubers sluiten zich vaak af van volwassenen (</a:t>
            </a:r>
            <a:r>
              <a:rPr lang="nl-NL" sz="1800" dirty="0">
                <a:latin typeface="Calibri" panose="020F0502020204030204" pitchFamily="34" charset="0"/>
              </a:rPr>
              <a:t>dat is op zich normaal)</a:t>
            </a:r>
            <a:r>
              <a:rPr lang="nl-NL" sz="1800" b="0" i="0" u="none" strike="noStrike" baseline="0" dirty="0">
                <a:latin typeface="Calibri" panose="020F0502020204030204" pitchFamily="34" charset="0"/>
              </a:rPr>
              <a:t>, maar daardoor laten zij volwassenen moeilijk toe bij hun verdriet – vaak ‘uitgestelde rouw’.</a:t>
            </a:r>
          </a:p>
          <a:p>
            <a:pPr marR="40420"/>
            <a:r>
              <a:rPr lang="nl-NL" sz="1800" b="0" i="0" u="none" strike="noStrike" baseline="0" dirty="0">
                <a:latin typeface="Calibri" panose="020F0502020204030204" pitchFamily="34" charset="0"/>
              </a:rPr>
              <a:t>Jongeren ervaren dat plotsklaps hun wereld is veranderd, terwijl de wereld van hun vrienden hetzelfde is gebleven. Daardoor verschuiven prioriteiten en interesses. Daardoor verliezen ze contacten.</a:t>
            </a:r>
          </a:p>
          <a:p>
            <a:pPr marR="40420" algn="l"/>
            <a:r>
              <a:rPr lang="nl-NL" sz="1800" dirty="0">
                <a:latin typeface="Calibri" panose="020F0502020204030204" pitchFamily="34" charset="0"/>
              </a:rPr>
              <a:t>S</a:t>
            </a:r>
            <a:r>
              <a:rPr lang="nl-NL" sz="1800" b="0" i="0" u="none" strike="noStrike" baseline="0" dirty="0">
                <a:latin typeface="Calibri" panose="020F0502020204030204" pitchFamily="34" charset="0"/>
              </a:rPr>
              <a:t>tart rouwproces pas na hun 20</a:t>
            </a:r>
            <a:r>
              <a:rPr lang="nl-NL" sz="1800" b="0" i="0" u="none" strike="noStrike" baseline="30000" dirty="0">
                <a:latin typeface="Calibri" panose="020F0502020204030204" pitchFamily="34" charset="0"/>
              </a:rPr>
              <a:t>e</a:t>
            </a:r>
            <a:r>
              <a:rPr lang="nl-NL" sz="1800" b="0" i="0" u="none" strike="noStrike" baseline="0" dirty="0">
                <a:latin typeface="Calibri" panose="020F0502020204030204" pitchFamily="34" charset="0"/>
              </a:rPr>
              <a:t>, soms met een concrete aanleiding. Zoals: de deur uitgaan en zelfstandig gaan wonen. Het gemis van een ouder kan bijvoorbeeld pas bovenkomen als ze zelf een kind krijgen.</a:t>
            </a:r>
          </a:p>
          <a:p>
            <a:pPr marR="40420" algn="l"/>
            <a:endParaRPr lang="nl-NL" sz="1800" dirty="0">
              <a:latin typeface="Calibri" panose="020F0502020204030204" pitchFamily="34" charset="0"/>
            </a:endParaRPr>
          </a:p>
          <a:p>
            <a:pPr marR="40420" algn="l"/>
            <a:r>
              <a:rPr lang="nl-NL" sz="1800" b="0" i="0" u="none" strike="noStrike" baseline="0" dirty="0">
                <a:latin typeface="Calibri" panose="020F0502020204030204" pitchFamily="34" charset="0"/>
              </a:rPr>
              <a:t>Nodig: begrip voor de moeilijke puberteit; echte belangstelling; ruimte voor hun eigen proces; lotgenotencontact</a:t>
            </a:r>
          </a:p>
          <a:p>
            <a:endParaRPr lang="nl-NL" dirty="0"/>
          </a:p>
        </p:txBody>
      </p:sp>
    </p:spTree>
    <p:extLst>
      <p:ext uri="{BB962C8B-B14F-4D97-AF65-F5344CB8AC3E}">
        <p14:creationId xmlns:p14="http://schemas.microsoft.com/office/powerpoint/2010/main" val="112011444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4DF194DF-0BD4-45A9-BD7F-9380C1459FCB}"/>
              </a:ext>
            </a:extLst>
          </p:cNvPr>
          <p:cNvSpPr>
            <a:spLocks noGrp="1"/>
          </p:cNvSpPr>
          <p:nvPr>
            <p:ph type="title"/>
          </p:nvPr>
        </p:nvSpPr>
        <p:spPr/>
        <p:txBody>
          <a:bodyPr/>
          <a:lstStyle/>
          <a:p>
            <a:r>
              <a:rPr lang="nl-NL" dirty="0"/>
              <a:t>Pastoraat </a:t>
            </a:r>
          </a:p>
        </p:txBody>
      </p:sp>
      <p:sp>
        <p:nvSpPr>
          <p:cNvPr id="3" name="Tijdelijke aanduiding voor inhoud 2">
            <a:extLst>
              <a:ext uri="{FF2B5EF4-FFF2-40B4-BE49-F238E27FC236}">
                <a16:creationId xmlns:a16="http://schemas.microsoft.com/office/drawing/2014/main" id="{DAF5976C-6466-435D-971F-31882D90978C}"/>
              </a:ext>
            </a:extLst>
          </p:cNvPr>
          <p:cNvSpPr>
            <a:spLocks noGrp="1"/>
          </p:cNvSpPr>
          <p:nvPr>
            <p:ph idx="1"/>
          </p:nvPr>
        </p:nvSpPr>
        <p:spPr/>
        <p:txBody>
          <a:bodyPr/>
          <a:lstStyle/>
          <a:p>
            <a:pPr algn="l"/>
            <a:endParaRPr lang="nl-NL" sz="1800" b="0" i="0" u="none" strike="noStrike" baseline="0" dirty="0">
              <a:solidFill>
                <a:srgbClr val="000000"/>
              </a:solidFill>
              <a:latin typeface="Calibri" panose="020F0502020204030204" pitchFamily="34" charset="0"/>
            </a:endParaRPr>
          </a:p>
          <a:p>
            <a:pPr marR="0" algn="l"/>
            <a:r>
              <a:rPr lang="nl-NL" sz="1800" b="0" i="0" u="none" strike="noStrike" baseline="0" dirty="0">
                <a:latin typeface="Calibri" panose="020F0502020204030204" pitchFamily="34" charset="0"/>
              </a:rPr>
              <a:t>Geef niet alleen aandacht aan verdrietige ouders, ook aan de gezinnen en waar mogelijk individueel aan kinderen en jongeren.</a:t>
            </a:r>
          </a:p>
          <a:p>
            <a:pPr marR="0" algn="l"/>
            <a:r>
              <a:rPr lang="nl-NL" sz="1800" b="0" i="0" u="none" strike="noStrike" baseline="0" dirty="0">
                <a:latin typeface="Calibri" panose="020F0502020204030204" pitchFamily="34" charset="0"/>
              </a:rPr>
              <a:t>Vanzelfsprekende relaties zijn de beste hulpbronnen, dus eerst familieleden. Probeer hen te versterken bij de zorg voor hun kinderen.</a:t>
            </a:r>
          </a:p>
          <a:p>
            <a:pPr marR="0" algn="l"/>
            <a:r>
              <a:rPr lang="nl-NL" sz="1800" dirty="0">
                <a:latin typeface="Calibri" panose="020F0502020204030204" pitchFamily="34" charset="0"/>
              </a:rPr>
              <a:t>Laat jongeren andere jongeren pastoraal in de gaten houden/ ondersteunen.</a:t>
            </a:r>
          </a:p>
          <a:p>
            <a:pPr marR="0" algn="l"/>
            <a:r>
              <a:rPr lang="nl-NL" sz="1800" b="0" i="0" u="none" strike="noStrike" baseline="0" dirty="0">
                <a:latin typeface="Calibri" panose="020F0502020204030204" pitchFamily="34" charset="0"/>
              </a:rPr>
              <a:t>Jeugdleiders, jeugdouderlingen kunnen op gepaste momenten (herinneringsdagen bijv.) en zomaar toevallig échte belangstelling tonen.</a:t>
            </a:r>
          </a:p>
          <a:p>
            <a:pPr marR="0" algn="l"/>
            <a:r>
              <a:rPr lang="nl-NL" sz="1800" b="0" i="0" u="none" strike="noStrike" baseline="0" dirty="0">
                <a:latin typeface="Calibri" panose="020F0502020204030204" pitchFamily="34" charset="0"/>
              </a:rPr>
              <a:t>Gezinnen waar liefde is kunnen zich open stellen voor kinderen/ jongeren met verdriet</a:t>
            </a:r>
          </a:p>
          <a:p>
            <a:pPr marL="0" marR="0" indent="0" algn="l">
              <a:buNone/>
            </a:pPr>
            <a:endParaRPr lang="nl-NL" sz="1800" b="0" i="0" u="none" strike="noStrike" baseline="0" dirty="0">
              <a:latin typeface="Calibri" panose="020F0502020204030204" pitchFamily="34" charset="0"/>
            </a:endParaRPr>
          </a:p>
          <a:p>
            <a:endParaRPr lang="nl-NL" dirty="0"/>
          </a:p>
        </p:txBody>
      </p:sp>
    </p:spTree>
    <p:extLst>
      <p:ext uri="{BB962C8B-B14F-4D97-AF65-F5344CB8AC3E}">
        <p14:creationId xmlns:p14="http://schemas.microsoft.com/office/powerpoint/2010/main" val="375146905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647DDE4F-8DDF-466C-A355-10F9140D3120}"/>
              </a:ext>
            </a:extLst>
          </p:cNvPr>
          <p:cNvSpPr>
            <a:spLocks noGrp="1"/>
          </p:cNvSpPr>
          <p:nvPr>
            <p:ph type="title"/>
          </p:nvPr>
        </p:nvSpPr>
        <p:spPr/>
        <p:txBody>
          <a:bodyPr>
            <a:normAutofit fontScale="90000"/>
          </a:bodyPr>
          <a:lstStyle/>
          <a:p>
            <a:br>
              <a:rPr lang="nl-NL" sz="1800" b="0" i="0" u="none" strike="noStrike" baseline="0" dirty="0">
                <a:solidFill>
                  <a:srgbClr val="000000"/>
                </a:solidFill>
                <a:latin typeface="Calibri" panose="020F0502020204030204" pitchFamily="34" charset="0"/>
              </a:rPr>
            </a:br>
            <a:r>
              <a:rPr lang="nl-NL" b="0" i="0" u="none" strike="noStrike" baseline="0" dirty="0">
                <a:solidFill>
                  <a:srgbClr val="000000"/>
                </a:solidFill>
                <a:latin typeface="Calibri" panose="020F0502020204030204" pitchFamily="34" charset="0"/>
              </a:rPr>
              <a:t>Je verbinden en afscheid nemen, zo is het leven</a:t>
            </a:r>
            <a:endParaRPr lang="nl-NL" dirty="0"/>
          </a:p>
        </p:txBody>
      </p:sp>
      <p:pic>
        <p:nvPicPr>
          <p:cNvPr id="5" name="Tijdelijke aanduiding voor inhoud 4">
            <a:extLst>
              <a:ext uri="{FF2B5EF4-FFF2-40B4-BE49-F238E27FC236}">
                <a16:creationId xmlns:a16="http://schemas.microsoft.com/office/drawing/2014/main" id="{76E3BB17-6691-4A84-80BE-7E176229900D}"/>
              </a:ext>
            </a:extLst>
          </p:cNvPr>
          <p:cNvPicPr>
            <a:picLocks noGrp="1" noChangeAspect="1"/>
          </p:cNvPicPr>
          <p:nvPr>
            <p:ph idx="1"/>
          </p:nvPr>
        </p:nvPicPr>
        <p:blipFill>
          <a:blip r:embed="rId2"/>
          <a:stretch>
            <a:fillRect/>
          </a:stretch>
        </p:blipFill>
        <p:spPr>
          <a:xfrm>
            <a:off x="3623256" y="2420412"/>
            <a:ext cx="4945487" cy="3161763"/>
          </a:xfrm>
          <a:prstGeom prst="rect">
            <a:avLst/>
          </a:prstGeom>
        </p:spPr>
      </p:pic>
      <p:pic>
        <p:nvPicPr>
          <p:cNvPr id="6" name="Afbeelding 5">
            <a:extLst>
              <a:ext uri="{FF2B5EF4-FFF2-40B4-BE49-F238E27FC236}">
                <a16:creationId xmlns:a16="http://schemas.microsoft.com/office/drawing/2014/main" id="{E564AA37-49E8-4479-9FF5-1DE44DE83B96}"/>
              </a:ext>
            </a:extLst>
          </p:cNvPr>
          <p:cNvPicPr>
            <a:picLocks noChangeAspect="1"/>
          </p:cNvPicPr>
          <p:nvPr/>
        </p:nvPicPr>
        <p:blipFill>
          <a:blip r:embed="rId2"/>
          <a:stretch>
            <a:fillRect/>
          </a:stretch>
        </p:blipFill>
        <p:spPr>
          <a:xfrm>
            <a:off x="3673641" y="1848118"/>
            <a:ext cx="4945487" cy="3161763"/>
          </a:xfrm>
          <a:prstGeom prst="rect">
            <a:avLst/>
          </a:prstGeom>
        </p:spPr>
      </p:pic>
      <p:pic>
        <p:nvPicPr>
          <p:cNvPr id="7" name="Afbeelding 6">
            <a:extLst>
              <a:ext uri="{FF2B5EF4-FFF2-40B4-BE49-F238E27FC236}">
                <a16:creationId xmlns:a16="http://schemas.microsoft.com/office/drawing/2014/main" id="{CCB89270-9AC8-4B10-9219-DEBF0FA68E8A}"/>
              </a:ext>
            </a:extLst>
          </p:cNvPr>
          <p:cNvPicPr>
            <a:picLocks noChangeAspect="1"/>
          </p:cNvPicPr>
          <p:nvPr/>
        </p:nvPicPr>
        <p:blipFill>
          <a:blip r:embed="rId2"/>
          <a:stretch>
            <a:fillRect/>
          </a:stretch>
        </p:blipFill>
        <p:spPr>
          <a:xfrm>
            <a:off x="3775656" y="2000518"/>
            <a:ext cx="4945487" cy="3161763"/>
          </a:xfrm>
          <a:prstGeom prst="rect">
            <a:avLst/>
          </a:prstGeom>
        </p:spPr>
      </p:pic>
      <p:pic>
        <p:nvPicPr>
          <p:cNvPr id="8" name="Afbeelding 7">
            <a:extLst>
              <a:ext uri="{FF2B5EF4-FFF2-40B4-BE49-F238E27FC236}">
                <a16:creationId xmlns:a16="http://schemas.microsoft.com/office/drawing/2014/main" id="{D2A8FDF5-ACCB-4DC0-9D68-221545DF2AA6}"/>
              </a:ext>
            </a:extLst>
          </p:cNvPr>
          <p:cNvPicPr>
            <a:picLocks noChangeAspect="1"/>
          </p:cNvPicPr>
          <p:nvPr/>
        </p:nvPicPr>
        <p:blipFill>
          <a:blip r:embed="rId2"/>
          <a:stretch>
            <a:fillRect/>
          </a:stretch>
        </p:blipFill>
        <p:spPr>
          <a:xfrm>
            <a:off x="3928056" y="2152918"/>
            <a:ext cx="4945487" cy="3161763"/>
          </a:xfrm>
          <a:prstGeom prst="rect">
            <a:avLst/>
          </a:prstGeom>
        </p:spPr>
      </p:pic>
      <p:pic>
        <p:nvPicPr>
          <p:cNvPr id="9" name="Afbeelding 8">
            <a:extLst>
              <a:ext uri="{FF2B5EF4-FFF2-40B4-BE49-F238E27FC236}">
                <a16:creationId xmlns:a16="http://schemas.microsoft.com/office/drawing/2014/main" id="{369C0AC9-B94F-4440-86C0-B104CAD87BCE}"/>
              </a:ext>
            </a:extLst>
          </p:cNvPr>
          <p:cNvPicPr>
            <a:picLocks noChangeAspect="1"/>
          </p:cNvPicPr>
          <p:nvPr/>
        </p:nvPicPr>
        <p:blipFill>
          <a:blip r:embed="rId2"/>
          <a:stretch>
            <a:fillRect/>
          </a:stretch>
        </p:blipFill>
        <p:spPr>
          <a:xfrm>
            <a:off x="4080456" y="2305318"/>
            <a:ext cx="4945487" cy="3161763"/>
          </a:xfrm>
          <a:prstGeom prst="rect">
            <a:avLst/>
          </a:prstGeom>
        </p:spPr>
      </p:pic>
      <p:pic>
        <p:nvPicPr>
          <p:cNvPr id="10" name="Afbeelding 9">
            <a:extLst>
              <a:ext uri="{FF2B5EF4-FFF2-40B4-BE49-F238E27FC236}">
                <a16:creationId xmlns:a16="http://schemas.microsoft.com/office/drawing/2014/main" id="{1FA0FA1B-8AFE-435F-A21A-B335E68B2AD5}"/>
              </a:ext>
            </a:extLst>
          </p:cNvPr>
          <p:cNvPicPr>
            <a:picLocks noChangeAspect="1"/>
          </p:cNvPicPr>
          <p:nvPr/>
        </p:nvPicPr>
        <p:blipFill>
          <a:blip r:embed="rId3"/>
          <a:stretch>
            <a:fillRect/>
          </a:stretch>
        </p:blipFill>
        <p:spPr>
          <a:xfrm>
            <a:off x="4096260" y="2110582"/>
            <a:ext cx="4323757" cy="2461417"/>
          </a:xfrm>
          <a:prstGeom prst="rect">
            <a:avLst/>
          </a:prstGeom>
        </p:spPr>
      </p:pic>
    </p:spTree>
    <p:extLst>
      <p:ext uri="{BB962C8B-B14F-4D97-AF65-F5344CB8AC3E}">
        <p14:creationId xmlns:p14="http://schemas.microsoft.com/office/powerpoint/2010/main" val="217694523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D4A57D7-D612-4A2C-BE31-16B599CCECF1}"/>
              </a:ext>
            </a:extLst>
          </p:cNvPr>
          <p:cNvSpPr>
            <a:spLocks noGrp="1"/>
          </p:cNvSpPr>
          <p:nvPr>
            <p:ph type="title"/>
          </p:nvPr>
        </p:nvSpPr>
        <p:spPr/>
        <p:txBody>
          <a:bodyPr/>
          <a:lstStyle/>
          <a:p>
            <a:r>
              <a:rPr lang="nl-NL" sz="4400" b="0" i="0" u="none" strike="noStrike" baseline="0" dirty="0">
                <a:latin typeface="Calibri" panose="020F0502020204030204" pitchFamily="34" charset="0"/>
              </a:rPr>
              <a:t>Belangrijke aspecten in rouwbegeleiding</a:t>
            </a:r>
            <a:endParaRPr lang="nl-NL" dirty="0"/>
          </a:p>
        </p:txBody>
      </p:sp>
      <p:sp>
        <p:nvSpPr>
          <p:cNvPr id="3" name="Tijdelijke aanduiding voor inhoud 2">
            <a:extLst>
              <a:ext uri="{FF2B5EF4-FFF2-40B4-BE49-F238E27FC236}">
                <a16:creationId xmlns:a16="http://schemas.microsoft.com/office/drawing/2014/main" id="{ED30BEB8-E101-4573-A64B-E0412BB6732D}"/>
              </a:ext>
            </a:extLst>
          </p:cNvPr>
          <p:cNvSpPr>
            <a:spLocks noGrp="1"/>
          </p:cNvSpPr>
          <p:nvPr>
            <p:ph idx="1"/>
          </p:nvPr>
        </p:nvSpPr>
        <p:spPr/>
        <p:txBody>
          <a:bodyPr/>
          <a:lstStyle/>
          <a:p>
            <a:pPr algn="l"/>
            <a:endParaRPr lang="nl-NL" sz="1800" b="0" i="0" u="none" strike="noStrike" baseline="0" dirty="0">
              <a:solidFill>
                <a:srgbClr val="000000"/>
              </a:solidFill>
              <a:latin typeface="Calibri" panose="020F0502020204030204" pitchFamily="34" charset="0"/>
            </a:endParaRPr>
          </a:p>
          <a:p>
            <a:pPr marL="0" marR="10600" indent="0" algn="l">
              <a:buNone/>
            </a:pPr>
            <a:r>
              <a:rPr lang="nl-NL" sz="1800" b="0" i="0" u="none" strike="noStrike" baseline="0" dirty="0">
                <a:latin typeface="Calibri" panose="020F0502020204030204" pitchFamily="34" charset="0"/>
              </a:rPr>
              <a:t>Manu </a:t>
            </a:r>
            <a:r>
              <a:rPr lang="nl-NL" sz="1800" dirty="0">
                <a:latin typeface="Calibri" panose="020F0502020204030204" pitchFamily="34" charset="0"/>
              </a:rPr>
              <a:t>K</a:t>
            </a:r>
            <a:r>
              <a:rPr lang="nl-NL" sz="1800" b="0" i="0" u="none" strike="noStrike" baseline="0" dirty="0">
                <a:latin typeface="Calibri" panose="020F0502020204030204" pitchFamily="34" charset="0"/>
              </a:rPr>
              <a:t>eirse noemt deze stappen en dat lijkt op de eerder getoonde cirkel. Let op de</a:t>
            </a:r>
          </a:p>
          <a:p>
            <a:pPr marR="0" algn="l"/>
            <a:r>
              <a:rPr lang="nl-NL" sz="1800" b="0" i="0" u="none" strike="noStrike" baseline="0" dirty="0">
                <a:latin typeface="Calibri" panose="020F0502020204030204" pitchFamily="34" charset="0"/>
              </a:rPr>
              <a:t>Emotionele reactie na verlies</a:t>
            </a:r>
          </a:p>
          <a:p>
            <a:pPr marR="0" algn="l"/>
            <a:r>
              <a:rPr lang="nl-NL" sz="1800" b="0" i="0" u="none" strike="noStrike" baseline="0" dirty="0">
                <a:latin typeface="Calibri" panose="020F0502020204030204" pitchFamily="34" charset="0"/>
              </a:rPr>
              <a:t>Aanpassing nieuwe situatie</a:t>
            </a:r>
          </a:p>
          <a:p>
            <a:pPr marR="0" algn="l"/>
            <a:r>
              <a:rPr lang="nl-NL" sz="1800" b="0" i="0" u="none" strike="noStrike" baseline="0" dirty="0">
                <a:latin typeface="Calibri" panose="020F0502020204030204" pitchFamily="34" charset="0"/>
              </a:rPr>
              <a:t>Betekenis geven aan verlies</a:t>
            </a:r>
          </a:p>
          <a:p>
            <a:pPr marR="0" algn="l"/>
            <a:r>
              <a:rPr lang="nl-NL" sz="1800" b="0" i="0" u="none" strike="noStrike" baseline="0" dirty="0">
                <a:latin typeface="Calibri" panose="020F0502020204030204" pitchFamily="34" charset="0"/>
              </a:rPr>
              <a:t>Opnieuw vorm geven aan levensverhaal</a:t>
            </a:r>
          </a:p>
          <a:p>
            <a:endParaRPr lang="nl-NL" dirty="0"/>
          </a:p>
        </p:txBody>
      </p:sp>
    </p:spTree>
    <p:extLst>
      <p:ext uri="{BB962C8B-B14F-4D97-AF65-F5344CB8AC3E}">
        <p14:creationId xmlns:p14="http://schemas.microsoft.com/office/powerpoint/2010/main" val="131089777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9555F684-4A15-4CCD-8466-60A8B257423E}"/>
              </a:ext>
            </a:extLst>
          </p:cNvPr>
          <p:cNvSpPr>
            <a:spLocks noGrp="1"/>
          </p:cNvSpPr>
          <p:nvPr>
            <p:ph type="title"/>
          </p:nvPr>
        </p:nvSpPr>
        <p:spPr/>
        <p:txBody>
          <a:bodyPr/>
          <a:lstStyle/>
          <a:p>
            <a:br>
              <a:rPr lang="nl-NL" sz="1800" b="0" i="0" u="none" strike="noStrike" baseline="0" dirty="0">
                <a:solidFill>
                  <a:srgbClr val="000000"/>
                </a:solidFill>
                <a:latin typeface="Calibri" panose="020F0502020204030204" pitchFamily="34" charset="0"/>
              </a:rPr>
            </a:br>
            <a:r>
              <a:rPr lang="nl-NL" b="0" i="0" u="none" strike="noStrike" baseline="0" dirty="0">
                <a:solidFill>
                  <a:srgbClr val="000000"/>
                </a:solidFill>
                <a:latin typeface="Calibri" panose="020F0502020204030204" pitchFamily="34" charset="0"/>
              </a:rPr>
              <a:t>Inhoudelijk pastoraat bij rouw</a:t>
            </a:r>
            <a:endParaRPr lang="nl-NL" dirty="0"/>
          </a:p>
        </p:txBody>
      </p:sp>
      <p:sp>
        <p:nvSpPr>
          <p:cNvPr id="3" name="Tijdelijke aanduiding voor inhoud 2">
            <a:extLst>
              <a:ext uri="{FF2B5EF4-FFF2-40B4-BE49-F238E27FC236}">
                <a16:creationId xmlns:a16="http://schemas.microsoft.com/office/drawing/2014/main" id="{803FCFB6-07DC-453F-9AE2-D0B8B481FBF1}"/>
              </a:ext>
            </a:extLst>
          </p:cNvPr>
          <p:cNvSpPr>
            <a:spLocks noGrp="1"/>
          </p:cNvSpPr>
          <p:nvPr>
            <p:ph idx="1"/>
          </p:nvPr>
        </p:nvSpPr>
        <p:spPr/>
        <p:txBody>
          <a:bodyPr>
            <a:normAutofit/>
          </a:bodyPr>
          <a:lstStyle/>
          <a:p>
            <a:pPr marL="0" marR="13030" indent="0" algn="l">
              <a:buNone/>
            </a:pPr>
            <a:r>
              <a:rPr lang="nl-NL" sz="1800" b="0" i="0" u="none" strike="noStrike" baseline="0" dirty="0">
                <a:latin typeface="Calibri" panose="020F0502020204030204" pitchFamily="34" charset="0"/>
              </a:rPr>
              <a:t>Help kinderen en jongeren bij (zie </a:t>
            </a:r>
            <a:r>
              <a:rPr lang="nl-NL" sz="1800" b="0" i="0" u="none" strike="noStrike" baseline="0">
                <a:latin typeface="Calibri" panose="020F0502020204030204" pitchFamily="34" charset="0"/>
              </a:rPr>
              <a:t>de cirkel)</a:t>
            </a:r>
            <a:endParaRPr lang="nl-NL" sz="1800" b="0" i="0" u="none" strike="noStrike" baseline="0" dirty="0">
              <a:latin typeface="Calibri" panose="020F0502020204030204" pitchFamily="34" charset="0"/>
            </a:endParaRPr>
          </a:p>
          <a:p>
            <a:pPr marR="0" algn="l"/>
            <a:r>
              <a:rPr lang="nl-NL" sz="1800" b="0" i="0" u="none" strike="noStrike" baseline="0" dirty="0">
                <a:latin typeface="Calibri" panose="020F0502020204030204" pitchFamily="34" charset="0"/>
              </a:rPr>
              <a:t>Fase 3: afscheid nemen (betrek kinderen bij de rouwrituelen, geef ze aandacht ook in de kerkdienst)</a:t>
            </a:r>
          </a:p>
          <a:p>
            <a:pPr marR="0" algn="l"/>
            <a:r>
              <a:rPr lang="nl-NL" sz="1800" b="0" i="0" u="none" strike="noStrike" baseline="0" dirty="0">
                <a:latin typeface="Calibri" panose="020F0502020204030204" pitchFamily="34" charset="0"/>
              </a:rPr>
              <a:t>Fase 4: rouwen (laat kinderen hun wirwar van gevoelens uiten, bijvoorbeeld door naar het graf te gaan; door herinneringen te bewaren en op te halen, door foto’s te bekijken)</a:t>
            </a:r>
          </a:p>
          <a:p>
            <a:pPr marR="0" algn="l"/>
            <a:r>
              <a:rPr lang="nl-NL" sz="1800" b="0" i="0" u="none" strike="noStrike" baseline="0" dirty="0">
                <a:latin typeface="Calibri" panose="020F0502020204030204" pitchFamily="34" charset="0"/>
              </a:rPr>
              <a:t>Fase 5: betekenis geven (nadenken over ‘waarom?’; spreken over leven en dood vanuit Gods perspectief; verder leren leven met het gemis; een </a:t>
            </a:r>
            <a:r>
              <a:rPr lang="nl-NL" sz="1800" b="0" i="0" u="none" strike="noStrike" baseline="0" dirty="0" err="1">
                <a:latin typeface="Calibri" panose="020F0502020204030204" pitchFamily="34" charset="0"/>
              </a:rPr>
              <a:t>bijbeltekst</a:t>
            </a:r>
            <a:r>
              <a:rPr lang="nl-NL" sz="1800" b="0" i="0" u="none" strike="noStrike" baseline="0" dirty="0">
                <a:latin typeface="Calibri" panose="020F0502020204030204" pitchFamily="34" charset="0"/>
              </a:rPr>
              <a:t> meegeven, samen bidden)</a:t>
            </a:r>
          </a:p>
          <a:p>
            <a:pPr marR="0" algn="l"/>
            <a:endParaRPr lang="nl-NL" sz="1800" dirty="0">
              <a:latin typeface="Calibri" panose="020F0502020204030204" pitchFamily="34" charset="0"/>
            </a:endParaRPr>
          </a:p>
          <a:p>
            <a:pPr marL="0" marR="0" indent="0" algn="l">
              <a:buNone/>
            </a:pPr>
            <a:r>
              <a:rPr lang="nl-NL" sz="1800" dirty="0">
                <a:latin typeface="Calibri" panose="020F0502020204030204" pitchFamily="34" charset="0"/>
              </a:rPr>
              <a:t>Uiteraard geldt ook hier: de meest dichtbij staande mensen kunnen dit beter doen dan anderen. Maar die kun je dan weer ondersteunen vanuit het pastoraat.</a:t>
            </a:r>
            <a:endParaRPr lang="nl-NL" dirty="0"/>
          </a:p>
        </p:txBody>
      </p:sp>
    </p:spTree>
    <p:extLst>
      <p:ext uri="{BB962C8B-B14F-4D97-AF65-F5344CB8AC3E}">
        <p14:creationId xmlns:p14="http://schemas.microsoft.com/office/powerpoint/2010/main" val="2282364201"/>
      </p:ext>
    </p:extLst>
  </p:cSld>
  <p:clrMapOvr>
    <a:masterClrMapping/>
  </p:clrMapOvr>
</p:sld>
</file>

<file path=ppt/theme/theme1.xml><?xml version="1.0" encoding="utf-8"?>
<a:theme xmlns:a="http://schemas.openxmlformats.org/drawingml/2006/main" name="Kantoorthema">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124</TotalTime>
  <Words>811</Words>
  <Application>Microsoft Office PowerPoint</Application>
  <PresentationFormat>Breedbeeld</PresentationFormat>
  <Paragraphs>62</Paragraphs>
  <Slides>9</Slides>
  <Notes>0</Notes>
  <HiddenSlides>0</HiddenSlides>
  <MMClips>0</MMClips>
  <ScaleCrop>false</ScaleCrop>
  <HeadingPairs>
    <vt:vector size="6" baseType="variant">
      <vt:variant>
        <vt:lpstr>Gebruikte lettertypen</vt:lpstr>
      </vt:variant>
      <vt:variant>
        <vt:i4>3</vt:i4>
      </vt:variant>
      <vt:variant>
        <vt:lpstr>Thema</vt:lpstr>
      </vt:variant>
      <vt:variant>
        <vt:i4>1</vt:i4>
      </vt:variant>
      <vt:variant>
        <vt:lpstr>Diatitels</vt:lpstr>
      </vt:variant>
      <vt:variant>
        <vt:i4>9</vt:i4>
      </vt:variant>
    </vt:vector>
  </HeadingPairs>
  <TitlesOfParts>
    <vt:vector size="13" baseType="lpstr">
      <vt:lpstr>Arial</vt:lpstr>
      <vt:lpstr>Calibri</vt:lpstr>
      <vt:lpstr>Calibri Light</vt:lpstr>
      <vt:lpstr>Kantoorthema</vt:lpstr>
      <vt:lpstr>Rouw en kinderen</vt:lpstr>
      <vt:lpstr> Rouwbegeleiding aan kinderen en jongeren</vt:lpstr>
      <vt:lpstr>Kinderen tot 6 jaar </vt:lpstr>
      <vt:lpstr> Kinderen tot 12 jaar</vt:lpstr>
      <vt:lpstr> Jongeren tot 18 jaar</vt:lpstr>
      <vt:lpstr>Pastoraat </vt:lpstr>
      <vt:lpstr> Je verbinden en afscheid nemen, zo is het leven</vt:lpstr>
      <vt:lpstr>Belangrijke aspecten in rouwbegeleiding</vt:lpstr>
      <vt:lpstr> Inhoudelijk pastoraat bij rouw</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Rouw en kinderen</dc:title>
  <dc:creator>Voet van der, Nico</dc:creator>
  <cp:lastModifiedBy>Voet van der, Nico</cp:lastModifiedBy>
  <cp:revision>3</cp:revision>
  <dcterms:created xsi:type="dcterms:W3CDTF">2020-09-24T13:54:57Z</dcterms:created>
  <dcterms:modified xsi:type="dcterms:W3CDTF">2023-10-12T13:53:30Z</dcterms:modified>
</cp:coreProperties>
</file>