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75" r:id="rId5"/>
    <p:sldId id="271" r:id="rId6"/>
    <p:sldId id="272" r:id="rId7"/>
    <p:sldId id="259" r:id="rId8"/>
    <p:sldId id="260" r:id="rId9"/>
    <p:sldId id="274" r:id="rId10"/>
    <p:sldId id="261" r:id="rId11"/>
    <p:sldId id="262" r:id="rId12"/>
    <p:sldId id="273" r:id="rId13"/>
    <p:sldId id="263" r:id="rId14"/>
    <p:sldId id="264" r:id="rId15"/>
    <p:sldId id="265" r:id="rId16"/>
    <p:sldId id="266" r:id="rId17"/>
    <p:sldId id="267" r:id="rId18"/>
    <p:sldId id="268" r:id="rId19"/>
    <p:sldId id="269" r:id="rId20"/>
    <p:sldId id="270" r:id="rId21"/>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19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sp>
        <p:nvSpPr>
          <p:cNvPr id="10" name="Rechthoekige driehoek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el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nl-NL" smtClean="0"/>
              <a:t>Klik om de stijl te bewerken</a:t>
            </a:r>
            <a:endParaRPr kumimoji="0" lang="en-US"/>
          </a:p>
        </p:txBody>
      </p:sp>
      <p:sp>
        <p:nvSpPr>
          <p:cNvPr id="17" name="Ondertitel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nl-NL" smtClean="0"/>
              <a:t>Klik om de ondertitelstijl van het model te bewerken</a:t>
            </a:r>
            <a:endParaRPr kumimoji="0" lang="en-US"/>
          </a:p>
        </p:txBody>
      </p:sp>
      <p:grpSp>
        <p:nvGrpSpPr>
          <p:cNvPr id="2" name="Groep 1"/>
          <p:cNvGrpSpPr/>
          <p:nvPr/>
        </p:nvGrpSpPr>
        <p:grpSpPr>
          <a:xfrm>
            <a:off x="-3765" y="4953000"/>
            <a:ext cx="9147765" cy="1912088"/>
            <a:chOff x="-3765" y="4832896"/>
            <a:chExt cx="9147765" cy="2032192"/>
          </a:xfrm>
        </p:grpSpPr>
        <p:sp>
          <p:nvSpPr>
            <p:cNvPr id="7" name="Vrije v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Vrije v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Vrije v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Rechte verbindingslijn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Tijdelijke aanduiding voor datum 29"/>
          <p:cNvSpPr>
            <a:spLocks noGrp="1"/>
          </p:cNvSpPr>
          <p:nvPr>
            <p:ph type="dt" sz="half" idx="10"/>
          </p:nvPr>
        </p:nvSpPr>
        <p:spPr/>
        <p:txBody>
          <a:bodyPr/>
          <a:lstStyle>
            <a:lvl1pPr>
              <a:defRPr>
                <a:solidFill>
                  <a:srgbClr val="FFFFFF"/>
                </a:solidFill>
              </a:defRPr>
            </a:lvl1pPr>
            <a:extLst/>
          </a:lstStyle>
          <a:p>
            <a:fld id="{AE85299C-650B-4664-9F75-4B2E59E32B62}" type="datetimeFigureOut">
              <a:rPr lang="nl-NL" smtClean="0"/>
              <a:t>16-10-2017</a:t>
            </a:fld>
            <a:endParaRPr lang="nl-NL"/>
          </a:p>
        </p:txBody>
      </p:sp>
      <p:sp>
        <p:nvSpPr>
          <p:cNvPr id="19" name="Tijdelijke aanduiding voor voettekst 18"/>
          <p:cNvSpPr>
            <a:spLocks noGrp="1"/>
          </p:cNvSpPr>
          <p:nvPr>
            <p:ph type="ftr" sz="quarter" idx="11"/>
          </p:nvPr>
        </p:nvSpPr>
        <p:spPr/>
        <p:txBody>
          <a:bodyPr/>
          <a:lstStyle>
            <a:lvl1pPr>
              <a:defRPr>
                <a:solidFill>
                  <a:schemeClr val="accent1">
                    <a:tint val="20000"/>
                  </a:schemeClr>
                </a:solidFill>
              </a:defRPr>
            </a:lvl1pPr>
            <a:extLst/>
          </a:lstStyle>
          <a:p>
            <a:endParaRPr lang="nl-NL"/>
          </a:p>
        </p:txBody>
      </p:sp>
      <p:sp>
        <p:nvSpPr>
          <p:cNvPr id="27" name="Tijdelijke aanduiding voor dianummer 26"/>
          <p:cNvSpPr>
            <a:spLocks noGrp="1"/>
          </p:cNvSpPr>
          <p:nvPr>
            <p:ph type="sldNum" sz="quarter" idx="12"/>
          </p:nvPr>
        </p:nvSpPr>
        <p:spPr/>
        <p:txBody>
          <a:bodyPr/>
          <a:lstStyle>
            <a:lvl1pPr>
              <a:defRPr>
                <a:solidFill>
                  <a:srgbClr val="FFFFFF"/>
                </a:solidFill>
              </a:defRPr>
            </a:lvl1pPr>
            <a:extLst/>
          </a:lstStyle>
          <a:p>
            <a:fld id="{40550058-7F0E-47AF-A2BF-0F88318A4F7D}" type="slidenum">
              <a:rPr lang="nl-NL" smtClean="0"/>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4" name="Tijdelijke aanduiding voor datum 3"/>
          <p:cNvSpPr>
            <a:spLocks noGrp="1"/>
          </p:cNvSpPr>
          <p:nvPr>
            <p:ph type="dt" sz="half" idx="10"/>
          </p:nvPr>
        </p:nvSpPr>
        <p:spPr/>
        <p:txBody>
          <a:bodyPr/>
          <a:lstStyle>
            <a:extLst/>
          </a:lstStyle>
          <a:p>
            <a:fld id="{AE85299C-650B-4664-9F75-4B2E59E32B62}" type="datetimeFigureOut">
              <a:rPr lang="nl-NL" smtClean="0"/>
              <a:t>16-10-2017</a:t>
            </a:fld>
            <a:endParaRPr lang="nl-NL"/>
          </a:p>
        </p:txBody>
      </p:sp>
      <p:sp>
        <p:nvSpPr>
          <p:cNvPr id="5" name="Tijdelijke aanduiding voor voettekst 4"/>
          <p:cNvSpPr>
            <a:spLocks noGrp="1"/>
          </p:cNvSpPr>
          <p:nvPr>
            <p:ph type="ftr" sz="quarter" idx="11"/>
          </p:nvPr>
        </p:nvSpPr>
        <p:spPr/>
        <p:txBody>
          <a:bodyPr/>
          <a:lstStyle>
            <a:extLst/>
          </a:lstStyle>
          <a:p>
            <a:endParaRPr lang="nl-NL"/>
          </a:p>
        </p:txBody>
      </p:sp>
      <p:sp>
        <p:nvSpPr>
          <p:cNvPr id="6" name="Tijdelijke aanduiding voor dianummer 5"/>
          <p:cNvSpPr>
            <a:spLocks noGrp="1"/>
          </p:cNvSpPr>
          <p:nvPr>
            <p:ph type="sldNum" sz="quarter" idx="12"/>
          </p:nvPr>
        </p:nvSpPr>
        <p:spPr/>
        <p:txBody>
          <a:bodyPr/>
          <a:lstStyle>
            <a:extLst/>
          </a:lstStyle>
          <a:p>
            <a:fld id="{40550058-7F0E-47AF-A2BF-0F88318A4F7D}" type="slidenum">
              <a:rPr lang="nl-NL" smtClean="0"/>
              <a:t>‹nr.›</a:t>
            </a:fld>
            <a:endParaRPr lang="nl-NL"/>
          </a:p>
        </p:txBody>
      </p:sp>
      <p:sp>
        <p:nvSpPr>
          <p:cNvPr id="7" name="Titel 6"/>
          <p:cNvSpPr>
            <a:spLocks noGrp="1"/>
          </p:cNvSpPr>
          <p:nvPr>
            <p:ph type="title"/>
          </p:nvPr>
        </p:nvSpPr>
        <p:spPr/>
        <p:txBody>
          <a:bodyPr rtlCol="0"/>
          <a:lstStyle>
            <a:extLst/>
          </a:lstStyle>
          <a:p>
            <a:r>
              <a:rPr kumimoji="0" lang="nl-NL" smtClean="0"/>
              <a:t>Klik om de stijl te bewerken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bg>
      <p:bgRef idx="1002">
        <a:schemeClr val="bg1"/>
      </p:bgRef>
    </p:bg>
    <p:spTree>
      <p:nvGrpSpPr>
        <p:cNvPr id="1" name=""/>
        <p:cNvGrpSpPr/>
        <p:nvPr/>
      </p:nvGrpSpPr>
      <p:grpSpPr>
        <a:xfrm>
          <a:off x="0" y="0"/>
          <a:ext cx="0" cy="0"/>
          <a:chOff x="0" y="0"/>
          <a:chExt cx="0" cy="0"/>
        </a:xfrm>
      </p:grpSpPr>
      <p:sp>
        <p:nvSpPr>
          <p:cNvPr id="2" name="Titel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nl-NL" smtClean="0"/>
              <a:t>Klik om de stijl te bewerken</a:t>
            </a:r>
            <a:endParaRPr kumimoji="0" lang="en-US"/>
          </a:p>
        </p:txBody>
      </p:sp>
      <p:sp>
        <p:nvSpPr>
          <p:cNvPr id="3" name="Tijdelijke aanduiding voor tekst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nl-NL" smtClean="0"/>
              <a:t>Klik om de modelstijlen te bewerken</a:t>
            </a:r>
          </a:p>
        </p:txBody>
      </p:sp>
      <p:sp>
        <p:nvSpPr>
          <p:cNvPr id="4" name="Tijdelijke aanduiding voor datum 3"/>
          <p:cNvSpPr>
            <a:spLocks noGrp="1"/>
          </p:cNvSpPr>
          <p:nvPr>
            <p:ph type="dt" sz="half" idx="10"/>
          </p:nvPr>
        </p:nvSpPr>
        <p:spPr/>
        <p:txBody>
          <a:bodyPr/>
          <a:lstStyle>
            <a:extLst/>
          </a:lstStyle>
          <a:p>
            <a:fld id="{AE85299C-650B-4664-9F75-4B2E59E32B62}" type="datetimeFigureOut">
              <a:rPr lang="nl-NL" smtClean="0"/>
              <a:t>16-10-2017</a:t>
            </a:fld>
            <a:endParaRPr lang="nl-NL"/>
          </a:p>
        </p:txBody>
      </p:sp>
      <p:sp>
        <p:nvSpPr>
          <p:cNvPr id="5" name="Tijdelijke aanduiding voor voettekst 4"/>
          <p:cNvSpPr>
            <a:spLocks noGrp="1"/>
          </p:cNvSpPr>
          <p:nvPr>
            <p:ph type="ftr" sz="quarter" idx="11"/>
          </p:nvPr>
        </p:nvSpPr>
        <p:spPr/>
        <p:txBody>
          <a:bodyPr/>
          <a:lstStyle>
            <a:extLst/>
          </a:lstStyle>
          <a:p>
            <a:endParaRPr lang="nl-NL"/>
          </a:p>
        </p:txBody>
      </p:sp>
      <p:sp>
        <p:nvSpPr>
          <p:cNvPr id="6" name="Tijdelijke aanduiding voor dianummer 5"/>
          <p:cNvSpPr>
            <a:spLocks noGrp="1"/>
          </p:cNvSpPr>
          <p:nvPr>
            <p:ph type="sldNum" sz="quarter" idx="12"/>
          </p:nvPr>
        </p:nvSpPr>
        <p:spPr/>
        <p:txBody>
          <a:bodyPr/>
          <a:lstStyle>
            <a:extLst/>
          </a:lstStyle>
          <a:p>
            <a:fld id="{40550058-7F0E-47AF-A2BF-0F88318A4F7D}" type="slidenum">
              <a:rPr lang="nl-NL" smtClean="0"/>
              <a:t>‹nr.›</a:t>
            </a:fld>
            <a:endParaRPr lang="nl-NL"/>
          </a:p>
        </p:txBody>
      </p:sp>
      <p:sp>
        <p:nvSpPr>
          <p:cNvPr id="7" name="Punthaak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Punthaak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bg>
      <p:bgRef idx="1002">
        <a:schemeClr val="bg1"/>
      </p:bgRef>
    </p:bg>
    <p:spTree>
      <p:nvGrpSpPr>
        <p:cNvPr id="1" name=""/>
        <p:cNvGrpSpPr/>
        <p:nvPr/>
      </p:nvGrpSpPr>
      <p:grpSpPr>
        <a:xfrm>
          <a:off x="0" y="0"/>
          <a:ext cx="0" cy="0"/>
          <a:chOff x="0" y="0"/>
          <a:chExt cx="0" cy="0"/>
        </a:xfrm>
      </p:grpSpPr>
      <p:sp>
        <p:nvSpPr>
          <p:cNvPr id="3" name="Tijdelijke aanduiding voor inhoud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4" name="Tijdelijke aanduiding voor inhoud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5" name="Tijdelijke aanduiding voor datum 4"/>
          <p:cNvSpPr>
            <a:spLocks noGrp="1"/>
          </p:cNvSpPr>
          <p:nvPr>
            <p:ph type="dt" sz="half" idx="10"/>
          </p:nvPr>
        </p:nvSpPr>
        <p:spPr/>
        <p:txBody>
          <a:bodyPr/>
          <a:lstStyle>
            <a:extLst/>
          </a:lstStyle>
          <a:p>
            <a:fld id="{AE85299C-650B-4664-9F75-4B2E59E32B62}" type="datetimeFigureOut">
              <a:rPr lang="nl-NL" smtClean="0"/>
              <a:t>16-10-2017</a:t>
            </a:fld>
            <a:endParaRPr lang="nl-NL"/>
          </a:p>
        </p:txBody>
      </p:sp>
      <p:sp>
        <p:nvSpPr>
          <p:cNvPr id="6" name="Tijdelijke aanduiding voor voettekst 5"/>
          <p:cNvSpPr>
            <a:spLocks noGrp="1"/>
          </p:cNvSpPr>
          <p:nvPr>
            <p:ph type="ftr" sz="quarter" idx="11"/>
          </p:nvPr>
        </p:nvSpPr>
        <p:spPr/>
        <p:txBody>
          <a:bodyPr/>
          <a:lstStyle>
            <a:extLst/>
          </a:lstStyle>
          <a:p>
            <a:endParaRPr lang="nl-NL"/>
          </a:p>
        </p:txBody>
      </p:sp>
      <p:sp>
        <p:nvSpPr>
          <p:cNvPr id="7" name="Tijdelijke aanduiding voor dianummer 6"/>
          <p:cNvSpPr>
            <a:spLocks noGrp="1"/>
          </p:cNvSpPr>
          <p:nvPr>
            <p:ph type="sldNum" sz="quarter" idx="12"/>
          </p:nvPr>
        </p:nvSpPr>
        <p:spPr/>
        <p:txBody>
          <a:bodyPr/>
          <a:lstStyle>
            <a:extLst/>
          </a:lstStyle>
          <a:p>
            <a:fld id="{40550058-7F0E-47AF-A2BF-0F88318A4F7D}" type="slidenum">
              <a:rPr lang="nl-NL" smtClean="0"/>
              <a:t>‹nr.›</a:t>
            </a:fld>
            <a:endParaRPr lang="nl-NL"/>
          </a:p>
        </p:txBody>
      </p:sp>
      <p:sp>
        <p:nvSpPr>
          <p:cNvPr id="8" name="Titel 7"/>
          <p:cNvSpPr>
            <a:spLocks noGrp="1"/>
          </p:cNvSpPr>
          <p:nvPr>
            <p:ph type="title"/>
          </p:nvPr>
        </p:nvSpPr>
        <p:spPr/>
        <p:txBody>
          <a:bodyPr rtlCol="0"/>
          <a:lstStyle>
            <a:extLst/>
          </a:lstStyle>
          <a:p>
            <a:r>
              <a:rPr kumimoji="0" lang="nl-NL" smtClean="0"/>
              <a:t>Klik om de stijl te bewerken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Vergelijking">
    <p:bg>
      <p:bgRef idx="1003">
        <a:schemeClr val="bg1"/>
      </p:bgRef>
    </p:bg>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8229600" cy="1143000"/>
          </a:xfrm>
        </p:spPr>
        <p:txBody>
          <a:bodyPr anchor="ctr"/>
          <a:lstStyle>
            <a:lvl1pPr>
              <a:defRPr/>
            </a:lvl1pPr>
            <a:extLst/>
          </a:lstStyle>
          <a:p>
            <a:r>
              <a:rPr kumimoji="0" lang="nl-NL" smtClean="0"/>
              <a:t>Klik om de stijl te bewerken</a:t>
            </a:r>
            <a:endParaRPr kumimoji="0" lang="en-US"/>
          </a:p>
        </p:txBody>
      </p:sp>
      <p:sp>
        <p:nvSpPr>
          <p:cNvPr id="3" name="Tijdelijke aanduiding voor tekst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nl-NL" smtClean="0"/>
              <a:t>Klik om de modelstijlen te bewerken</a:t>
            </a:r>
          </a:p>
        </p:txBody>
      </p:sp>
      <p:sp>
        <p:nvSpPr>
          <p:cNvPr id="4" name="Tijdelijke aanduiding voor tekst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nl-NL" smtClean="0"/>
              <a:t>Klik om de modelstijlen te bewerken</a:t>
            </a:r>
          </a:p>
        </p:txBody>
      </p:sp>
      <p:sp>
        <p:nvSpPr>
          <p:cNvPr id="5" name="Tijdelijke aanduiding voor inhoud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6" name="Tijdelijke aanduiding voor inhoud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7" name="Tijdelijke aanduiding voor datum 6"/>
          <p:cNvSpPr>
            <a:spLocks noGrp="1"/>
          </p:cNvSpPr>
          <p:nvPr>
            <p:ph type="dt" sz="half" idx="10"/>
          </p:nvPr>
        </p:nvSpPr>
        <p:spPr/>
        <p:txBody>
          <a:bodyPr/>
          <a:lstStyle>
            <a:extLst/>
          </a:lstStyle>
          <a:p>
            <a:fld id="{AE85299C-650B-4664-9F75-4B2E59E32B62}" type="datetimeFigureOut">
              <a:rPr lang="nl-NL" smtClean="0"/>
              <a:t>16-10-2017</a:t>
            </a:fld>
            <a:endParaRPr lang="nl-NL"/>
          </a:p>
        </p:txBody>
      </p:sp>
      <p:sp>
        <p:nvSpPr>
          <p:cNvPr id="8" name="Tijdelijke aanduiding voor voettekst 7"/>
          <p:cNvSpPr>
            <a:spLocks noGrp="1"/>
          </p:cNvSpPr>
          <p:nvPr>
            <p:ph type="ftr" sz="quarter" idx="11"/>
          </p:nvPr>
        </p:nvSpPr>
        <p:spPr/>
        <p:txBody>
          <a:bodyPr/>
          <a:lstStyle>
            <a:extLst/>
          </a:lstStyle>
          <a:p>
            <a:endParaRPr lang="nl-NL"/>
          </a:p>
        </p:txBody>
      </p:sp>
      <p:sp>
        <p:nvSpPr>
          <p:cNvPr id="9" name="Tijdelijke aanduiding voor dianummer 8"/>
          <p:cNvSpPr>
            <a:spLocks noGrp="1"/>
          </p:cNvSpPr>
          <p:nvPr>
            <p:ph type="sldNum" sz="quarter" idx="12"/>
          </p:nvPr>
        </p:nvSpPr>
        <p:spPr/>
        <p:txBody>
          <a:bodyPr/>
          <a:lstStyle>
            <a:extLst/>
          </a:lstStyle>
          <a:p>
            <a:fld id="{40550058-7F0E-47AF-A2BF-0F88318A4F7D}" type="slidenum">
              <a:rPr lang="nl-NL" smtClean="0"/>
              <a:t>‹nr.›</a:t>
            </a:fld>
            <a:endParaRPr lang="nl-NL"/>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bg>
      <p:bgRef idx="1002">
        <a:schemeClr val="bg1"/>
      </p:bgRef>
    </p:bg>
    <p:spTree>
      <p:nvGrpSpPr>
        <p:cNvPr id="1" name=""/>
        <p:cNvGrpSpPr/>
        <p:nvPr/>
      </p:nvGrpSpPr>
      <p:grpSpPr>
        <a:xfrm>
          <a:off x="0" y="0"/>
          <a:ext cx="0" cy="0"/>
          <a:chOff x="0" y="0"/>
          <a:chExt cx="0" cy="0"/>
        </a:xfrm>
      </p:grpSpPr>
      <p:sp>
        <p:nvSpPr>
          <p:cNvPr id="3" name="Tijdelijke aanduiding voor datum 2"/>
          <p:cNvSpPr>
            <a:spLocks noGrp="1"/>
          </p:cNvSpPr>
          <p:nvPr>
            <p:ph type="dt" sz="half" idx="10"/>
          </p:nvPr>
        </p:nvSpPr>
        <p:spPr/>
        <p:txBody>
          <a:bodyPr/>
          <a:lstStyle>
            <a:extLst/>
          </a:lstStyle>
          <a:p>
            <a:fld id="{AE85299C-650B-4664-9F75-4B2E59E32B62}" type="datetimeFigureOut">
              <a:rPr lang="nl-NL" smtClean="0"/>
              <a:t>16-10-2017</a:t>
            </a:fld>
            <a:endParaRPr lang="nl-NL"/>
          </a:p>
        </p:txBody>
      </p:sp>
      <p:sp>
        <p:nvSpPr>
          <p:cNvPr id="4" name="Tijdelijke aanduiding voor voettekst 3"/>
          <p:cNvSpPr>
            <a:spLocks noGrp="1"/>
          </p:cNvSpPr>
          <p:nvPr>
            <p:ph type="ftr" sz="quarter" idx="11"/>
          </p:nvPr>
        </p:nvSpPr>
        <p:spPr/>
        <p:txBody>
          <a:bodyPr/>
          <a:lstStyle>
            <a:extLst/>
          </a:lstStyle>
          <a:p>
            <a:endParaRPr lang="nl-NL"/>
          </a:p>
        </p:txBody>
      </p:sp>
      <p:sp>
        <p:nvSpPr>
          <p:cNvPr id="5" name="Tijdelijke aanduiding voor dianummer 4"/>
          <p:cNvSpPr>
            <a:spLocks noGrp="1"/>
          </p:cNvSpPr>
          <p:nvPr>
            <p:ph type="sldNum" sz="quarter" idx="12"/>
          </p:nvPr>
        </p:nvSpPr>
        <p:spPr/>
        <p:txBody>
          <a:bodyPr/>
          <a:lstStyle>
            <a:extLst/>
          </a:lstStyle>
          <a:p>
            <a:fld id="{40550058-7F0E-47AF-A2BF-0F88318A4F7D}" type="slidenum">
              <a:rPr lang="nl-NL" smtClean="0"/>
              <a:t>‹nr.›</a:t>
            </a:fld>
            <a:endParaRPr lang="nl-NL"/>
          </a:p>
        </p:txBody>
      </p:sp>
      <p:sp>
        <p:nvSpPr>
          <p:cNvPr id="6" name="Titel 5"/>
          <p:cNvSpPr>
            <a:spLocks noGrp="1"/>
          </p:cNvSpPr>
          <p:nvPr>
            <p:ph type="title"/>
          </p:nvPr>
        </p:nvSpPr>
        <p:spPr/>
        <p:txBody>
          <a:bodyPr rtlCol="0"/>
          <a:lstStyle>
            <a:extLst/>
          </a:lstStyle>
          <a:p>
            <a:r>
              <a:rPr kumimoji="0" lang="nl-NL" smtClean="0"/>
              <a:t>Klik om de stijl te bewerken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extLst/>
          </a:lstStyle>
          <a:p>
            <a:fld id="{AE85299C-650B-4664-9F75-4B2E59E32B62}" type="datetimeFigureOut">
              <a:rPr lang="nl-NL" smtClean="0"/>
              <a:t>16-10-2017</a:t>
            </a:fld>
            <a:endParaRPr lang="nl-NL"/>
          </a:p>
        </p:txBody>
      </p:sp>
      <p:sp>
        <p:nvSpPr>
          <p:cNvPr id="3" name="Tijdelijke aanduiding voor voettekst 2"/>
          <p:cNvSpPr>
            <a:spLocks noGrp="1"/>
          </p:cNvSpPr>
          <p:nvPr>
            <p:ph type="ftr" sz="quarter" idx="11"/>
          </p:nvPr>
        </p:nvSpPr>
        <p:spPr/>
        <p:txBody>
          <a:bodyPr/>
          <a:lstStyle>
            <a:extLst/>
          </a:lstStyle>
          <a:p>
            <a:endParaRPr lang="nl-NL"/>
          </a:p>
        </p:txBody>
      </p:sp>
      <p:sp>
        <p:nvSpPr>
          <p:cNvPr id="4" name="Tijdelijke aanduiding voor dianummer 3"/>
          <p:cNvSpPr>
            <a:spLocks noGrp="1"/>
          </p:cNvSpPr>
          <p:nvPr>
            <p:ph type="sldNum" sz="quarter" idx="12"/>
          </p:nvPr>
        </p:nvSpPr>
        <p:spPr/>
        <p:txBody>
          <a:bodyPr/>
          <a:lstStyle>
            <a:extLst/>
          </a:lstStyle>
          <a:p>
            <a:fld id="{40550058-7F0E-47AF-A2BF-0F88318A4F7D}" type="slidenum">
              <a:rPr lang="nl-NL" smtClean="0"/>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Inhoud met bijschrift">
    <p:bg>
      <p:bgRef idx="1003">
        <a:schemeClr val="bg1"/>
      </p:bgRef>
    </p:bg>
    <p:spTree>
      <p:nvGrpSpPr>
        <p:cNvPr id="1" name=""/>
        <p:cNvGrpSpPr/>
        <p:nvPr/>
      </p:nvGrpSpPr>
      <p:grpSpPr>
        <a:xfrm>
          <a:off x="0" y="0"/>
          <a:ext cx="0" cy="0"/>
          <a:chOff x="0" y="0"/>
          <a:chExt cx="0" cy="0"/>
        </a:xfrm>
      </p:grpSpPr>
      <p:sp>
        <p:nvSpPr>
          <p:cNvPr id="2" name="Titel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nl-NL" smtClean="0"/>
              <a:t>Klik om de stijl te bewerken</a:t>
            </a:r>
            <a:endParaRPr kumimoji="0" lang="en-US"/>
          </a:p>
        </p:txBody>
      </p:sp>
      <p:sp>
        <p:nvSpPr>
          <p:cNvPr id="3" name="Tijdelijke aanduiding voor tekst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nl-NL" smtClean="0"/>
              <a:t>Klik om de modelstijlen te bewerken</a:t>
            </a:r>
          </a:p>
        </p:txBody>
      </p:sp>
      <p:sp>
        <p:nvSpPr>
          <p:cNvPr id="4" name="Tijdelijke aanduiding voor inhoud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5" name="Tijdelijke aanduiding voor datum 4"/>
          <p:cNvSpPr>
            <a:spLocks noGrp="1"/>
          </p:cNvSpPr>
          <p:nvPr>
            <p:ph type="dt" sz="half" idx="10"/>
          </p:nvPr>
        </p:nvSpPr>
        <p:spPr>
          <a:xfrm>
            <a:off x="6727032" y="6407944"/>
            <a:ext cx="1920240" cy="365760"/>
          </a:xfrm>
        </p:spPr>
        <p:txBody>
          <a:bodyPr/>
          <a:lstStyle>
            <a:extLst/>
          </a:lstStyle>
          <a:p>
            <a:fld id="{AE85299C-650B-4664-9F75-4B2E59E32B62}" type="datetimeFigureOut">
              <a:rPr lang="nl-NL" smtClean="0"/>
              <a:t>16-10-2017</a:t>
            </a:fld>
            <a:endParaRPr lang="nl-NL"/>
          </a:p>
        </p:txBody>
      </p:sp>
      <p:sp>
        <p:nvSpPr>
          <p:cNvPr id="6" name="Tijdelijke aanduiding voor voettekst 5"/>
          <p:cNvSpPr>
            <a:spLocks noGrp="1"/>
          </p:cNvSpPr>
          <p:nvPr>
            <p:ph type="ftr" sz="quarter" idx="11"/>
          </p:nvPr>
        </p:nvSpPr>
        <p:spPr/>
        <p:txBody>
          <a:bodyPr/>
          <a:lstStyle>
            <a:extLst/>
          </a:lstStyle>
          <a:p>
            <a:endParaRPr lang="nl-NL"/>
          </a:p>
        </p:txBody>
      </p:sp>
      <p:sp>
        <p:nvSpPr>
          <p:cNvPr id="7" name="Tijdelijke aanduiding voor dianummer 6"/>
          <p:cNvSpPr>
            <a:spLocks noGrp="1"/>
          </p:cNvSpPr>
          <p:nvPr>
            <p:ph type="sldNum" sz="quarter" idx="12"/>
          </p:nvPr>
        </p:nvSpPr>
        <p:spPr/>
        <p:txBody>
          <a:bodyPr/>
          <a:lstStyle>
            <a:extLst/>
          </a:lstStyle>
          <a:p>
            <a:fld id="{40550058-7F0E-47AF-A2BF-0F88318A4F7D}" type="slidenum">
              <a:rPr lang="nl-NL" smtClean="0"/>
              <a:t>‹nr.›</a:t>
            </a:fld>
            <a:endParaRPr lang="nl-N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Afbeelding met bijschrift">
    <p:bg>
      <p:bgRef idx="1002">
        <a:schemeClr val="bg1"/>
      </p:bgRef>
    </p:bg>
    <p:spTree>
      <p:nvGrpSpPr>
        <p:cNvPr id="1" name=""/>
        <p:cNvGrpSpPr/>
        <p:nvPr/>
      </p:nvGrpSpPr>
      <p:grpSpPr>
        <a:xfrm>
          <a:off x="0" y="0"/>
          <a:ext cx="0" cy="0"/>
          <a:chOff x="0" y="0"/>
          <a:chExt cx="0" cy="0"/>
        </a:xfrm>
      </p:grpSpPr>
      <p:sp>
        <p:nvSpPr>
          <p:cNvPr id="4" name="Tijdelijke aanduiding voor tekst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nl-NL" smtClean="0"/>
              <a:t>Klik om de modelstijlen te bewerken</a:t>
            </a:r>
          </a:p>
        </p:txBody>
      </p:sp>
      <p:sp>
        <p:nvSpPr>
          <p:cNvPr id="3" name="Tijdelijke aanduiding voor afbeelding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nl-NL" smtClean="0"/>
              <a:t>Klik op het pictogram als u een afbeelding wilt toevoegen</a:t>
            </a:r>
            <a:endParaRPr kumimoji="0" lang="en-US" dirty="0"/>
          </a:p>
        </p:txBody>
      </p:sp>
      <p:sp>
        <p:nvSpPr>
          <p:cNvPr id="5" name="Tijdelijke aanduiding voor datum 4"/>
          <p:cNvSpPr>
            <a:spLocks noGrp="1"/>
          </p:cNvSpPr>
          <p:nvPr>
            <p:ph type="dt" sz="half" idx="10"/>
          </p:nvPr>
        </p:nvSpPr>
        <p:spPr/>
        <p:txBody>
          <a:bodyPr/>
          <a:lstStyle>
            <a:lvl1pPr>
              <a:defRPr>
                <a:solidFill>
                  <a:schemeClr val="tx1"/>
                </a:solidFill>
              </a:defRPr>
            </a:lvl1pPr>
            <a:extLst/>
          </a:lstStyle>
          <a:p>
            <a:fld id="{AE85299C-650B-4664-9F75-4B2E59E32B62}" type="datetimeFigureOut">
              <a:rPr lang="nl-NL" smtClean="0"/>
              <a:t>16-10-2017</a:t>
            </a:fld>
            <a:endParaRPr lang="nl-NL"/>
          </a:p>
        </p:txBody>
      </p:sp>
      <p:sp>
        <p:nvSpPr>
          <p:cNvPr id="6" name="Tijdelijke aanduiding voor voettekst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nl-NL"/>
          </a:p>
        </p:txBody>
      </p:sp>
      <p:sp>
        <p:nvSpPr>
          <p:cNvPr id="7" name="Tijdelijke aanduiding voor dianummer 6"/>
          <p:cNvSpPr>
            <a:spLocks noGrp="1"/>
          </p:cNvSpPr>
          <p:nvPr>
            <p:ph type="sldNum" sz="quarter" idx="12"/>
          </p:nvPr>
        </p:nvSpPr>
        <p:spPr/>
        <p:txBody>
          <a:bodyPr/>
          <a:lstStyle>
            <a:lvl1pPr>
              <a:defRPr>
                <a:solidFill>
                  <a:schemeClr val="tx1"/>
                </a:solidFill>
              </a:defRPr>
            </a:lvl1pPr>
            <a:extLst/>
          </a:lstStyle>
          <a:p>
            <a:fld id="{40550058-7F0E-47AF-A2BF-0F88318A4F7D}" type="slidenum">
              <a:rPr lang="nl-NL" smtClean="0"/>
              <a:t>‹nr.›</a:t>
            </a:fld>
            <a:endParaRPr lang="nl-NL"/>
          </a:p>
        </p:txBody>
      </p:sp>
      <p:sp>
        <p:nvSpPr>
          <p:cNvPr id="2" name="Titel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nl-NL" smtClean="0"/>
              <a:t>Klik om de stijl te bewerken</a:t>
            </a:r>
            <a:endParaRPr kumimoji="0" lang="en-US"/>
          </a:p>
        </p:txBody>
      </p:sp>
      <p:sp>
        <p:nvSpPr>
          <p:cNvPr id="8" name="Vrije v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Vrije v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echthoekige driehoek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Rechte verbindingslijn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Punthaak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Punthaak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extLst/>
          </a:lstStyle>
          <a:p>
            <a:r>
              <a:rPr kumimoji="0" lang="nl-NL" smtClean="0"/>
              <a:t>Klik om de stijl te bewerken</a:t>
            </a:r>
            <a:endParaRPr kumimoji="0" lang="en-US"/>
          </a:p>
        </p:txBody>
      </p:sp>
      <p:sp>
        <p:nvSpPr>
          <p:cNvPr id="3" name="Tijdelijke aanduiding voor verticale tekst 2"/>
          <p:cNvSpPr>
            <a:spLocks noGrp="1"/>
          </p:cNvSpPr>
          <p:nvPr>
            <p:ph type="body" orient="vert" idx="1"/>
          </p:nvPr>
        </p:nvSpPr>
        <p:spPr>
          <a:xfrm>
            <a:off x="457200" y="1481329"/>
            <a:ext cx="8229600" cy="4386071"/>
          </a:xfrm>
        </p:spPr>
        <p:txBody>
          <a:bodyPr vert="eaVert"/>
          <a:lstStyle>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4" name="Tijdelijke aanduiding voor datum 3"/>
          <p:cNvSpPr>
            <a:spLocks noGrp="1"/>
          </p:cNvSpPr>
          <p:nvPr>
            <p:ph type="dt" sz="half" idx="10"/>
          </p:nvPr>
        </p:nvSpPr>
        <p:spPr/>
        <p:txBody>
          <a:bodyPr/>
          <a:lstStyle>
            <a:extLst/>
          </a:lstStyle>
          <a:p>
            <a:fld id="{AE85299C-650B-4664-9F75-4B2E59E32B62}" type="datetimeFigureOut">
              <a:rPr lang="nl-NL" smtClean="0"/>
              <a:t>16-10-2017</a:t>
            </a:fld>
            <a:endParaRPr lang="nl-NL"/>
          </a:p>
        </p:txBody>
      </p:sp>
      <p:sp>
        <p:nvSpPr>
          <p:cNvPr id="5" name="Tijdelijke aanduiding voor voettekst 4"/>
          <p:cNvSpPr>
            <a:spLocks noGrp="1"/>
          </p:cNvSpPr>
          <p:nvPr>
            <p:ph type="ftr" sz="quarter" idx="11"/>
          </p:nvPr>
        </p:nvSpPr>
        <p:spPr/>
        <p:txBody>
          <a:bodyPr/>
          <a:lstStyle>
            <a:extLst/>
          </a:lstStyle>
          <a:p>
            <a:endParaRPr lang="nl-NL"/>
          </a:p>
        </p:txBody>
      </p:sp>
      <p:sp>
        <p:nvSpPr>
          <p:cNvPr id="6" name="Tijdelijke aanduiding voor dianummer 5"/>
          <p:cNvSpPr>
            <a:spLocks noGrp="1"/>
          </p:cNvSpPr>
          <p:nvPr>
            <p:ph type="sldNum" sz="quarter" idx="12"/>
          </p:nvPr>
        </p:nvSpPr>
        <p:spPr/>
        <p:txBody>
          <a:bodyPr/>
          <a:lstStyle>
            <a:extLst/>
          </a:lstStyle>
          <a:p>
            <a:fld id="{40550058-7F0E-47AF-A2BF-0F88318A4F7D}" type="slidenum">
              <a:rPr lang="nl-NL" smtClean="0"/>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844013" y="274640"/>
            <a:ext cx="1777470" cy="5592761"/>
          </a:xfrm>
        </p:spPr>
        <p:txBody>
          <a:bodyPr vert="eaVert"/>
          <a:lstStyle>
            <a:extLst/>
          </a:lstStyle>
          <a:p>
            <a:r>
              <a:rPr kumimoji="0" lang="nl-NL" smtClean="0"/>
              <a:t>Klik om de stijl te bewerken</a:t>
            </a:r>
            <a:endParaRPr kumimoji="0" lang="en-US"/>
          </a:p>
        </p:txBody>
      </p:sp>
      <p:sp>
        <p:nvSpPr>
          <p:cNvPr id="3" name="Tijdelijke aanduiding voor verticale tekst 2"/>
          <p:cNvSpPr>
            <a:spLocks noGrp="1"/>
          </p:cNvSpPr>
          <p:nvPr>
            <p:ph type="body" orient="vert" idx="1"/>
          </p:nvPr>
        </p:nvSpPr>
        <p:spPr>
          <a:xfrm>
            <a:off x="457200" y="274641"/>
            <a:ext cx="6324600" cy="5592760"/>
          </a:xfrm>
        </p:spPr>
        <p:txBody>
          <a:bodyPr vert="eaVert"/>
          <a:lstStyle>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4" name="Tijdelijke aanduiding voor datum 3"/>
          <p:cNvSpPr>
            <a:spLocks noGrp="1"/>
          </p:cNvSpPr>
          <p:nvPr>
            <p:ph type="dt" sz="half" idx="10"/>
          </p:nvPr>
        </p:nvSpPr>
        <p:spPr/>
        <p:txBody>
          <a:bodyPr/>
          <a:lstStyle>
            <a:extLst/>
          </a:lstStyle>
          <a:p>
            <a:fld id="{AE85299C-650B-4664-9F75-4B2E59E32B62}" type="datetimeFigureOut">
              <a:rPr lang="nl-NL" smtClean="0"/>
              <a:t>16-10-2017</a:t>
            </a:fld>
            <a:endParaRPr lang="nl-NL"/>
          </a:p>
        </p:txBody>
      </p:sp>
      <p:sp>
        <p:nvSpPr>
          <p:cNvPr id="5" name="Tijdelijke aanduiding voor voettekst 4"/>
          <p:cNvSpPr>
            <a:spLocks noGrp="1"/>
          </p:cNvSpPr>
          <p:nvPr>
            <p:ph type="ftr" sz="quarter" idx="11"/>
          </p:nvPr>
        </p:nvSpPr>
        <p:spPr/>
        <p:txBody>
          <a:bodyPr/>
          <a:lstStyle>
            <a:extLst/>
          </a:lstStyle>
          <a:p>
            <a:endParaRPr lang="nl-NL"/>
          </a:p>
        </p:txBody>
      </p:sp>
      <p:sp>
        <p:nvSpPr>
          <p:cNvPr id="6" name="Tijdelijke aanduiding voor dianummer 5"/>
          <p:cNvSpPr>
            <a:spLocks noGrp="1"/>
          </p:cNvSpPr>
          <p:nvPr>
            <p:ph type="sldNum" sz="quarter" idx="12"/>
          </p:nvPr>
        </p:nvSpPr>
        <p:spPr/>
        <p:txBody>
          <a:bodyPr/>
          <a:lstStyle>
            <a:extLst/>
          </a:lstStyle>
          <a:p>
            <a:fld id="{40550058-7F0E-47AF-A2BF-0F88318A4F7D}" type="slidenum">
              <a:rPr lang="nl-NL" smtClean="0"/>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Vrije v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Vrije v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echthoekige driehoek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Rechte verbindingslijn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jdelijke aanduiding voor titel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nl-NL" smtClean="0"/>
              <a:t>Klik om de stijl te bewerken</a:t>
            </a:r>
            <a:endParaRPr kumimoji="0" lang="en-US"/>
          </a:p>
        </p:txBody>
      </p:sp>
      <p:sp>
        <p:nvSpPr>
          <p:cNvPr id="30" name="Tijdelijke aanduiding voor tekst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nl-NL" smtClean="0"/>
              <a:t>Klik om de modelstijlen te bewerken</a:t>
            </a:r>
          </a:p>
          <a:p>
            <a:pPr lvl="1" eaLnBrk="1" latinLnBrk="0" hangingPunct="1"/>
            <a:r>
              <a:rPr kumimoji="0" lang="nl-NL" smtClean="0"/>
              <a:t>Tweede niveau</a:t>
            </a:r>
          </a:p>
          <a:p>
            <a:pPr lvl="2" eaLnBrk="1" latinLnBrk="0" hangingPunct="1"/>
            <a:r>
              <a:rPr kumimoji="0" lang="nl-NL" smtClean="0"/>
              <a:t>Derde niveau</a:t>
            </a:r>
          </a:p>
          <a:p>
            <a:pPr lvl="3" eaLnBrk="1" latinLnBrk="0" hangingPunct="1"/>
            <a:r>
              <a:rPr kumimoji="0" lang="nl-NL" smtClean="0"/>
              <a:t>Vierde niveau</a:t>
            </a:r>
          </a:p>
          <a:p>
            <a:pPr lvl="4" eaLnBrk="1" latinLnBrk="0" hangingPunct="1"/>
            <a:r>
              <a:rPr kumimoji="0" lang="nl-NL" smtClean="0"/>
              <a:t>Vijfde niveau</a:t>
            </a:r>
            <a:endParaRPr kumimoji="0" lang="en-US"/>
          </a:p>
        </p:txBody>
      </p:sp>
      <p:sp>
        <p:nvSpPr>
          <p:cNvPr id="10" name="Tijdelijke aanduiding voor datum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AE85299C-650B-4664-9F75-4B2E59E32B62}" type="datetimeFigureOut">
              <a:rPr lang="nl-NL" smtClean="0"/>
              <a:t>16-10-2017</a:t>
            </a:fld>
            <a:endParaRPr lang="nl-NL"/>
          </a:p>
        </p:txBody>
      </p:sp>
      <p:sp>
        <p:nvSpPr>
          <p:cNvPr id="22" name="Tijdelijke aanduiding voor voettekst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nl-NL"/>
          </a:p>
        </p:txBody>
      </p:sp>
      <p:sp>
        <p:nvSpPr>
          <p:cNvPr id="18" name="Tijdelijke aanduiding voor dianumm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40550058-7F0E-47AF-A2BF-0F88318A4F7D}" type="slidenum">
              <a:rPr lang="nl-NL" smtClean="0"/>
              <a:t>‹nr.›</a:t>
            </a:fld>
            <a:endParaRPr lang="nl-NL"/>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smtClean="0"/>
              <a:t>Luisteren naar gevoelens</a:t>
            </a:r>
            <a:endParaRPr lang="nl-NL" dirty="0"/>
          </a:p>
        </p:txBody>
      </p:sp>
      <p:sp>
        <p:nvSpPr>
          <p:cNvPr id="3" name="Ondertitel 2"/>
          <p:cNvSpPr>
            <a:spLocks noGrp="1"/>
          </p:cNvSpPr>
          <p:nvPr>
            <p:ph type="subTitle" idx="1"/>
          </p:nvPr>
        </p:nvSpPr>
        <p:spPr/>
        <p:txBody>
          <a:bodyPr/>
          <a:lstStyle/>
          <a:p>
            <a:endParaRPr lang="nl-NL"/>
          </a:p>
        </p:txBody>
      </p:sp>
    </p:spTree>
    <p:extLst>
      <p:ext uri="{BB962C8B-B14F-4D97-AF65-F5344CB8AC3E}">
        <p14:creationId xmlns:p14="http://schemas.microsoft.com/office/powerpoint/2010/main" val="2813089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smtClean="0"/>
              <a:t>Je voelt iets tegenover de mensen met wie je te maken hebt.</a:t>
            </a:r>
          </a:p>
          <a:p>
            <a:r>
              <a:rPr lang="nl-NL" dirty="0" smtClean="0"/>
              <a:t>Je voelt iets bij de taken die je te doen hebt.</a:t>
            </a:r>
          </a:p>
          <a:p>
            <a:r>
              <a:rPr lang="nl-NL" dirty="0" smtClean="0"/>
              <a:t>Je voelt iets bij de dingen die gebeuren.</a:t>
            </a:r>
          </a:p>
          <a:p>
            <a:r>
              <a:rPr lang="nl-NL" dirty="0" smtClean="0"/>
              <a:t>Je voelt iets bij </a:t>
            </a:r>
            <a:r>
              <a:rPr lang="nl-NL" dirty="0" smtClean="0"/>
              <a:t>jezelf</a:t>
            </a:r>
          </a:p>
          <a:p>
            <a:r>
              <a:rPr lang="nl-NL" dirty="0" smtClean="0"/>
              <a:t>Je voelt iets bij God en geloof</a:t>
            </a:r>
            <a:endParaRPr lang="nl-NL" dirty="0" smtClean="0"/>
          </a:p>
          <a:p>
            <a:endParaRPr lang="nl-NL" dirty="0"/>
          </a:p>
          <a:p>
            <a:r>
              <a:rPr lang="nl-NL" dirty="0" smtClean="0"/>
              <a:t>Dat is privé zo, maar ook in de kerk, op het werk, bij het vrijwilligerswerk</a:t>
            </a:r>
            <a:endParaRPr lang="nl-NL" dirty="0"/>
          </a:p>
        </p:txBody>
      </p:sp>
      <p:sp>
        <p:nvSpPr>
          <p:cNvPr id="2" name="Titel 1"/>
          <p:cNvSpPr>
            <a:spLocks noGrp="1"/>
          </p:cNvSpPr>
          <p:nvPr>
            <p:ph type="title"/>
          </p:nvPr>
        </p:nvSpPr>
        <p:spPr/>
        <p:txBody>
          <a:bodyPr/>
          <a:lstStyle/>
          <a:p>
            <a:r>
              <a:rPr lang="nl-NL" dirty="0" smtClean="0"/>
              <a:t>Gevoel is overal</a:t>
            </a:r>
            <a:endParaRPr lang="nl-NL" dirty="0"/>
          </a:p>
        </p:txBody>
      </p:sp>
    </p:spTree>
    <p:extLst>
      <p:ext uri="{BB962C8B-B14F-4D97-AF65-F5344CB8AC3E}">
        <p14:creationId xmlns:p14="http://schemas.microsoft.com/office/powerpoint/2010/main" val="30069538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r>
              <a:rPr lang="nl-NL" dirty="0"/>
              <a:t>L</a:t>
            </a:r>
            <a:r>
              <a:rPr lang="nl-NL" dirty="0" smtClean="0"/>
              <a:t>aag-gevoelige mensen; ze voelen weinig bij gebeurtenissen; voelen anderen niet aan.</a:t>
            </a:r>
          </a:p>
          <a:p>
            <a:r>
              <a:rPr lang="nl-NL" dirty="0" smtClean="0"/>
              <a:t>Mensen die </a:t>
            </a:r>
            <a:r>
              <a:rPr lang="nl-NL" dirty="0" smtClean="0"/>
              <a:t>makkelijk of juist niet over gevoelens praten.</a:t>
            </a:r>
            <a:endParaRPr lang="nl-NL" dirty="0" smtClean="0"/>
          </a:p>
          <a:p>
            <a:r>
              <a:rPr lang="nl-NL" dirty="0" smtClean="0"/>
              <a:t>Mensen die bang zijn greep te verliezen op gevoelens.</a:t>
            </a:r>
          </a:p>
          <a:p>
            <a:r>
              <a:rPr lang="nl-NL" dirty="0" smtClean="0"/>
              <a:t>Mensen die </a:t>
            </a:r>
            <a:r>
              <a:rPr lang="nl-NL" dirty="0" smtClean="0"/>
              <a:t>hun gevoelens </a:t>
            </a:r>
            <a:r>
              <a:rPr lang="nl-NL" dirty="0" smtClean="0"/>
              <a:t>altijd rustig of juist heftig uiten.</a:t>
            </a:r>
          </a:p>
          <a:p>
            <a:r>
              <a:rPr lang="nl-NL" dirty="0" err="1" smtClean="0"/>
              <a:t>Hooggevoelige</a:t>
            </a:r>
            <a:r>
              <a:rPr lang="nl-NL" dirty="0" smtClean="0"/>
              <a:t> mensen (HSP) bij wie alle prikkels hevig binnenkomen.</a:t>
            </a:r>
            <a:endParaRPr lang="nl-NL" dirty="0"/>
          </a:p>
        </p:txBody>
      </p:sp>
      <p:sp>
        <p:nvSpPr>
          <p:cNvPr id="2" name="Titel 1"/>
          <p:cNvSpPr>
            <a:spLocks noGrp="1"/>
          </p:cNvSpPr>
          <p:nvPr>
            <p:ph type="title"/>
          </p:nvPr>
        </p:nvSpPr>
        <p:spPr/>
        <p:txBody>
          <a:bodyPr/>
          <a:lstStyle/>
          <a:p>
            <a:r>
              <a:rPr lang="nl-NL" dirty="0" smtClean="0"/>
              <a:t>Mensen verschillen</a:t>
            </a:r>
            <a:endParaRPr lang="nl-NL" dirty="0"/>
          </a:p>
        </p:txBody>
      </p:sp>
    </p:spTree>
    <p:extLst>
      <p:ext uri="{BB962C8B-B14F-4D97-AF65-F5344CB8AC3E}">
        <p14:creationId xmlns:p14="http://schemas.microsoft.com/office/powerpoint/2010/main" val="2483089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r>
              <a:rPr lang="nl-NL" dirty="0" smtClean="0"/>
              <a:t>Gevoelens zijn vaak dubbel, dat is normaal. Enerzijds ben je opgelucht dat iets niet doorgaat, anderzijds teleurgesteld. Enerzijds ben je verdrietig bij een overlijden, anderzijds opgelucht dat de lijdensweg voorbij is. Enerzijds ben je zeer blij met je nieuwe relatie, anderzijds ben je bang dat (ook) die mislukt.</a:t>
            </a:r>
            <a:endParaRPr lang="nl-NL" dirty="0"/>
          </a:p>
        </p:txBody>
      </p:sp>
      <p:sp>
        <p:nvSpPr>
          <p:cNvPr id="3" name="Titel 2"/>
          <p:cNvSpPr>
            <a:spLocks noGrp="1"/>
          </p:cNvSpPr>
          <p:nvPr>
            <p:ph type="title"/>
          </p:nvPr>
        </p:nvSpPr>
        <p:spPr/>
        <p:txBody>
          <a:bodyPr/>
          <a:lstStyle/>
          <a:p>
            <a:r>
              <a:rPr lang="nl-NL" dirty="0" smtClean="0"/>
              <a:t>Dubbele gevoelens</a:t>
            </a:r>
            <a:endParaRPr lang="nl-NL" dirty="0"/>
          </a:p>
        </p:txBody>
      </p:sp>
    </p:spTree>
    <p:extLst>
      <p:ext uri="{BB962C8B-B14F-4D97-AF65-F5344CB8AC3E}">
        <p14:creationId xmlns:p14="http://schemas.microsoft.com/office/powerpoint/2010/main" val="5943281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smtClean="0"/>
              <a:t>Wie zegt dat hij / zij niets voelt, zit er meestal naast.</a:t>
            </a:r>
          </a:p>
          <a:p>
            <a:r>
              <a:rPr lang="nl-NL" dirty="0" smtClean="0"/>
              <a:t>Betrap jezelf er maar op als je alleen bent.</a:t>
            </a:r>
          </a:p>
          <a:p>
            <a:r>
              <a:rPr lang="nl-NL" dirty="0" smtClean="0"/>
              <a:t>Je échte gedachten en gevoelens beginnen vaak met ‘eigenlijk…’</a:t>
            </a:r>
          </a:p>
          <a:p>
            <a:r>
              <a:rPr lang="nl-NL" dirty="0" smtClean="0"/>
              <a:t>Soms kun je zo verdoofd zijn dat gevoelens pas later bovenkomen.</a:t>
            </a:r>
          </a:p>
        </p:txBody>
      </p:sp>
      <p:sp>
        <p:nvSpPr>
          <p:cNvPr id="2" name="Titel 1"/>
          <p:cNvSpPr>
            <a:spLocks noGrp="1"/>
          </p:cNvSpPr>
          <p:nvPr>
            <p:ph type="title"/>
          </p:nvPr>
        </p:nvSpPr>
        <p:spPr/>
        <p:txBody>
          <a:bodyPr/>
          <a:lstStyle/>
          <a:p>
            <a:r>
              <a:rPr lang="nl-NL" dirty="0" smtClean="0"/>
              <a:t>Geen gevoelens??</a:t>
            </a:r>
            <a:endParaRPr lang="nl-NL" dirty="0"/>
          </a:p>
        </p:txBody>
      </p:sp>
    </p:spTree>
    <p:extLst>
      <p:ext uri="{BB962C8B-B14F-4D97-AF65-F5344CB8AC3E}">
        <p14:creationId xmlns:p14="http://schemas.microsoft.com/office/powerpoint/2010/main" val="296736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smtClean="0"/>
              <a:t>Er zijn genoeg middelen op bij je gevoel te komen, zoals:</a:t>
            </a:r>
          </a:p>
          <a:p>
            <a:pPr marL="0" indent="0">
              <a:buNone/>
            </a:pPr>
            <a:r>
              <a:rPr lang="nl-NL" dirty="0" smtClean="0"/>
              <a:t>	gesprek, lezen, zingen, muziek, bidden,	herinneren (met voorwerpen of foto’s; 	teruggaan naar bepaalde plaatsen)</a:t>
            </a:r>
            <a:r>
              <a:rPr lang="nl-NL" dirty="0"/>
              <a:t>	</a:t>
            </a:r>
            <a:r>
              <a:rPr lang="nl-NL" dirty="0" smtClean="0"/>
              <a:t>creativiteit, wandelen in de natuur, 	sporten (soms: boksen!) of dansen, al dan 	niet gelovige rituelen</a:t>
            </a:r>
            <a:endParaRPr lang="nl-NL" dirty="0"/>
          </a:p>
        </p:txBody>
      </p:sp>
      <p:sp>
        <p:nvSpPr>
          <p:cNvPr id="2" name="Titel 1"/>
          <p:cNvSpPr>
            <a:spLocks noGrp="1"/>
          </p:cNvSpPr>
          <p:nvPr>
            <p:ph type="title"/>
          </p:nvPr>
        </p:nvSpPr>
        <p:spPr/>
        <p:txBody>
          <a:bodyPr/>
          <a:lstStyle/>
          <a:p>
            <a:r>
              <a:rPr lang="nl-NL" dirty="0" smtClean="0"/>
              <a:t>Bij je gevoel komen</a:t>
            </a:r>
            <a:endParaRPr lang="nl-NL" dirty="0"/>
          </a:p>
        </p:txBody>
      </p:sp>
    </p:spTree>
    <p:extLst>
      <p:ext uri="{BB962C8B-B14F-4D97-AF65-F5344CB8AC3E}">
        <p14:creationId xmlns:p14="http://schemas.microsoft.com/office/powerpoint/2010/main" val="2101762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a:t>L</a:t>
            </a:r>
            <a:r>
              <a:rPr lang="nl-NL" dirty="0" smtClean="0"/>
              <a:t>ichamelijke gevoelens: seksuele gevoelens, verliefdheid, vermoeidheid, honger, dorst, slaap, pijn, enz.</a:t>
            </a:r>
          </a:p>
          <a:p>
            <a:r>
              <a:rPr lang="nl-NL" dirty="0" smtClean="0"/>
              <a:t>Psychische gevoelens, de vier belangrijkste zijn: Blij, Boos, Bang, Bedroefd.</a:t>
            </a:r>
          </a:p>
          <a:p>
            <a:r>
              <a:rPr lang="nl-NL" dirty="0" smtClean="0"/>
              <a:t>De overige zijn combinaties of varianten (bijv. schuldgevoel is boosheid op jezelf; schaamte is angst voor het oordeel van mensen)</a:t>
            </a:r>
            <a:endParaRPr lang="nl-NL" dirty="0"/>
          </a:p>
        </p:txBody>
      </p:sp>
      <p:sp>
        <p:nvSpPr>
          <p:cNvPr id="2" name="Titel 1"/>
          <p:cNvSpPr>
            <a:spLocks noGrp="1"/>
          </p:cNvSpPr>
          <p:nvPr>
            <p:ph type="title"/>
          </p:nvPr>
        </p:nvSpPr>
        <p:spPr/>
        <p:txBody>
          <a:bodyPr/>
          <a:lstStyle/>
          <a:p>
            <a:r>
              <a:rPr lang="nl-NL" dirty="0" smtClean="0"/>
              <a:t>Verschillende gevoelens</a:t>
            </a:r>
            <a:endParaRPr lang="nl-NL" dirty="0"/>
          </a:p>
        </p:txBody>
      </p:sp>
    </p:spTree>
    <p:extLst>
      <p:ext uri="{BB962C8B-B14F-4D97-AF65-F5344CB8AC3E}">
        <p14:creationId xmlns:p14="http://schemas.microsoft.com/office/powerpoint/2010/main" val="1310519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r>
              <a:rPr lang="nl-NL" dirty="0"/>
              <a:t>Beschaving is het in goede banen leiden van </a:t>
            </a:r>
            <a:r>
              <a:rPr lang="nl-NL" dirty="0" smtClean="0"/>
              <a:t>het uiten van gevoelens</a:t>
            </a:r>
            <a:r>
              <a:rPr lang="nl-NL" dirty="0"/>
              <a:t>.</a:t>
            </a:r>
          </a:p>
          <a:p>
            <a:r>
              <a:rPr lang="nl-NL" dirty="0" smtClean="0"/>
              <a:t>Dat kan tot onderdrukken van gevoelens leiden. In </a:t>
            </a:r>
            <a:r>
              <a:rPr lang="nl-NL" dirty="0" err="1" smtClean="0"/>
              <a:t>Azie</a:t>
            </a:r>
            <a:r>
              <a:rPr lang="nl-NL" dirty="0" smtClean="0"/>
              <a:t> uit je geen gevoelens </a:t>
            </a:r>
            <a:r>
              <a:rPr lang="nl-NL" dirty="0" smtClean="0"/>
              <a:t>bij </a:t>
            </a:r>
            <a:r>
              <a:rPr lang="nl-NL" dirty="0" smtClean="0"/>
              <a:t>je meerderen of </a:t>
            </a:r>
            <a:r>
              <a:rPr lang="nl-NL" dirty="0" smtClean="0"/>
              <a:t>verdriet </a:t>
            </a:r>
            <a:r>
              <a:rPr lang="nl-NL" dirty="0" smtClean="0"/>
              <a:t>bij onbekenden.</a:t>
            </a:r>
          </a:p>
          <a:p>
            <a:r>
              <a:rPr lang="nl-NL" dirty="0" smtClean="0"/>
              <a:t>In het Westen wordt het uiten van gevoelens </a:t>
            </a:r>
            <a:r>
              <a:rPr lang="nl-NL" dirty="0" smtClean="0"/>
              <a:t>gestimuleerd </a:t>
            </a:r>
            <a:r>
              <a:rPr lang="nl-NL" dirty="0" smtClean="0"/>
              <a:t>(vooral sinds de Romantiek). Kinderen worden ermee opgevoed. Dat leidt soms tot gebrek aan beschaving.</a:t>
            </a:r>
          </a:p>
        </p:txBody>
      </p:sp>
      <p:sp>
        <p:nvSpPr>
          <p:cNvPr id="2" name="Titel 1"/>
          <p:cNvSpPr>
            <a:spLocks noGrp="1"/>
          </p:cNvSpPr>
          <p:nvPr>
            <p:ph type="title"/>
          </p:nvPr>
        </p:nvSpPr>
        <p:spPr/>
        <p:txBody>
          <a:bodyPr/>
          <a:lstStyle/>
          <a:p>
            <a:r>
              <a:rPr lang="nl-NL" dirty="0" smtClean="0"/>
              <a:t>Verschillende culturen</a:t>
            </a:r>
            <a:endParaRPr lang="nl-NL" dirty="0"/>
          </a:p>
        </p:txBody>
      </p:sp>
    </p:spTree>
    <p:extLst>
      <p:ext uri="{BB962C8B-B14F-4D97-AF65-F5344CB8AC3E}">
        <p14:creationId xmlns:p14="http://schemas.microsoft.com/office/powerpoint/2010/main" val="8282126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r>
              <a:rPr lang="nl-NL" dirty="0" smtClean="0"/>
              <a:t>Ontwikkelingen in de cultuur zijn soms niet te begrijpen. Neem ‘rouwen’. Toen mensen er niet over konden praten liepen ze wél een hele tijd in zwarte kleren of met een rouwband om de arm. Nu kunnen we gevoelens uiten en is de begrafenis soms een kleurrijk, heel persoonlijk gebeuren, maar wordt er daarna toch weer dikwijls over het verdriet gezwegen.</a:t>
            </a:r>
            <a:endParaRPr lang="nl-NL" dirty="0"/>
          </a:p>
        </p:txBody>
      </p:sp>
      <p:sp>
        <p:nvSpPr>
          <p:cNvPr id="3" name="Titel 2"/>
          <p:cNvSpPr>
            <a:spLocks noGrp="1"/>
          </p:cNvSpPr>
          <p:nvPr>
            <p:ph type="title"/>
          </p:nvPr>
        </p:nvSpPr>
        <p:spPr/>
        <p:txBody>
          <a:bodyPr/>
          <a:lstStyle/>
          <a:p>
            <a:r>
              <a:rPr lang="nl-NL" dirty="0"/>
              <a:t>O</a:t>
            </a:r>
            <a:r>
              <a:rPr lang="nl-NL" dirty="0" smtClean="0"/>
              <a:t>nbegrijpelijk</a:t>
            </a:r>
            <a:endParaRPr lang="nl-NL" dirty="0"/>
          </a:p>
        </p:txBody>
      </p:sp>
    </p:spTree>
    <p:extLst>
      <p:ext uri="{BB962C8B-B14F-4D97-AF65-F5344CB8AC3E}">
        <p14:creationId xmlns:p14="http://schemas.microsoft.com/office/powerpoint/2010/main" val="7457146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smtClean="0"/>
              <a:t>Het verstand is de ruiter en het gevoel is het paard. Het paard moet niet opgesloten worden, maar goed geleid worden.</a:t>
            </a:r>
          </a:p>
          <a:p>
            <a:r>
              <a:rPr lang="nl-NL" dirty="0" smtClean="0"/>
              <a:t>Een prachtige illustratie hiervan is </a:t>
            </a:r>
            <a:r>
              <a:rPr lang="nl-NL" dirty="0" err="1" smtClean="0"/>
              <a:t>Ef</a:t>
            </a:r>
            <a:r>
              <a:rPr lang="nl-NL" dirty="0" smtClean="0"/>
              <a:t>. 4:26. Je mag boos worden, maar niet zondigen (een ander beschadigen met jouw boosheid). En de boosheid mag niet te lang duren.</a:t>
            </a:r>
          </a:p>
        </p:txBody>
      </p:sp>
      <p:sp>
        <p:nvSpPr>
          <p:cNvPr id="2" name="Titel 1"/>
          <p:cNvSpPr>
            <a:spLocks noGrp="1"/>
          </p:cNvSpPr>
          <p:nvPr>
            <p:ph type="title"/>
          </p:nvPr>
        </p:nvSpPr>
        <p:spPr/>
        <p:txBody>
          <a:bodyPr/>
          <a:lstStyle/>
          <a:p>
            <a:r>
              <a:rPr lang="nl-NL" dirty="0" smtClean="0"/>
              <a:t>Paard en ruiter</a:t>
            </a:r>
            <a:endParaRPr lang="nl-NL" dirty="0"/>
          </a:p>
        </p:txBody>
      </p:sp>
    </p:spTree>
    <p:extLst>
      <p:ext uri="{BB962C8B-B14F-4D97-AF65-F5344CB8AC3E}">
        <p14:creationId xmlns:p14="http://schemas.microsoft.com/office/powerpoint/2010/main" val="20900241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r>
              <a:rPr lang="nl-NL" dirty="0"/>
              <a:t>Mensen hebben de neiging hun negatieve gevoelens </a:t>
            </a:r>
            <a:r>
              <a:rPr lang="nl-NL" dirty="0" smtClean="0"/>
              <a:t>(bijv. verdriet, pijn</a:t>
            </a:r>
            <a:r>
              <a:rPr lang="nl-NL" dirty="0"/>
              <a:t>, boosheid, schuld) te onderdrukken</a:t>
            </a:r>
            <a:r>
              <a:rPr lang="nl-NL" dirty="0" smtClean="0"/>
              <a:t>. Ze schamen zich ervoor.</a:t>
            </a:r>
          </a:p>
          <a:p>
            <a:r>
              <a:rPr lang="nl-NL" dirty="0" smtClean="0"/>
              <a:t>Het onderdrukken van gevoelens kost veel energie en zorgt voor psychische onbalans.</a:t>
            </a:r>
          </a:p>
          <a:p>
            <a:r>
              <a:rPr lang="nl-NL" dirty="0" smtClean="0"/>
              <a:t> Het uiten van gevoelens en er goed mee omgaan schept juist orde in hart en hoofd (eventueel bij een pastor of therapeut).</a:t>
            </a:r>
            <a:endParaRPr lang="nl-NL" dirty="0"/>
          </a:p>
          <a:p>
            <a:endParaRPr lang="nl-NL" dirty="0"/>
          </a:p>
        </p:txBody>
      </p:sp>
      <p:sp>
        <p:nvSpPr>
          <p:cNvPr id="2" name="Titel 1"/>
          <p:cNvSpPr>
            <a:spLocks noGrp="1"/>
          </p:cNvSpPr>
          <p:nvPr>
            <p:ph type="title"/>
          </p:nvPr>
        </p:nvSpPr>
        <p:spPr/>
        <p:txBody>
          <a:bodyPr/>
          <a:lstStyle/>
          <a:p>
            <a:r>
              <a:rPr lang="nl-NL" dirty="0" smtClean="0"/>
              <a:t>Niet negeren!</a:t>
            </a:r>
            <a:endParaRPr lang="nl-NL" dirty="0"/>
          </a:p>
        </p:txBody>
      </p:sp>
    </p:spTree>
    <p:extLst>
      <p:ext uri="{BB962C8B-B14F-4D97-AF65-F5344CB8AC3E}">
        <p14:creationId xmlns:p14="http://schemas.microsoft.com/office/powerpoint/2010/main" val="2594320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r>
              <a:rPr lang="nl-NL" dirty="0"/>
              <a:t>M</a:t>
            </a:r>
            <a:r>
              <a:rPr lang="nl-NL" dirty="0" smtClean="0"/>
              <a:t>ensen proberen anderen bij negatieve gevoelens, zoals verdriet vandaan te leiden!</a:t>
            </a:r>
          </a:p>
          <a:p>
            <a:r>
              <a:rPr lang="nl-NL" dirty="0" smtClean="0"/>
              <a:t>Moeders doen dat bij kinderen…</a:t>
            </a:r>
          </a:p>
          <a:p>
            <a:r>
              <a:rPr lang="nl-NL" dirty="0" smtClean="0"/>
              <a:t>Dokters doen dat door te snel antidepressiva te geven…</a:t>
            </a:r>
          </a:p>
          <a:p>
            <a:r>
              <a:rPr lang="nl-NL" dirty="0" smtClean="0"/>
              <a:t>Dominees doen dat door te snel mooie troostwoorden te spreken…</a:t>
            </a:r>
          </a:p>
          <a:p>
            <a:pPr marL="0" indent="0">
              <a:buNone/>
            </a:pPr>
            <a:r>
              <a:rPr lang="nl-NL" dirty="0" smtClean="0"/>
              <a:t>NB: Jezus </a:t>
            </a:r>
            <a:r>
              <a:rPr lang="nl-NL" dirty="0" err="1" smtClean="0"/>
              <a:t>déélt</a:t>
            </a:r>
            <a:r>
              <a:rPr lang="nl-NL" dirty="0" smtClean="0"/>
              <a:t> in de gevoelens van Martha en Maria en Paulus roept ertoe op (Rom. 12:15)</a:t>
            </a:r>
            <a:endParaRPr lang="nl-NL" dirty="0"/>
          </a:p>
        </p:txBody>
      </p:sp>
      <p:sp>
        <p:nvSpPr>
          <p:cNvPr id="2" name="Titel 1"/>
          <p:cNvSpPr>
            <a:spLocks noGrp="1"/>
          </p:cNvSpPr>
          <p:nvPr>
            <p:ph type="title"/>
          </p:nvPr>
        </p:nvSpPr>
        <p:spPr/>
        <p:txBody>
          <a:bodyPr>
            <a:normAutofit/>
          </a:bodyPr>
          <a:lstStyle/>
          <a:p>
            <a:r>
              <a:rPr lang="nl-NL" dirty="0" smtClean="0"/>
              <a:t>Van gevoelens wegleiden</a:t>
            </a:r>
            <a:endParaRPr lang="nl-NL" dirty="0"/>
          </a:p>
        </p:txBody>
      </p:sp>
    </p:spTree>
    <p:extLst>
      <p:ext uri="{BB962C8B-B14F-4D97-AF65-F5344CB8AC3E}">
        <p14:creationId xmlns:p14="http://schemas.microsoft.com/office/powerpoint/2010/main" val="32335782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pPr marL="514350" indent="-514350">
              <a:buAutoNum type="arabicPeriod"/>
            </a:pPr>
            <a:r>
              <a:rPr lang="nl-NL" dirty="0" smtClean="0"/>
              <a:t>Aanvaard jezelf (je er-zijn en je zo-zijn), neem jezelf serieus.</a:t>
            </a:r>
          </a:p>
          <a:p>
            <a:pPr marL="514350" indent="-514350">
              <a:buAutoNum type="arabicPeriod"/>
            </a:pPr>
            <a:r>
              <a:rPr lang="nl-NL" dirty="0" smtClean="0"/>
              <a:t>Sluit aan bij wat je denkt of voelt.</a:t>
            </a:r>
          </a:p>
          <a:p>
            <a:pPr marL="514350" indent="-514350">
              <a:buAutoNum type="arabicPeriod"/>
            </a:pPr>
            <a:r>
              <a:rPr lang="nl-NL" dirty="0" smtClean="0"/>
              <a:t>Communiceer daarover (dat is niet: drammen!)</a:t>
            </a:r>
          </a:p>
          <a:p>
            <a:pPr marL="514350" indent="-514350">
              <a:buAutoNum type="arabicPeriod"/>
            </a:pPr>
            <a:endParaRPr lang="nl-NL" dirty="0"/>
          </a:p>
          <a:p>
            <a:pPr marL="0" indent="0">
              <a:buNone/>
            </a:pPr>
            <a:r>
              <a:rPr lang="nl-NL" dirty="0" smtClean="0"/>
              <a:t>Deze drie punten hangen altijd samen, of het nu over verliefdheid of verdriet of enthousiasme of boosheid of schuldgevoel gaat. </a:t>
            </a:r>
            <a:endParaRPr lang="nl-NL" dirty="0"/>
          </a:p>
        </p:txBody>
      </p:sp>
      <p:sp>
        <p:nvSpPr>
          <p:cNvPr id="2" name="Titel 1"/>
          <p:cNvSpPr>
            <a:spLocks noGrp="1"/>
          </p:cNvSpPr>
          <p:nvPr>
            <p:ph type="title"/>
          </p:nvPr>
        </p:nvSpPr>
        <p:spPr/>
        <p:txBody>
          <a:bodyPr/>
          <a:lstStyle/>
          <a:p>
            <a:r>
              <a:rPr lang="nl-NL" dirty="0" smtClean="0"/>
              <a:t>Maak voor jezelf deze stappen</a:t>
            </a:r>
            <a:endParaRPr lang="nl-NL" dirty="0"/>
          </a:p>
        </p:txBody>
      </p:sp>
    </p:spTree>
    <p:extLst>
      <p:ext uri="{BB962C8B-B14F-4D97-AF65-F5344CB8AC3E}">
        <p14:creationId xmlns:p14="http://schemas.microsoft.com/office/powerpoint/2010/main" val="3555139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pPr marL="514350" indent="-514350">
              <a:buAutoNum type="arabicPeriod"/>
            </a:pPr>
            <a:r>
              <a:rPr lang="nl-NL" dirty="0" smtClean="0"/>
              <a:t>Durf ook dan te voelen wat je voelt (angst, verdriet, pijn, boosheid)</a:t>
            </a:r>
          </a:p>
          <a:p>
            <a:pPr marL="514350" indent="-514350">
              <a:buAutoNum type="arabicPeriod"/>
            </a:pPr>
            <a:r>
              <a:rPr lang="nl-NL" dirty="0" smtClean="0"/>
              <a:t>Vraag je af waar je gevoel vandaan komt (bijv.: fout van een ander? Of ben je zelf moe?).</a:t>
            </a:r>
          </a:p>
          <a:p>
            <a:pPr marL="514350" indent="-514350">
              <a:buAutoNum type="arabicPeriod"/>
            </a:pPr>
            <a:r>
              <a:rPr lang="nl-NL" dirty="0" smtClean="0"/>
              <a:t>Welk positief verlangen zit er achter het negatieve gevoel? (Ik zou zo graag…)</a:t>
            </a:r>
          </a:p>
          <a:p>
            <a:pPr marL="514350" indent="-514350">
              <a:buAutoNum type="arabicPeriod"/>
            </a:pPr>
            <a:r>
              <a:rPr lang="nl-NL" dirty="0" smtClean="0"/>
              <a:t>Doe er iets mee (communiceer!)</a:t>
            </a:r>
          </a:p>
          <a:p>
            <a:pPr marL="0" indent="0">
              <a:buNone/>
            </a:pPr>
            <a:endParaRPr lang="nl-NL" dirty="0"/>
          </a:p>
        </p:txBody>
      </p:sp>
      <p:sp>
        <p:nvSpPr>
          <p:cNvPr id="2" name="Titel 1"/>
          <p:cNvSpPr>
            <a:spLocks noGrp="1"/>
          </p:cNvSpPr>
          <p:nvPr>
            <p:ph type="title"/>
          </p:nvPr>
        </p:nvSpPr>
        <p:spPr/>
        <p:txBody>
          <a:bodyPr/>
          <a:lstStyle/>
          <a:p>
            <a:r>
              <a:rPr lang="nl-NL" dirty="0" smtClean="0"/>
              <a:t>Bij een negatief gevoel</a:t>
            </a:r>
            <a:endParaRPr lang="nl-NL" dirty="0"/>
          </a:p>
        </p:txBody>
      </p:sp>
    </p:spTree>
    <p:extLst>
      <p:ext uri="{BB962C8B-B14F-4D97-AF65-F5344CB8AC3E}">
        <p14:creationId xmlns:p14="http://schemas.microsoft.com/office/powerpoint/2010/main" val="517325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r>
              <a:rPr lang="nl-NL" dirty="0" smtClean="0"/>
              <a:t>Iemand is bijv. teleurgesteld in ouders, kinderen, man, vrouw, de kerk en communiceert er niet over…</a:t>
            </a:r>
          </a:p>
          <a:p>
            <a:r>
              <a:rPr lang="nl-NL" dirty="0" smtClean="0"/>
              <a:t>Wie dat niet </a:t>
            </a:r>
            <a:r>
              <a:rPr lang="nl-NL" dirty="0" smtClean="0"/>
              <a:t>doet, </a:t>
            </a:r>
            <a:r>
              <a:rPr lang="nl-NL" dirty="0" smtClean="0"/>
              <a:t>vervalt vaak in</a:t>
            </a:r>
          </a:p>
          <a:p>
            <a:pPr lvl="1"/>
            <a:r>
              <a:rPr lang="nl-NL" dirty="0" smtClean="0"/>
              <a:t>Chagrijnigheid tegenover anderen (agressie)</a:t>
            </a:r>
          </a:p>
          <a:p>
            <a:pPr lvl="1"/>
            <a:r>
              <a:rPr lang="nl-NL" dirty="0" smtClean="0"/>
              <a:t>Of hij trekt zich stil in zichzelf terug (op zijn kamer / in zijn of haar huis!)</a:t>
            </a:r>
          </a:p>
          <a:p>
            <a:pPr marL="457200" lvl="1" indent="0">
              <a:buNone/>
            </a:pPr>
            <a:endParaRPr lang="nl-NL" sz="3200" dirty="0" smtClean="0"/>
          </a:p>
        </p:txBody>
      </p:sp>
      <p:sp>
        <p:nvSpPr>
          <p:cNvPr id="2" name="Titel 1"/>
          <p:cNvSpPr>
            <a:spLocks noGrp="1"/>
          </p:cNvSpPr>
          <p:nvPr>
            <p:ph type="title"/>
          </p:nvPr>
        </p:nvSpPr>
        <p:spPr/>
        <p:txBody>
          <a:bodyPr>
            <a:normAutofit/>
          </a:bodyPr>
          <a:lstStyle/>
          <a:p>
            <a:r>
              <a:rPr lang="nl-NL" dirty="0" smtClean="0"/>
              <a:t>Anders wordt het dit…</a:t>
            </a:r>
            <a:endParaRPr lang="nl-NL" dirty="0"/>
          </a:p>
        </p:txBody>
      </p:sp>
    </p:spTree>
    <p:extLst>
      <p:ext uri="{BB962C8B-B14F-4D97-AF65-F5344CB8AC3E}">
        <p14:creationId xmlns:p14="http://schemas.microsoft.com/office/powerpoint/2010/main" val="35791017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pPr marL="0" indent="0">
              <a:buNone/>
            </a:pPr>
            <a:r>
              <a:rPr lang="nl-NL" dirty="0" smtClean="0"/>
              <a:t>Gevoelens komen niet uit de lucht vallen:</a:t>
            </a:r>
          </a:p>
          <a:p>
            <a:r>
              <a:rPr lang="nl-NL" dirty="0" smtClean="0"/>
              <a:t>Een Gebeurtenis roept </a:t>
            </a:r>
          </a:p>
          <a:p>
            <a:r>
              <a:rPr lang="nl-NL" dirty="0" smtClean="0"/>
              <a:t>Gedachten op en die roepen</a:t>
            </a:r>
          </a:p>
          <a:p>
            <a:r>
              <a:rPr lang="nl-NL" dirty="0" smtClean="0"/>
              <a:t>Gevoelens op en die brengen</a:t>
            </a:r>
          </a:p>
          <a:p>
            <a:r>
              <a:rPr lang="nl-NL" dirty="0" smtClean="0"/>
              <a:t>Gedrag voort.</a:t>
            </a:r>
          </a:p>
          <a:p>
            <a:pPr marL="0" indent="0">
              <a:buNone/>
            </a:pPr>
            <a:r>
              <a:rPr lang="nl-NL" dirty="0" smtClean="0"/>
              <a:t>Dus als je je gedrag en gevoelens wilt hanteren, moet je soms ook anders over iets gaan denken. En daarvoor moet je meestal communiceren.</a:t>
            </a:r>
          </a:p>
        </p:txBody>
      </p:sp>
      <p:sp>
        <p:nvSpPr>
          <p:cNvPr id="2" name="Titel 1"/>
          <p:cNvSpPr>
            <a:spLocks noGrp="1"/>
          </p:cNvSpPr>
          <p:nvPr>
            <p:ph type="title"/>
          </p:nvPr>
        </p:nvSpPr>
        <p:spPr/>
        <p:txBody>
          <a:bodyPr>
            <a:normAutofit/>
          </a:bodyPr>
          <a:lstStyle/>
          <a:p>
            <a:r>
              <a:rPr lang="nl-NL" dirty="0" smtClean="0"/>
              <a:t>Samenhang</a:t>
            </a:r>
            <a:endParaRPr lang="nl-NL" dirty="0"/>
          </a:p>
        </p:txBody>
      </p:sp>
    </p:spTree>
    <p:extLst>
      <p:ext uri="{BB962C8B-B14F-4D97-AF65-F5344CB8AC3E}">
        <p14:creationId xmlns:p14="http://schemas.microsoft.com/office/powerpoint/2010/main" val="6540024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smtClean="0"/>
              <a:t>In de bijbel staan verhalen van mensen die hun gevoelens uiten, positieve (bijv. Jakob tegenover Rachel) en negatieve (bijv. Saul tegenover David).</a:t>
            </a:r>
          </a:p>
          <a:p>
            <a:r>
              <a:rPr lang="nl-NL" dirty="0" smtClean="0"/>
              <a:t>De Psalmen zijn echte gevoelsliederen: de vier B’s zitten er allemaal in. We mogen gevoelens dus ook in gebed of zang tegenover God uiten. Erover zwijgen is zelfs een last (Ps. 32).</a:t>
            </a:r>
          </a:p>
          <a:p>
            <a:endParaRPr lang="nl-NL" dirty="0" smtClean="0"/>
          </a:p>
          <a:p>
            <a:endParaRPr lang="nl-NL" dirty="0"/>
          </a:p>
        </p:txBody>
      </p:sp>
      <p:sp>
        <p:nvSpPr>
          <p:cNvPr id="2" name="Titel 1"/>
          <p:cNvSpPr>
            <a:spLocks noGrp="1"/>
          </p:cNvSpPr>
          <p:nvPr>
            <p:ph type="title"/>
          </p:nvPr>
        </p:nvSpPr>
        <p:spPr/>
        <p:txBody>
          <a:bodyPr/>
          <a:lstStyle/>
          <a:p>
            <a:r>
              <a:rPr lang="nl-NL" dirty="0" smtClean="0"/>
              <a:t>Oude Testament</a:t>
            </a:r>
            <a:endParaRPr lang="nl-NL" dirty="0"/>
          </a:p>
        </p:txBody>
      </p:sp>
    </p:spTree>
    <p:extLst>
      <p:ext uri="{BB962C8B-B14F-4D97-AF65-F5344CB8AC3E}">
        <p14:creationId xmlns:p14="http://schemas.microsoft.com/office/powerpoint/2010/main" val="38788247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smtClean="0"/>
              <a:t>De </a:t>
            </a:r>
            <a:r>
              <a:rPr lang="nl-NL" dirty="0" err="1" smtClean="0"/>
              <a:t>Here</a:t>
            </a:r>
            <a:r>
              <a:rPr lang="nl-NL" dirty="0" smtClean="0"/>
              <a:t> Jezus uit ook Zijn gevoelens zoals bewogenheid, boosheid, verdriet, angst.</a:t>
            </a:r>
          </a:p>
          <a:p>
            <a:r>
              <a:rPr lang="nl-NL" dirty="0" smtClean="0"/>
              <a:t>Paulus vraagt de Romeinen en </a:t>
            </a:r>
            <a:r>
              <a:rPr lang="nl-NL" dirty="0" err="1" smtClean="0"/>
              <a:t>Efeziers</a:t>
            </a:r>
            <a:r>
              <a:rPr lang="nl-NL" dirty="0" smtClean="0"/>
              <a:t> te veranderen in hun gemoed: het grensgebied van denken-willen-voelen (Rom. 12:2, Ef.4:23).</a:t>
            </a:r>
          </a:p>
          <a:p>
            <a:r>
              <a:rPr lang="nl-NL" dirty="0" smtClean="0"/>
              <a:t>Ook in ons gemoed moeten we Christus navolgen.</a:t>
            </a:r>
            <a:endParaRPr lang="nl-NL" dirty="0"/>
          </a:p>
        </p:txBody>
      </p:sp>
      <p:sp>
        <p:nvSpPr>
          <p:cNvPr id="2" name="Titel 1"/>
          <p:cNvSpPr>
            <a:spLocks noGrp="1"/>
          </p:cNvSpPr>
          <p:nvPr>
            <p:ph type="title"/>
          </p:nvPr>
        </p:nvSpPr>
        <p:spPr/>
        <p:txBody>
          <a:bodyPr/>
          <a:lstStyle/>
          <a:p>
            <a:r>
              <a:rPr lang="nl-NL" dirty="0" smtClean="0"/>
              <a:t>Nieuwe Testament</a:t>
            </a:r>
            <a:endParaRPr lang="nl-NL" dirty="0"/>
          </a:p>
        </p:txBody>
      </p:sp>
    </p:spTree>
    <p:extLst>
      <p:ext uri="{BB962C8B-B14F-4D97-AF65-F5344CB8AC3E}">
        <p14:creationId xmlns:p14="http://schemas.microsoft.com/office/powerpoint/2010/main" val="3551222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smtClean="0"/>
              <a:t>De geboden van God verhinderen niet het uiten van gevoelens maar plaatsen het uiten ervan onder de oproep om lief te hebben. </a:t>
            </a:r>
          </a:p>
          <a:p>
            <a:r>
              <a:rPr lang="nl-NL" dirty="0"/>
              <a:t>Je mag geen negatieve gevoelens bij anderen oproepen door jouw gedrag (bijv. </a:t>
            </a:r>
            <a:r>
              <a:rPr lang="nl-NL" dirty="0" err="1"/>
              <a:t>Ef</a:t>
            </a:r>
            <a:r>
              <a:rPr lang="nl-NL" dirty="0"/>
              <a:t>. 6, Col. 3:21).</a:t>
            </a:r>
          </a:p>
          <a:p>
            <a:r>
              <a:rPr lang="nl-NL" dirty="0" smtClean="0"/>
              <a:t>Uit nooit gevoelens uit wraakzucht maar altijd respectvol en misschien wel met humor.</a:t>
            </a:r>
          </a:p>
        </p:txBody>
      </p:sp>
      <p:sp>
        <p:nvSpPr>
          <p:cNvPr id="2" name="Titel 1"/>
          <p:cNvSpPr>
            <a:spLocks noGrp="1"/>
          </p:cNvSpPr>
          <p:nvPr>
            <p:ph type="title"/>
          </p:nvPr>
        </p:nvSpPr>
        <p:spPr/>
        <p:txBody>
          <a:bodyPr/>
          <a:lstStyle/>
          <a:p>
            <a:r>
              <a:rPr lang="nl-NL" dirty="0" smtClean="0"/>
              <a:t>Let op!</a:t>
            </a:r>
            <a:endParaRPr lang="nl-NL" dirty="0"/>
          </a:p>
        </p:txBody>
      </p:sp>
    </p:spTree>
    <p:extLst>
      <p:ext uri="{BB962C8B-B14F-4D97-AF65-F5344CB8AC3E}">
        <p14:creationId xmlns:p14="http://schemas.microsoft.com/office/powerpoint/2010/main" val="33416573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smtClean="0"/>
              <a:t>Vergeet niet het omgekeerde te doen: uit positieve gevoelens en toon waardering naar elkaar toe. </a:t>
            </a:r>
          </a:p>
          <a:p>
            <a:r>
              <a:rPr lang="nl-NL" dirty="0" smtClean="0"/>
              <a:t>Daaraan schort het in gezinnen, kerken en organisaties.</a:t>
            </a:r>
          </a:p>
          <a:p>
            <a:r>
              <a:rPr lang="nl-NL" dirty="0" smtClean="0"/>
              <a:t>Als je wilt leren je gevoelens te uiten, begin dan maar met de positieve!</a:t>
            </a:r>
            <a:endParaRPr lang="nl-NL" dirty="0"/>
          </a:p>
          <a:p>
            <a:endParaRPr lang="nl-NL" dirty="0"/>
          </a:p>
        </p:txBody>
      </p:sp>
      <p:sp>
        <p:nvSpPr>
          <p:cNvPr id="2" name="Titel 1"/>
          <p:cNvSpPr>
            <a:spLocks noGrp="1"/>
          </p:cNvSpPr>
          <p:nvPr>
            <p:ph type="title"/>
          </p:nvPr>
        </p:nvSpPr>
        <p:spPr/>
        <p:txBody>
          <a:bodyPr/>
          <a:lstStyle/>
          <a:p>
            <a:r>
              <a:rPr lang="nl-NL" dirty="0" smtClean="0"/>
              <a:t>Positieve gevoelens</a:t>
            </a:r>
            <a:endParaRPr lang="nl-NL" dirty="0"/>
          </a:p>
        </p:txBody>
      </p:sp>
    </p:spTree>
    <p:extLst>
      <p:ext uri="{BB962C8B-B14F-4D97-AF65-F5344CB8AC3E}">
        <p14:creationId xmlns:p14="http://schemas.microsoft.com/office/powerpoint/2010/main" val="335564808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
  <a:themeElements>
    <a:clrScheme name="Concours">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159</TotalTime>
  <Words>1105</Words>
  <Application>Microsoft Office PowerPoint</Application>
  <PresentationFormat>Diavoorstelling (4:3)</PresentationFormat>
  <Paragraphs>86</Paragraphs>
  <Slides>20</Slides>
  <Notes>0</Notes>
  <HiddenSlides>0</HiddenSlides>
  <MMClips>0</MMClips>
  <ScaleCrop>false</ScaleCrop>
  <HeadingPairs>
    <vt:vector size="4" baseType="variant">
      <vt:variant>
        <vt:lpstr>Thema</vt:lpstr>
      </vt:variant>
      <vt:variant>
        <vt:i4>1</vt:i4>
      </vt:variant>
      <vt:variant>
        <vt:lpstr>Diatitels</vt:lpstr>
      </vt:variant>
      <vt:variant>
        <vt:i4>20</vt:i4>
      </vt:variant>
    </vt:vector>
  </HeadingPairs>
  <TitlesOfParts>
    <vt:vector size="21" baseType="lpstr">
      <vt:lpstr>Concours</vt:lpstr>
      <vt:lpstr>Luisteren naar gevoelens</vt:lpstr>
      <vt:lpstr>Gevoel is overal</vt:lpstr>
      <vt:lpstr>Mensen verschillen</vt:lpstr>
      <vt:lpstr>Dubbele gevoelens</vt:lpstr>
      <vt:lpstr>Geen gevoelens??</vt:lpstr>
      <vt:lpstr>Bij je gevoel komen</vt:lpstr>
      <vt:lpstr>Verschillende gevoelens</vt:lpstr>
      <vt:lpstr>Verschillende culturen</vt:lpstr>
      <vt:lpstr>Onbegrijpelijk</vt:lpstr>
      <vt:lpstr>Paard en ruiter</vt:lpstr>
      <vt:lpstr>Niet negeren!</vt:lpstr>
      <vt:lpstr>Van gevoelens wegleiden</vt:lpstr>
      <vt:lpstr>Maak voor jezelf deze stappen</vt:lpstr>
      <vt:lpstr>Bij een negatief gevoel</vt:lpstr>
      <vt:lpstr>Anders wordt het dit…</vt:lpstr>
      <vt:lpstr>Samenhang</vt:lpstr>
      <vt:lpstr>Oude Testament</vt:lpstr>
      <vt:lpstr>Nieuwe Testament</vt:lpstr>
      <vt:lpstr>Let op!</vt:lpstr>
      <vt:lpstr>Positieve gevoelens</vt:lpstr>
    </vt:vector>
  </TitlesOfParts>
  <Company>Christelijke Hogeschool Ede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Omgaan met gevoelens</dc:title>
  <dc:creator>VOT</dc:creator>
  <cp:lastModifiedBy>N.C. van der Voet</cp:lastModifiedBy>
  <cp:revision>25</cp:revision>
  <dcterms:created xsi:type="dcterms:W3CDTF">2017-04-25T06:24:28Z</dcterms:created>
  <dcterms:modified xsi:type="dcterms:W3CDTF">2017-10-16T14:48:17Z</dcterms:modified>
</cp:coreProperties>
</file>