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3" r:id="rId3"/>
    <p:sldId id="257" r:id="rId4"/>
    <p:sldId id="258" r:id="rId5"/>
    <p:sldId id="259" r:id="rId6"/>
    <p:sldId id="269" r:id="rId7"/>
    <p:sldId id="260" r:id="rId8"/>
    <p:sldId id="272" r:id="rId9"/>
    <p:sldId id="265" r:id="rId10"/>
    <p:sldId id="266" r:id="rId11"/>
    <p:sldId id="270" r:id="rId12"/>
    <p:sldId id="261" r:id="rId13"/>
    <p:sldId id="262" r:id="rId14"/>
    <p:sldId id="263" r:id="rId15"/>
    <p:sldId id="264" r:id="rId16"/>
    <p:sldId id="267" r:id="rId17"/>
    <p:sldId id="268" r:id="rId18"/>
    <p:sldId id="271" r:id="rId19"/>
  </p:sldIdLst>
  <p:sldSz cx="9144000" cy="6858000" type="screen4x3"/>
  <p:notesSz cx="6858000" cy="9144000"/>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8" d="100"/>
          <a:sy n="78" d="100"/>
        </p:scale>
        <p:origin x="1594" y="6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ico van der Voet" userId="9e6fc3e6dead0faa" providerId="LiveId" clId="{D05F117A-90F9-4307-8749-CBC455DF47A2}"/>
    <pc:docChg chg="custSel modSld">
      <pc:chgData name="Nico van der Voet" userId="9e6fc3e6dead0faa" providerId="LiveId" clId="{D05F117A-90F9-4307-8749-CBC455DF47A2}" dt="2026-06-15T11:04:15.277" v="1280" actId="20577"/>
      <pc:docMkLst>
        <pc:docMk/>
      </pc:docMkLst>
      <pc:sldChg chg="modSp mod">
        <pc:chgData name="Nico van der Voet" userId="9e6fc3e6dead0faa" providerId="LiveId" clId="{D05F117A-90F9-4307-8749-CBC455DF47A2}" dt="2026-06-12T10:20:26.111" v="0" actId="20577"/>
        <pc:sldMkLst>
          <pc:docMk/>
          <pc:sldMk cId="479250803" sldId="257"/>
        </pc:sldMkLst>
        <pc:spChg chg="mod">
          <ac:chgData name="Nico van der Voet" userId="9e6fc3e6dead0faa" providerId="LiveId" clId="{D05F117A-90F9-4307-8749-CBC455DF47A2}" dt="2026-06-12T10:20:26.111" v="0" actId="20577"/>
          <ac:spMkLst>
            <pc:docMk/>
            <pc:sldMk cId="479250803" sldId="257"/>
            <ac:spMk id="3" creationId="{00000000-0000-0000-0000-000000000000}"/>
          </ac:spMkLst>
        </pc:spChg>
      </pc:sldChg>
      <pc:sldChg chg="modSp mod">
        <pc:chgData name="Nico van der Voet" userId="9e6fc3e6dead0faa" providerId="LiveId" clId="{D05F117A-90F9-4307-8749-CBC455DF47A2}" dt="2026-06-12T10:28:58.463" v="655" actId="27636"/>
        <pc:sldMkLst>
          <pc:docMk/>
          <pc:sldMk cId="3089659873" sldId="259"/>
        </pc:sldMkLst>
        <pc:spChg chg="mod">
          <ac:chgData name="Nico van der Voet" userId="9e6fc3e6dead0faa" providerId="LiveId" clId="{D05F117A-90F9-4307-8749-CBC455DF47A2}" dt="2026-06-12T10:28:58.463" v="655" actId="27636"/>
          <ac:spMkLst>
            <pc:docMk/>
            <pc:sldMk cId="3089659873" sldId="259"/>
            <ac:spMk id="3" creationId="{00000000-0000-0000-0000-000000000000}"/>
          </ac:spMkLst>
        </pc:spChg>
      </pc:sldChg>
      <pc:sldChg chg="modSp mod">
        <pc:chgData name="Nico van der Voet" userId="9e6fc3e6dead0faa" providerId="LiveId" clId="{D05F117A-90F9-4307-8749-CBC455DF47A2}" dt="2026-06-15T10:59:34.919" v="1090" actId="6549"/>
        <pc:sldMkLst>
          <pc:docMk/>
          <pc:sldMk cId="3483077596" sldId="260"/>
        </pc:sldMkLst>
        <pc:spChg chg="mod">
          <ac:chgData name="Nico van der Voet" userId="9e6fc3e6dead0faa" providerId="LiveId" clId="{D05F117A-90F9-4307-8749-CBC455DF47A2}" dt="2026-06-15T10:59:34.919" v="1090" actId="6549"/>
          <ac:spMkLst>
            <pc:docMk/>
            <pc:sldMk cId="3483077596" sldId="260"/>
            <ac:spMk id="3" creationId="{00000000-0000-0000-0000-000000000000}"/>
          </ac:spMkLst>
        </pc:spChg>
      </pc:sldChg>
      <pc:sldChg chg="modSp mod">
        <pc:chgData name="Nico van der Voet" userId="9e6fc3e6dead0faa" providerId="LiveId" clId="{D05F117A-90F9-4307-8749-CBC455DF47A2}" dt="2026-06-15T11:02:18.028" v="1211" actId="20577"/>
        <pc:sldMkLst>
          <pc:docMk/>
          <pc:sldMk cId="3923677695" sldId="266"/>
        </pc:sldMkLst>
        <pc:spChg chg="mod">
          <ac:chgData name="Nico van der Voet" userId="9e6fc3e6dead0faa" providerId="LiveId" clId="{D05F117A-90F9-4307-8749-CBC455DF47A2}" dt="2026-06-15T11:00:13.508" v="1113" actId="20577"/>
          <ac:spMkLst>
            <pc:docMk/>
            <pc:sldMk cId="3923677695" sldId="266"/>
            <ac:spMk id="2" creationId="{00000000-0000-0000-0000-000000000000}"/>
          </ac:spMkLst>
        </pc:spChg>
        <pc:spChg chg="mod">
          <ac:chgData name="Nico van der Voet" userId="9e6fc3e6dead0faa" providerId="LiveId" clId="{D05F117A-90F9-4307-8749-CBC455DF47A2}" dt="2026-06-15T11:02:18.028" v="1211" actId="20577"/>
          <ac:spMkLst>
            <pc:docMk/>
            <pc:sldMk cId="3923677695" sldId="266"/>
            <ac:spMk id="3" creationId="{00000000-0000-0000-0000-000000000000}"/>
          </ac:spMkLst>
        </pc:spChg>
      </pc:sldChg>
      <pc:sldChg chg="modSp mod">
        <pc:chgData name="Nico van der Voet" userId="9e6fc3e6dead0faa" providerId="LiveId" clId="{D05F117A-90F9-4307-8749-CBC455DF47A2}" dt="2026-06-15T11:03:45.828" v="1263" actId="6549"/>
        <pc:sldMkLst>
          <pc:docMk/>
          <pc:sldMk cId="4092415344" sldId="267"/>
        </pc:sldMkLst>
        <pc:spChg chg="mod">
          <ac:chgData name="Nico van der Voet" userId="9e6fc3e6dead0faa" providerId="LiveId" clId="{D05F117A-90F9-4307-8749-CBC455DF47A2}" dt="2026-06-15T11:03:45.828" v="1263" actId="6549"/>
          <ac:spMkLst>
            <pc:docMk/>
            <pc:sldMk cId="4092415344" sldId="267"/>
            <ac:spMk id="3" creationId="{00000000-0000-0000-0000-000000000000}"/>
          </ac:spMkLst>
        </pc:spChg>
      </pc:sldChg>
      <pc:sldChg chg="modSp mod">
        <pc:chgData name="Nico van der Voet" userId="9e6fc3e6dead0faa" providerId="LiveId" clId="{D05F117A-90F9-4307-8749-CBC455DF47A2}" dt="2026-06-15T11:04:15.277" v="1280" actId="20577"/>
        <pc:sldMkLst>
          <pc:docMk/>
          <pc:sldMk cId="3137286888" sldId="268"/>
        </pc:sldMkLst>
        <pc:spChg chg="mod">
          <ac:chgData name="Nico van der Voet" userId="9e6fc3e6dead0faa" providerId="LiveId" clId="{D05F117A-90F9-4307-8749-CBC455DF47A2}" dt="2026-06-15T11:04:15.277" v="1280" actId="20577"/>
          <ac:spMkLst>
            <pc:docMk/>
            <pc:sldMk cId="3137286888" sldId="268"/>
            <ac:spMk id="3" creationId="{00000000-0000-0000-0000-000000000000}"/>
          </ac:spMkLst>
        </pc:spChg>
      </pc:sldChg>
      <pc:sldChg chg="modSp mod">
        <pc:chgData name="Nico van der Voet" userId="9e6fc3e6dead0faa" providerId="LiveId" clId="{D05F117A-90F9-4307-8749-CBC455DF47A2}" dt="2026-06-15T10:59:00.672" v="1087" actId="6549"/>
        <pc:sldMkLst>
          <pc:docMk/>
          <pc:sldMk cId="1401247064" sldId="269"/>
        </pc:sldMkLst>
        <pc:spChg chg="mod">
          <ac:chgData name="Nico van der Voet" userId="9e6fc3e6dead0faa" providerId="LiveId" clId="{D05F117A-90F9-4307-8749-CBC455DF47A2}" dt="2026-06-15T10:59:00.672" v="1087" actId="6549"/>
          <ac:spMkLst>
            <pc:docMk/>
            <pc:sldMk cId="1401247064" sldId="269"/>
            <ac:spMk id="3" creationId="{00000000-0000-0000-0000-000000000000}"/>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sp>
        <p:nvSpPr>
          <p:cNvPr id="2" name="Titel 1"/>
          <p:cNvSpPr>
            <a:spLocks noGrp="1"/>
          </p:cNvSpPr>
          <p:nvPr>
            <p:ph type="ctrTitle"/>
          </p:nvPr>
        </p:nvSpPr>
        <p:spPr>
          <a:xfrm>
            <a:off x="685800" y="2130425"/>
            <a:ext cx="7772400" cy="1470025"/>
          </a:xfrm>
        </p:spPr>
        <p:txBody>
          <a:bodyPr/>
          <a:lstStyle/>
          <a:p>
            <a:r>
              <a:rPr lang="nl-NL"/>
              <a:t>Klik om de stijl te bewerken</a:t>
            </a:r>
          </a:p>
        </p:txBody>
      </p:sp>
      <p:sp>
        <p:nvSpPr>
          <p:cNvPr id="3" name="Ondertitel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nl-NL"/>
              <a:t>Klik om de ondertitelstijl van het model te bewerken</a:t>
            </a:r>
          </a:p>
        </p:txBody>
      </p:sp>
      <p:sp>
        <p:nvSpPr>
          <p:cNvPr id="4" name="Tijdelijke aanduiding voor datum 3"/>
          <p:cNvSpPr>
            <a:spLocks noGrp="1"/>
          </p:cNvSpPr>
          <p:nvPr>
            <p:ph type="dt" sz="half" idx="10"/>
          </p:nvPr>
        </p:nvSpPr>
        <p:spPr/>
        <p:txBody>
          <a:bodyPr/>
          <a:lstStyle/>
          <a:p>
            <a:fld id="{6AD209ED-9F37-4772-B811-64708A558D3B}" type="datetimeFigureOut">
              <a:rPr lang="nl-NL" smtClean="0"/>
              <a:t>15-6-2026</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F9099F6D-4629-4C36-BD83-D1B0BEE4BD4F}" type="slidenum">
              <a:rPr lang="nl-NL" smtClean="0"/>
              <a:t>‹nr.›</a:t>
            </a:fld>
            <a:endParaRPr lang="nl-NL"/>
          </a:p>
        </p:txBody>
      </p:sp>
    </p:spTree>
    <p:extLst>
      <p:ext uri="{BB962C8B-B14F-4D97-AF65-F5344CB8AC3E}">
        <p14:creationId xmlns:p14="http://schemas.microsoft.com/office/powerpoint/2010/main" val="42892798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p>
        </p:txBody>
      </p:sp>
      <p:sp>
        <p:nvSpPr>
          <p:cNvPr id="3" name="Tijdelijke aanduiding voor inhoud 2"/>
          <p:cNvSpPr>
            <a:spLocks noGrp="1"/>
          </p:cNvSpPr>
          <p:nvPr>
            <p:ph idx="1"/>
          </p:nvPr>
        </p:nvSpPr>
        <p:spPr/>
        <p:txBody>
          <a:body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p:cNvSpPr>
            <a:spLocks noGrp="1"/>
          </p:cNvSpPr>
          <p:nvPr>
            <p:ph type="dt" sz="half" idx="10"/>
          </p:nvPr>
        </p:nvSpPr>
        <p:spPr/>
        <p:txBody>
          <a:bodyPr/>
          <a:lstStyle/>
          <a:p>
            <a:fld id="{6AD209ED-9F37-4772-B811-64708A558D3B}" type="datetimeFigureOut">
              <a:rPr lang="nl-NL" smtClean="0"/>
              <a:t>15-6-2026</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F9099F6D-4629-4C36-BD83-D1B0BEE4BD4F}" type="slidenum">
              <a:rPr lang="nl-NL" smtClean="0"/>
              <a:t>‹nr.›</a:t>
            </a:fld>
            <a:endParaRPr lang="nl-NL"/>
          </a:p>
        </p:txBody>
      </p:sp>
    </p:spTree>
    <p:extLst>
      <p:ext uri="{BB962C8B-B14F-4D97-AF65-F5344CB8AC3E}">
        <p14:creationId xmlns:p14="http://schemas.microsoft.com/office/powerpoint/2010/main" val="8922214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p:spPr>
        <p:txBody>
          <a:bodyPr anchor="t"/>
          <a:lstStyle>
            <a:lvl1pPr algn="l">
              <a:defRPr sz="4000" b="1" cap="all"/>
            </a:lvl1pPr>
          </a:lstStyle>
          <a:p>
            <a:r>
              <a:rPr lang="nl-NL"/>
              <a:t>Klik om de stijl te bewerken</a:t>
            </a:r>
          </a:p>
        </p:txBody>
      </p:sp>
      <p:sp>
        <p:nvSpPr>
          <p:cNvPr id="3" name="Tijdelijke aanduiding voor teks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nl-NL"/>
              <a:t>Klik om de modelstijlen te bewerken</a:t>
            </a:r>
          </a:p>
        </p:txBody>
      </p:sp>
      <p:sp>
        <p:nvSpPr>
          <p:cNvPr id="4" name="Tijdelijke aanduiding voor datum 3"/>
          <p:cNvSpPr>
            <a:spLocks noGrp="1"/>
          </p:cNvSpPr>
          <p:nvPr>
            <p:ph type="dt" sz="half" idx="10"/>
          </p:nvPr>
        </p:nvSpPr>
        <p:spPr/>
        <p:txBody>
          <a:bodyPr/>
          <a:lstStyle/>
          <a:p>
            <a:fld id="{6AD209ED-9F37-4772-B811-64708A558D3B}" type="datetimeFigureOut">
              <a:rPr lang="nl-NL" smtClean="0"/>
              <a:t>15-6-2026</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F9099F6D-4629-4C36-BD83-D1B0BEE4BD4F}" type="slidenum">
              <a:rPr lang="nl-NL" smtClean="0"/>
              <a:t>‹nr.›</a:t>
            </a:fld>
            <a:endParaRPr lang="nl-NL"/>
          </a:p>
        </p:txBody>
      </p:sp>
    </p:spTree>
    <p:extLst>
      <p:ext uri="{BB962C8B-B14F-4D97-AF65-F5344CB8AC3E}">
        <p14:creationId xmlns:p14="http://schemas.microsoft.com/office/powerpoint/2010/main" val="19284033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p>
        </p:txBody>
      </p:sp>
      <p:sp>
        <p:nvSpPr>
          <p:cNvPr id="3" name="Tijdelijke aanduiding voor inhoud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inhoud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5" name="Tijdelijke aanduiding voor datum 4"/>
          <p:cNvSpPr>
            <a:spLocks noGrp="1"/>
          </p:cNvSpPr>
          <p:nvPr>
            <p:ph type="dt" sz="half" idx="10"/>
          </p:nvPr>
        </p:nvSpPr>
        <p:spPr/>
        <p:txBody>
          <a:bodyPr/>
          <a:lstStyle/>
          <a:p>
            <a:fld id="{6AD209ED-9F37-4772-B811-64708A558D3B}" type="datetimeFigureOut">
              <a:rPr lang="nl-NL" smtClean="0"/>
              <a:t>15-6-2026</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F9099F6D-4629-4C36-BD83-D1B0BEE4BD4F}" type="slidenum">
              <a:rPr lang="nl-NL" smtClean="0"/>
              <a:t>‹nr.›</a:t>
            </a:fld>
            <a:endParaRPr lang="nl-NL"/>
          </a:p>
        </p:txBody>
      </p:sp>
    </p:spTree>
    <p:extLst>
      <p:ext uri="{BB962C8B-B14F-4D97-AF65-F5344CB8AC3E}">
        <p14:creationId xmlns:p14="http://schemas.microsoft.com/office/powerpoint/2010/main" val="6686038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nl-NL"/>
              <a:t>Klik om de stijl te bewerken</a:t>
            </a:r>
          </a:p>
        </p:txBody>
      </p:sp>
      <p:sp>
        <p:nvSpPr>
          <p:cNvPr id="3" name="Tijdelijke aanduiding voor teks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 om de modelstijlen te bewerken</a:t>
            </a:r>
          </a:p>
        </p:txBody>
      </p:sp>
      <p:sp>
        <p:nvSpPr>
          <p:cNvPr id="4" name="Tijdelijke aanduiding voor inhoud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5" name="Tijdelijke aanduiding voor teks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 om de modelstijlen te bewerken</a:t>
            </a:r>
          </a:p>
        </p:txBody>
      </p:sp>
      <p:sp>
        <p:nvSpPr>
          <p:cNvPr id="6" name="Tijdelijke aanduiding voor inhoud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7" name="Tijdelijke aanduiding voor datum 6"/>
          <p:cNvSpPr>
            <a:spLocks noGrp="1"/>
          </p:cNvSpPr>
          <p:nvPr>
            <p:ph type="dt" sz="half" idx="10"/>
          </p:nvPr>
        </p:nvSpPr>
        <p:spPr/>
        <p:txBody>
          <a:bodyPr/>
          <a:lstStyle/>
          <a:p>
            <a:fld id="{6AD209ED-9F37-4772-B811-64708A558D3B}" type="datetimeFigureOut">
              <a:rPr lang="nl-NL" smtClean="0"/>
              <a:t>15-6-2026</a:t>
            </a:fld>
            <a:endParaRPr lang="nl-NL"/>
          </a:p>
        </p:txBody>
      </p:sp>
      <p:sp>
        <p:nvSpPr>
          <p:cNvPr id="8" name="Tijdelijke aanduiding voor voettekst 7"/>
          <p:cNvSpPr>
            <a:spLocks noGrp="1"/>
          </p:cNvSpPr>
          <p:nvPr>
            <p:ph type="ftr" sz="quarter" idx="11"/>
          </p:nvPr>
        </p:nvSpPr>
        <p:spPr/>
        <p:txBody>
          <a:bodyPr/>
          <a:lstStyle/>
          <a:p>
            <a:endParaRPr lang="nl-NL"/>
          </a:p>
        </p:txBody>
      </p:sp>
      <p:sp>
        <p:nvSpPr>
          <p:cNvPr id="9" name="Tijdelijke aanduiding voor dianummer 8"/>
          <p:cNvSpPr>
            <a:spLocks noGrp="1"/>
          </p:cNvSpPr>
          <p:nvPr>
            <p:ph type="sldNum" sz="quarter" idx="12"/>
          </p:nvPr>
        </p:nvSpPr>
        <p:spPr/>
        <p:txBody>
          <a:bodyPr/>
          <a:lstStyle/>
          <a:p>
            <a:fld id="{F9099F6D-4629-4C36-BD83-D1B0BEE4BD4F}" type="slidenum">
              <a:rPr lang="nl-NL" smtClean="0"/>
              <a:t>‹nr.›</a:t>
            </a:fld>
            <a:endParaRPr lang="nl-NL"/>
          </a:p>
        </p:txBody>
      </p:sp>
    </p:spTree>
    <p:extLst>
      <p:ext uri="{BB962C8B-B14F-4D97-AF65-F5344CB8AC3E}">
        <p14:creationId xmlns:p14="http://schemas.microsoft.com/office/powerpoint/2010/main" val="6916343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p>
        </p:txBody>
      </p:sp>
      <p:sp>
        <p:nvSpPr>
          <p:cNvPr id="3" name="Tijdelijke aanduiding voor datum 2"/>
          <p:cNvSpPr>
            <a:spLocks noGrp="1"/>
          </p:cNvSpPr>
          <p:nvPr>
            <p:ph type="dt" sz="half" idx="10"/>
          </p:nvPr>
        </p:nvSpPr>
        <p:spPr/>
        <p:txBody>
          <a:bodyPr/>
          <a:lstStyle/>
          <a:p>
            <a:fld id="{6AD209ED-9F37-4772-B811-64708A558D3B}" type="datetimeFigureOut">
              <a:rPr lang="nl-NL" smtClean="0"/>
              <a:t>15-6-2026</a:t>
            </a:fld>
            <a:endParaRPr lang="nl-NL"/>
          </a:p>
        </p:txBody>
      </p:sp>
      <p:sp>
        <p:nvSpPr>
          <p:cNvPr id="4" name="Tijdelijke aanduiding voor voettekst 3"/>
          <p:cNvSpPr>
            <a:spLocks noGrp="1"/>
          </p:cNvSpPr>
          <p:nvPr>
            <p:ph type="ftr" sz="quarter" idx="11"/>
          </p:nvPr>
        </p:nvSpPr>
        <p:spPr/>
        <p:txBody>
          <a:bodyPr/>
          <a:lstStyle/>
          <a:p>
            <a:endParaRPr lang="nl-NL"/>
          </a:p>
        </p:txBody>
      </p:sp>
      <p:sp>
        <p:nvSpPr>
          <p:cNvPr id="5" name="Tijdelijke aanduiding voor dianummer 4"/>
          <p:cNvSpPr>
            <a:spLocks noGrp="1"/>
          </p:cNvSpPr>
          <p:nvPr>
            <p:ph type="sldNum" sz="quarter" idx="12"/>
          </p:nvPr>
        </p:nvSpPr>
        <p:spPr/>
        <p:txBody>
          <a:bodyPr/>
          <a:lstStyle/>
          <a:p>
            <a:fld id="{F9099F6D-4629-4C36-BD83-D1B0BEE4BD4F}" type="slidenum">
              <a:rPr lang="nl-NL" smtClean="0"/>
              <a:t>‹nr.›</a:t>
            </a:fld>
            <a:endParaRPr lang="nl-NL"/>
          </a:p>
        </p:txBody>
      </p:sp>
    </p:spTree>
    <p:extLst>
      <p:ext uri="{BB962C8B-B14F-4D97-AF65-F5344CB8AC3E}">
        <p14:creationId xmlns:p14="http://schemas.microsoft.com/office/powerpoint/2010/main" val="7811409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Tijdelijke aanduiding voor datum 1"/>
          <p:cNvSpPr>
            <a:spLocks noGrp="1"/>
          </p:cNvSpPr>
          <p:nvPr>
            <p:ph type="dt" sz="half" idx="10"/>
          </p:nvPr>
        </p:nvSpPr>
        <p:spPr/>
        <p:txBody>
          <a:bodyPr/>
          <a:lstStyle/>
          <a:p>
            <a:fld id="{6AD209ED-9F37-4772-B811-64708A558D3B}" type="datetimeFigureOut">
              <a:rPr lang="nl-NL" smtClean="0"/>
              <a:t>15-6-2026</a:t>
            </a:fld>
            <a:endParaRPr lang="nl-NL"/>
          </a:p>
        </p:txBody>
      </p:sp>
      <p:sp>
        <p:nvSpPr>
          <p:cNvPr id="3" name="Tijdelijke aanduiding voor voettekst 2"/>
          <p:cNvSpPr>
            <a:spLocks noGrp="1"/>
          </p:cNvSpPr>
          <p:nvPr>
            <p:ph type="ftr" sz="quarter" idx="11"/>
          </p:nvPr>
        </p:nvSpPr>
        <p:spPr/>
        <p:txBody>
          <a:bodyPr/>
          <a:lstStyle/>
          <a:p>
            <a:endParaRPr lang="nl-NL"/>
          </a:p>
        </p:txBody>
      </p:sp>
      <p:sp>
        <p:nvSpPr>
          <p:cNvPr id="4" name="Tijdelijke aanduiding voor dianummer 3"/>
          <p:cNvSpPr>
            <a:spLocks noGrp="1"/>
          </p:cNvSpPr>
          <p:nvPr>
            <p:ph type="sldNum" sz="quarter" idx="12"/>
          </p:nvPr>
        </p:nvSpPr>
        <p:spPr/>
        <p:txBody>
          <a:bodyPr/>
          <a:lstStyle/>
          <a:p>
            <a:fld id="{F9099F6D-4629-4C36-BD83-D1B0BEE4BD4F}" type="slidenum">
              <a:rPr lang="nl-NL" smtClean="0"/>
              <a:t>‹nr.›</a:t>
            </a:fld>
            <a:endParaRPr lang="nl-NL"/>
          </a:p>
        </p:txBody>
      </p:sp>
    </p:spTree>
    <p:extLst>
      <p:ext uri="{BB962C8B-B14F-4D97-AF65-F5344CB8AC3E}">
        <p14:creationId xmlns:p14="http://schemas.microsoft.com/office/powerpoint/2010/main" val="41274520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p:spPr>
        <p:txBody>
          <a:bodyPr anchor="b"/>
          <a:lstStyle>
            <a:lvl1pPr algn="l">
              <a:defRPr sz="2000" b="1"/>
            </a:lvl1pPr>
          </a:lstStyle>
          <a:p>
            <a:r>
              <a:rPr lang="nl-NL"/>
              <a:t>Klik om de stijl te bewerken</a:t>
            </a:r>
          </a:p>
        </p:txBody>
      </p:sp>
      <p:sp>
        <p:nvSpPr>
          <p:cNvPr id="3" name="Tijdelijke aanduiding voor inhoud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teks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a:t>Klik om de modelstijlen te bewerken</a:t>
            </a:r>
          </a:p>
        </p:txBody>
      </p:sp>
      <p:sp>
        <p:nvSpPr>
          <p:cNvPr id="5" name="Tijdelijke aanduiding voor datum 4"/>
          <p:cNvSpPr>
            <a:spLocks noGrp="1"/>
          </p:cNvSpPr>
          <p:nvPr>
            <p:ph type="dt" sz="half" idx="10"/>
          </p:nvPr>
        </p:nvSpPr>
        <p:spPr/>
        <p:txBody>
          <a:bodyPr/>
          <a:lstStyle/>
          <a:p>
            <a:fld id="{6AD209ED-9F37-4772-B811-64708A558D3B}" type="datetimeFigureOut">
              <a:rPr lang="nl-NL" smtClean="0"/>
              <a:t>15-6-2026</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F9099F6D-4629-4C36-BD83-D1B0BEE4BD4F}" type="slidenum">
              <a:rPr lang="nl-NL" smtClean="0"/>
              <a:t>‹nr.›</a:t>
            </a:fld>
            <a:endParaRPr lang="nl-NL"/>
          </a:p>
        </p:txBody>
      </p:sp>
    </p:spTree>
    <p:extLst>
      <p:ext uri="{BB962C8B-B14F-4D97-AF65-F5344CB8AC3E}">
        <p14:creationId xmlns:p14="http://schemas.microsoft.com/office/powerpoint/2010/main" val="8098592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nchor="b"/>
          <a:lstStyle>
            <a:lvl1pPr algn="l">
              <a:defRPr sz="2000" b="1"/>
            </a:lvl1pPr>
          </a:lstStyle>
          <a:p>
            <a:r>
              <a:rPr lang="nl-NL"/>
              <a:t>Klik om de stijl te bewerken</a:t>
            </a:r>
          </a:p>
        </p:txBody>
      </p:sp>
      <p:sp>
        <p:nvSpPr>
          <p:cNvPr id="3" name="Tijdelijke aanduiding voor afbeelding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nl-NL"/>
          </a:p>
        </p:txBody>
      </p:sp>
      <p:sp>
        <p:nvSpPr>
          <p:cNvPr id="4" name="Tijdelijke aanduiding voor teks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a:t>Klik om de modelstijlen te bewerken</a:t>
            </a:r>
          </a:p>
        </p:txBody>
      </p:sp>
      <p:sp>
        <p:nvSpPr>
          <p:cNvPr id="5" name="Tijdelijke aanduiding voor datum 4"/>
          <p:cNvSpPr>
            <a:spLocks noGrp="1"/>
          </p:cNvSpPr>
          <p:nvPr>
            <p:ph type="dt" sz="half" idx="10"/>
          </p:nvPr>
        </p:nvSpPr>
        <p:spPr/>
        <p:txBody>
          <a:bodyPr/>
          <a:lstStyle/>
          <a:p>
            <a:fld id="{6AD209ED-9F37-4772-B811-64708A558D3B}" type="datetimeFigureOut">
              <a:rPr lang="nl-NL" smtClean="0"/>
              <a:t>15-6-2026</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F9099F6D-4629-4C36-BD83-D1B0BEE4BD4F}" type="slidenum">
              <a:rPr lang="nl-NL" smtClean="0"/>
              <a:t>‹nr.›</a:t>
            </a:fld>
            <a:endParaRPr lang="nl-NL"/>
          </a:p>
        </p:txBody>
      </p:sp>
    </p:spTree>
    <p:extLst>
      <p:ext uri="{BB962C8B-B14F-4D97-AF65-F5344CB8AC3E}">
        <p14:creationId xmlns:p14="http://schemas.microsoft.com/office/powerpoint/2010/main" val="6892230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p>
        </p:txBody>
      </p:sp>
      <p:sp>
        <p:nvSpPr>
          <p:cNvPr id="3" name="Tijdelijke aanduiding voor verticale tekst 2"/>
          <p:cNvSpPr>
            <a:spLocks noGrp="1"/>
          </p:cNvSpPr>
          <p:nvPr>
            <p:ph type="body" orient="vert" idx="1"/>
          </p:nvPr>
        </p:nvSpPr>
        <p:spPr/>
        <p:txBody>
          <a:bodyPr vert="eaVert"/>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p:cNvSpPr>
            <a:spLocks noGrp="1"/>
          </p:cNvSpPr>
          <p:nvPr>
            <p:ph type="dt" sz="half" idx="10"/>
          </p:nvPr>
        </p:nvSpPr>
        <p:spPr/>
        <p:txBody>
          <a:bodyPr/>
          <a:lstStyle/>
          <a:p>
            <a:fld id="{6AD209ED-9F37-4772-B811-64708A558D3B}" type="datetimeFigureOut">
              <a:rPr lang="nl-NL" smtClean="0"/>
              <a:t>15-6-2026</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F9099F6D-4629-4C36-BD83-D1B0BEE4BD4F}" type="slidenum">
              <a:rPr lang="nl-NL" smtClean="0"/>
              <a:t>‹nr.›</a:t>
            </a:fld>
            <a:endParaRPr lang="nl-NL"/>
          </a:p>
        </p:txBody>
      </p:sp>
    </p:spTree>
    <p:extLst>
      <p:ext uri="{BB962C8B-B14F-4D97-AF65-F5344CB8AC3E}">
        <p14:creationId xmlns:p14="http://schemas.microsoft.com/office/powerpoint/2010/main" val="35431458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e titel 1"/>
          <p:cNvSpPr>
            <a:spLocks noGrp="1"/>
          </p:cNvSpPr>
          <p:nvPr>
            <p:ph type="title" orient="vert"/>
          </p:nvPr>
        </p:nvSpPr>
        <p:spPr>
          <a:xfrm>
            <a:off x="6629400" y="274638"/>
            <a:ext cx="2057400" cy="5851525"/>
          </a:xfrm>
        </p:spPr>
        <p:txBody>
          <a:bodyPr vert="eaVert"/>
          <a:lstStyle/>
          <a:p>
            <a:r>
              <a:rPr lang="nl-NL"/>
              <a:t>Klik om de stijl te bewerken</a:t>
            </a:r>
          </a:p>
        </p:txBody>
      </p:sp>
      <p:sp>
        <p:nvSpPr>
          <p:cNvPr id="3" name="Tijdelijke aanduiding voor verticale tekst 2"/>
          <p:cNvSpPr>
            <a:spLocks noGrp="1"/>
          </p:cNvSpPr>
          <p:nvPr>
            <p:ph type="body" orient="vert" idx="1"/>
          </p:nvPr>
        </p:nvSpPr>
        <p:spPr>
          <a:xfrm>
            <a:off x="457200" y="274638"/>
            <a:ext cx="6019800" cy="5851525"/>
          </a:xfrm>
        </p:spPr>
        <p:txBody>
          <a:bodyPr vert="eaVert"/>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p:cNvSpPr>
            <a:spLocks noGrp="1"/>
          </p:cNvSpPr>
          <p:nvPr>
            <p:ph type="dt" sz="half" idx="10"/>
          </p:nvPr>
        </p:nvSpPr>
        <p:spPr/>
        <p:txBody>
          <a:bodyPr/>
          <a:lstStyle/>
          <a:p>
            <a:fld id="{6AD209ED-9F37-4772-B811-64708A558D3B}" type="datetimeFigureOut">
              <a:rPr lang="nl-NL" smtClean="0"/>
              <a:t>15-6-2026</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F9099F6D-4629-4C36-BD83-D1B0BEE4BD4F}" type="slidenum">
              <a:rPr lang="nl-NL" smtClean="0"/>
              <a:t>‹nr.›</a:t>
            </a:fld>
            <a:endParaRPr lang="nl-NL"/>
          </a:p>
        </p:txBody>
      </p:sp>
    </p:spTree>
    <p:extLst>
      <p:ext uri="{BB962C8B-B14F-4D97-AF65-F5344CB8AC3E}">
        <p14:creationId xmlns:p14="http://schemas.microsoft.com/office/powerpoint/2010/main" val="33736415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nl-NL"/>
              <a:t>Klik om de stijl te bewerken</a:t>
            </a:r>
          </a:p>
        </p:txBody>
      </p:sp>
      <p:sp>
        <p:nvSpPr>
          <p:cNvPr id="3" name="Tijdelijke aanduiding voor teks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D209ED-9F37-4772-B811-64708A558D3B}" type="datetimeFigureOut">
              <a:rPr lang="nl-NL" smtClean="0"/>
              <a:t>15-6-2026</a:t>
            </a:fld>
            <a:endParaRPr lang="nl-NL"/>
          </a:p>
        </p:txBody>
      </p:sp>
      <p:sp>
        <p:nvSpPr>
          <p:cNvPr id="5" name="Tijdelijke aanduiding voor voettekst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nl-NL"/>
          </a:p>
        </p:txBody>
      </p:sp>
      <p:sp>
        <p:nvSpPr>
          <p:cNvPr id="6" name="Tijdelijke aanduiding voor dianumm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9099F6D-4629-4C36-BD83-D1B0BEE4BD4F}" type="slidenum">
              <a:rPr lang="nl-NL" smtClean="0"/>
              <a:t>‹nr.›</a:t>
            </a:fld>
            <a:endParaRPr lang="nl-NL"/>
          </a:p>
        </p:txBody>
      </p:sp>
    </p:spTree>
    <p:extLst>
      <p:ext uri="{BB962C8B-B14F-4D97-AF65-F5344CB8AC3E}">
        <p14:creationId xmlns:p14="http://schemas.microsoft.com/office/powerpoint/2010/main" val="231935976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p:txBody>
          <a:bodyPr/>
          <a:lstStyle/>
          <a:p>
            <a:r>
              <a:rPr lang="nl-NL" dirty="0"/>
              <a:t>De bijbel is Gods Woord</a:t>
            </a:r>
          </a:p>
        </p:txBody>
      </p:sp>
      <p:sp>
        <p:nvSpPr>
          <p:cNvPr id="3" name="Ondertitel 2"/>
          <p:cNvSpPr>
            <a:spLocks noGrp="1"/>
          </p:cNvSpPr>
          <p:nvPr>
            <p:ph type="subTitle" idx="1"/>
          </p:nvPr>
        </p:nvSpPr>
        <p:spPr/>
        <p:txBody>
          <a:bodyPr/>
          <a:lstStyle/>
          <a:p>
            <a:r>
              <a:rPr lang="nl-NL" dirty="0"/>
              <a:t>Ook voor de levenswandel. Maar hoe dan?</a:t>
            </a:r>
          </a:p>
        </p:txBody>
      </p:sp>
    </p:spTree>
    <p:extLst>
      <p:ext uri="{BB962C8B-B14F-4D97-AF65-F5344CB8AC3E}">
        <p14:creationId xmlns:p14="http://schemas.microsoft.com/office/powerpoint/2010/main" val="7218130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Met welke bril lezen wij?</a:t>
            </a:r>
          </a:p>
        </p:txBody>
      </p:sp>
      <p:sp>
        <p:nvSpPr>
          <p:cNvPr id="3" name="Tijdelijke aanduiding voor inhoud 2"/>
          <p:cNvSpPr>
            <a:spLocks noGrp="1"/>
          </p:cNvSpPr>
          <p:nvPr>
            <p:ph idx="1"/>
          </p:nvPr>
        </p:nvSpPr>
        <p:spPr/>
        <p:txBody>
          <a:bodyPr/>
          <a:lstStyle/>
          <a:p>
            <a:r>
              <a:rPr lang="nl-NL" dirty="0"/>
              <a:t>Lees bv 1 Tim. 3:14-17</a:t>
            </a:r>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39752" y="2852936"/>
            <a:ext cx="4267200" cy="2847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316909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NL" dirty="0"/>
              <a:t>Schriftberoep in de bijbel zelf</a:t>
            </a:r>
          </a:p>
        </p:txBody>
      </p:sp>
      <p:sp>
        <p:nvSpPr>
          <p:cNvPr id="3" name="Tijdelijke aanduiding voor inhoud 2"/>
          <p:cNvSpPr>
            <a:spLocks noGrp="1"/>
          </p:cNvSpPr>
          <p:nvPr>
            <p:ph idx="1"/>
          </p:nvPr>
        </p:nvSpPr>
        <p:spPr/>
        <p:txBody>
          <a:bodyPr>
            <a:normAutofit fontScale="92500"/>
          </a:bodyPr>
          <a:lstStyle/>
          <a:p>
            <a:pPr lvl="0" hangingPunct="0"/>
            <a:r>
              <a:rPr lang="nl-NL" dirty="0"/>
              <a:t>‘Wreek uzelf niet…’ (Rom. 12:19) </a:t>
            </a:r>
            <a:r>
              <a:rPr lang="nl-NL" dirty="0">
                <a:sym typeface="Wingdings"/>
              </a:rPr>
              <a:t></a:t>
            </a:r>
            <a:r>
              <a:rPr lang="nl-NL" dirty="0"/>
              <a:t> Deut. 32:35</a:t>
            </a:r>
          </a:p>
          <a:p>
            <a:pPr lvl="0" hangingPunct="0"/>
            <a:r>
              <a:rPr lang="nl-NL" dirty="0"/>
              <a:t>Oproep om veel te geven (2 Cor. 8:15 en 9:9) </a:t>
            </a:r>
            <a:r>
              <a:rPr lang="nl-NL" dirty="0">
                <a:sym typeface="Wingdings"/>
              </a:rPr>
              <a:t></a:t>
            </a:r>
            <a:r>
              <a:rPr lang="nl-NL" dirty="0"/>
              <a:t> Ex. 16:18 en Ps. 112</a:t>
            </a:r>
          </a:p>
          <a:p>
            <a:pPr lvl="0" hangingPunct="0"/>
            <a:r>
              <a:rPr lang="nl-NL" dirty="0"/>
              <a:t>Gen. 2:24 is belangrijke tekst inzake echtscheiding en overspel etc.</a:t>
            </a:r>
          </a:p>
          <a:p>
            <a:pPr lvl="0" hangingPunct="0"/>
            <a:r>
              <a:rPr lang="nl-NL" dirty="0"/>
              <a:t>Uit de Tien Geboden wordt vaak geciteerd.</a:t>
            </a:r>
          </a:p>
          <a:p>
            <a:pPr hangingPunct="0"/>
            <a:r>
              <a:rPr lang="nl-NL" dirty="0"/>
              <a:t>Deze traditie werd 20 eeuwen voortgezet: de Bijbel als </a:t>
            </a:r>
            <a:r>
              <a:rPr lang="nl-NL" u="sng" dirty="0"/>
              <a:t>bron</a:t>
            </a:r>
            <a:r>
              <a:rPr lang="nl-NL" dirty="0"/>
              <a:t> en </a:t>
            </a:r>
            <a:r>
              <a:rPr lang="nl-NL" u="sng" dirty="0"/>
              <a:t>norm</a:t>
            </a:r>
            <a:r>
              <a:rPr lang="nl-NL" dirty="0"/>
              <a:t> voor geloof </a:t>
            </a:r>
            <a:r>
              <a:rPr lang="nl-NL" i="1" dirty="0"/>
              <a:t>en wandel</a:t>
            </a:r>
            <a:r>
              <a:rPr lang="nl-NL" dirty="0"/>
              <a:t>!</a:t>
            </a:r>
          </a:p>
          <a:p>
            <a:endParaRPr lang="nl-NL" dirty="0"/>
          </a:p>
        </p:txBody>
      </p:sp>
    </p:spTree>
    <p:extLst>
      <p:ext uri="{BB962C8B-B14F-4D97-AF65-F5344CB8AC3E}">
        <p14:creationId xmlns:p14="http://schemas.microsoft.com/office/powerpoint/2010/main" val="47925080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Biblicisme: pas op!</a:t>
            </a:r>
          </a:p>
        </p:txBody>
      </p:sp>
      <p:sp>
        <p:nvSpPr>
          <p:cNvPr id="3" name="Tijdelijke aanduiding voor inhoud 2"/>
          <p:cNvSpPr>
            <a:spLocks noGrp="1"/>
          </p:cNvSpPr>
          <p:nvPr>
            <p:ph idx="1"/>
          </p:nvPr>
        </p:nvSpPr>
        <p:spPr/>
        <p:txBody>
          <a:bodyPr/>
          <a:lstStyle/>
          <a:p>
            <a:r>
              <a:rPr lang="nl-NL" dirty="0"/>
              <a:t>Biblicisme is </a:t>
            </a:r>
            <a:r>
              <a:rPr lang="nl-NL" dirty="0" err="1"/>
              <a:t>bijbelteksten</a:t>
            </a:r>
            <a:r>
              <a:rPr lang="nl-NL" dirty="0"/>
              <a:t> letterlijk toepassen in situaties van nu. Zonder de </a:t>
            </a:r>
            <a:r>
              <a:rPr lang="nl-NL" dirty="0" err="1"/>
              <a:t>bijbeltekst</a:t>
            </a:r>
            <a:r>
              <a:rPr lang="nl-NL" dirty="0"/>
              <a:t> goed uit te leggen. Zonder op het tekstverband te letten. Zonder rekening te houden met de héle Schrift. Zonder rekening te houden met cultuurverschillen.</a:t>
            </a:r>
          </a:p>
          <a:p>
            <a:r>
              <a:rPr lang="nl-NL" dirty="0" err="1"/>
              <a:t>Exemplarisme</a:t>
            </a:r>
            <a:r>
              <a:rPr lang="nl-NL" dirty="0"/>
              <a:t> doet dat met voorbeelden van gedrag van mensen in de bijbel.</a:t>
            </a:r>
          </a:p>
          <a:p>
            <a:endParaRPr lang="nl-NL" dirty="0"/>
          </a:p>
        </p:txBody>
      </p:sp>
    </p:spTree>
    <p:extLst>
      <p:ext uri="{BB962C8B-B14F-4D97-AF65-F5344CB8AC3E}">
        <p14:creationId xmlns:p14="http://schemas.microsoft.com/office/powerpoint/2010/main" val="18797261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Zoals…</a:t>
            </a:r>
          </a:p>
        </p:txBody>
      </p:sp>
      <p:sp>
        <p:nvSpPr>
          <p:cNvPr id="3" name="Tijdelijke aanduiding voor inhoud 2"/>
          <p:cNvSpPr>
            <a:spLocks noGrp="1"/>
          </p:cNvSpPr>
          <p:nvPr>
            <p:ph idx="1"/>
          </p:nvPr>
        </p:nvSpPr>
        <p:spPr/>
        <p:txBody>
          <a:bodyPr>
            <a:normAutofit fontScale="92500" lnSpcReduction="10000"/>
          </a:bodyPr>
          <a:lstStyle/>
          <a:p>
            <a:pPr lvl="0" hangingPunct="0"/>
            <a:r>
              <a:rPr lang="nl-NL" dirty="0"/>
              <a:t>Gen. 9:25, “Vervloekt is Kanaän [</a:t>
            </a:r>
            <a:r>
              <a:rPr lang="nl-NL" dirty="0" err="1"/>
              <a:t>Cham</a:t>
            </a:r>
            <a:r>
              <a:rPr lang="nl-NL" dirty="0"/>
              <a:t>], laat hij voor zijn broers een dienaar van dienaren zijn.” </a:t>
            </a:r>
            <a:r>
              <a:rPr lang="nl-NL" sz="1500" dirty="0"/>
              <a:t>(</a:t>
            </a:r>
            <a:r>
              <a:rPr lang="nl-NL" sz="1300" dirty="0"/>
              <a:t>goedpraten slavernij)</a:t>
            </a:r>
          </a:p>
          <a:p>
            <a:pPr lvl="0" hangingPunct="0"/>
            <a:r>
              <a:rPr lang="nl-NL" dirty="0"/>
              <a:t>Ex. 20:9, “Zes dagen zult gij arbeiden” </a:t>
            </a:r>
            <a:r>
              <a:rPr lang="nl-NL" sz="1300" dirty="0"/>
              <a:t>(protest tegen het invoeren van de vrije zaterdag) </a:t>
            </a:r>
            <a:r>
              <a:rPr lang="nl-NL" dirty="0"/>
              <a:t>; Joh. 9:4a, “…Wij moeten werken… zolang het dag is”. </a:t>
            </a:r>
            <a:r>
              <a:rPr lang="nl-NL" sz="1300" dirty="0"/>
              <a:t>(verdedigen van een werkmentaliteit)</a:t>
            </a:r>
          </a:p>
          <a:p>
            <a:pPr lvl="0" hangingPunct="0"/>
            <a:r>
              <a:rPr lang="nl-NL" dirty="0"/>
              <a:t>Deut. 23:19, “U mag van uw broeder geen rente vragen…” </a:t>
            </a:r>
            <a:r>
              <a:rPr lang="nl-NL" sz="1300" dirty="0"/>
              <a:t>(renteverbod tot zestiende eeuw)</a:t>
            </a:r>
          </a:p>
          <a:p>
            <a:pPr lvl="0" hangingPunct="0"/>
            <a:r>
              <a:rPr lang="nl-NL" dirty="0"/>
              <a:t>Zef. 1:8, “… dat Ik zal straffen (…) allen die uitheemse kleding dragen…” </a:t>
            </a:r>
            <a:r>
              <a:rPr lang="nl-NL" sz="1300" dirty="0"/>
              <a:t>(draag kleding van de eigen cultuur)</a:t>
            </a:r>
          </a:p>
          <a:p>
            <a:endParaRPr lang="nl-NL" dirty="0"/>
          </a:p>
        </p:txBody>
      </p:sp>
    </p:spTree>
    <p:extLst>
      <p:ext uri="{BB962C8B-B14F-4D97-AF65-F5344CB8AC3E}">
        <p14:creationId xmlns:p14="http://schemas.microsoft.com/office/powerpoint/2010/main" val="30896598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Zoals…</a:t>
            </a:r>
          </a:p>
        </p:txBody>
      </p:sp>
      <p:sp>
        <p:nvSpPr>
          <p:cNvPr id="3" name="Tijdelijke aanduiding voor inhoud 2"/>
          <p:cNvSpPr>
            <a:spLocks noGrp="1"/>
          </p:cNvSpPr>
          <p:nvPr>
            <p:ph idx="1"/>
          </p:nvPr>
        </p:nvSpPr>
        <p:spPr/>
        <p:txBody>
          <a:bodyPr>
            <a:normAutofit fontScale="85000" lnSpcReduction="10000"/>
          </a:bodyPr>
          <a:lstStyle/>
          <a:p>
            <a:pPr hangingPunct="0"/>
            <a:r>
              <a:rPr lang="nl-NL" dirty="0"/>
              <a:t>Lev. 7:26, “Ook mag u in al uw woongebieden totaal geen bloed eten…” </a:t>
            </a:r>
            <a:r>
              <a:rPr lang="nl-NL" sz="1300" dirty="0"/>
              <a:t>(Jehova’s Getuigen onthouden zich zelfs van bloedtransfusie, zie ook Hand. 15:29)</a:t>
            </a:r>
          </a:p>
          <a:p>
            <a:pPr lvl="0" hangingPunct="0"/>
            <a:r>
              <a:rPr lang="nl-NL" dirty="0"/>
              <a:t>Matth. 9:12, “wie  gezond zijn, hebben geen dokter nodig, maar die ziek zijn.” </a:t>
            </a:r>
            <a:r>
              <a:rPr lang="nl-NL" sz="1300" dirty="0"/>
              <a:t>(Gebruikt tegen vaccinatie.)</a:t>
            </a:r>
          </a:p>
          <a:p>
            <a:pPr lvl="0" hangingPunct="0"/>
            <a:r>
              <a:rPr lang="nl-NL" dirty="0"/>
              <a:t>1 Tim. 4:8, “… de oefening van het lichaam is van weinig nut”. </a:t>
            </a:r>
            <a:r>
              <a:rPr lang="nl-NL" sz="1400" dirty="0"/>
              <a:t>(Gebruikt om gymnastiek op school tegen te houden en later juist om een beetje gym goed te praten!)</a:t>
            </a:r>
          </a:p>
          <a:p>
            <a:pPr lvl="0" hangingPunct="0"/>
            <a:r>
              <a:rPr lang="nl-NL" dirty="0" err="1"/>
              <a:t>Ef</a:t>
            </a:r>
            <a:r>
              <a:rPr lang="nl-NL" dirty="0"/>
              <a:t>. 6:12, “… strijd geestelijke boosheden in de lucht…’ </a:t>
            </a:r>
            <a:r>
              <a:rPr lang="nl-NL" sz="1300" dirty="0"/>
              <a:t>(Een bezwaar tegen radio-uitzendingen)</a:t>
            </a:r>
          </a:p>
          <a:p>
            <a:pPr lvl="0" hangingPunct="0"/>
            <a:r>
              <a:rPr lang="nl-NL" dirty="0"/>
              <a:t>Abraham was rijk, dus… </a:t>
            </a:r>
            <a:r>
              <a:rPr lang="nl-NL" sz="1400" dirty="0"/>
              <a:t>(rijkdom goedpraten)</a:t>
            </a:r>
          </a:p>
          <a:p>
            <a:pPr lvl="0" hangingPunct="0"/>
            <a:r>
              <a:rPr lang="nl-NL" dirty="0"/>
              <a:t>David had veel vrouwen, dus… </a:t>
            </a:r>
            <a:r>
              <a:rPr lang="nl-NL" sz="1400" dirty="0"/>
              <a:t>(de wederdopers in München voerden </a:t>
            </a:r>
            <a:r>
              <a:rPr lang="nl-NL" sz="1400" dirty="0" err="1"/>
              <a:t>polygamiej</a:t>
            </a:r>
            <a:r>
              <a:rPr lang="nl-NL" sz="1400" dirty="0"/>
              <a:t> in)</a:t>
            </a:r>
          </a:p>
          <a:p>
            <a:endParaRPr lang="nl-NL" dirty="0"/>
          </a:p>
        </p:txBody>
      </p:sp>
    </p:spTree>
    <p:extLst>
      <p:ext uri="{BB962C8B-B14F-4D97-AF65-F5344CB8AC3E}">
        <p14:creationId xmlns:p14="http://schemas.microsoft.com/office/powerpoint/2010/main" val="14012470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Beroep op de bijbel. Hoe?</a:t>
            </a:r>
          </a:p>
        </p:txBody>
      </p:sp>
      <p:sp>
        <p:nvSpPr>
          <p:cNvPr id="3" name="Tijdelijke aanduiding voor inhoud 2"/>
          <p:cNvSpPr>
            <a:spLocks noGrp="1"/>
          </p:cNvSpPr>
          <p:nvPr>
            <p:ph idx="1"/>
          </p:nvPr>
        </p:nvSpPr>
        <p:spPr/>
        <p:txBody>
          <a:bodyPr>
            <a:normAutofit lnSpcReduction="10000"/>
          </a:bodyPr>
          <a:lstStyle/>
          <a:p>
            <a:pPr>
              <a:buFontTx/>
              <a:buChar char="-"/>
            </a:pPr>
            <a:r>
              <a:rPr lang="nl-NL" dirty="0"/>
              <a:t>Let op de concrete geboden. Leg ze goed uit.</a:t>
            </a:r>
          </a:p>
          <a:p>
            <a:pPr>
              <a:buFontTx/>
              <a:buChar char="-"/>
            </a:pPr>
            <a:r>
              <a:rPr lang="nl-NL" dirty="0"/>
              <a:t>Niet elk gebod is even belangrijk.</a:t>
            </a:r>
          </a:p>
          <a:p>
            <a:pPr>
              <a:buFontTx/>
              <a:buChar char="-"/>
            </a:pPr>
            <a:r>
              <a:rPr lang="nl-NL" dirty="0"/>
              <a:t>Hoe spreekt OT én NT over een thema? Wat betekent Christus voor de geboden?</a:t>
            </a:r>
          </a:p>
          <a:p>
            <a:pPr>
              <a:buFontTx/>
              <a:buChar char="-"/>
            </a:pPr>
            <a:r>
              <a:rPr lang="nl-NL" dirty="0"/>
              <a:t>Hoe werd er in de </a:t>
            </a:r>
            <a:r>
              <a:rPr lang="nl-NL" dirty="0" err="1"/>
              <a:t>bijbelse</a:t>
            </a:r>
            <a:r>
              <a:rPr lang="nl-NL" dirty="0"/>
              <a:t> cultuur vorm aan gegeven? (De vorm is bijzaak maar wijst wel richting.)</a:t>
            </a:r>
          </a:p>
          <a:p>
            <a:pPr>
              <a:buFontTx/>
              <a:buChar char="-"/>
            </a:pPr>
            <a:r>
              <a:rPr lang="nl-NL" dirty="0"/>
              <a:t>Speel geboden niet uit tegen kernwaarden (liefde, vrijheid, e.d.)</a:t>
            </a:r>
          </a:p>
          <a:p>
            <a:pPr>
              <a:buFontTx/>
              <a:buChar char="-"/>
            </a:pPr>
            <a:endParaRPr lang="nl-NL" dirty="0"/>
          </a:p>
          <a:p>
            <a:pPr>
              <a:buFontTx/>
              <a:buChar char="-"/>
            </a:pPr>
            <a:endParaRPr lang="nl-NL" dirty="0"/>
          </a:p>
        </p:txBody>
      </p:sp>
    </p:spTree>
    <p:extLst>
      <p:ext uri="{BB962C8B-B14F-4D97-AF65-F5344CB8AC3E}">
        <p14:creationId xmlns:p14="http://schemas.microsoft.com/office/powerpoint/2010/main" val="34830775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Jezus Christus als focus</a:t>
            </a:r>
          </a:p>
        </p:txBody>
      </p:sp>
      <p:sp>
        <p:nvSpPr>
          <p:cNvPr id="3" name="Tijdelijke aanduiding voor inhoud 2"/>
          <p:cNvSpPr>
            <a:spLocks noGrp="1"/>
          </p:cNvSpPr>
          <p:nvPr>
            <p:ph idx="1"/>
          </p:nvPr>
        </p:nvSpPr>
        <p:spPr/>
        <p:txBody>
          <a:bodyPr/>
          <a:lstStyle/>
          <a:p>
            <a:endParaRPr lang="nl-NL"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71977" y="1772816"/>
            <a:ext cx="4814551" cy="36501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829979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nl-NL" dirty="0"/>
              <a:t>P. </a:t>
            </a:r>
            <a:r>
              <a:rPr lang="nl-NL" dirty="0" err="1"/>
              <a:t>Nullens</a:t>
            </a:r>
            <a:r>
              <a:rPr lang="nl-NL" dirty="0"/>
              <a:t> ‘Verlangen naar het goede’ hoofdstuk 11</a:t>
            </a:r>
          </a:p>
        </p:txBody>
      </p:sp>
      <p:sp>
        <p:nvSpPr>
          <p:cNvPr id="3" name="Tijdelijke aanduiding voor inhoud 2"/>
          <p:cNvSpPr>
            <a:spLocks noGrp="1"/>
          </p:cNvSpPr>
          <p:nvPr>
            <p:ph idx="1"/>
          </p:nvPr>
        </p:nvSpPr>
        <p:spPr/>
        <p:txBody>
          <a:bodyPr/>
          <a:lstStyle/>
          <a:p>
            <a:endParaRPr lang="nl-NL"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9792" y="1628800"/>
            <a:ext cx="7054576" cy="45182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916303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De ijsberg</a:t>
            </a:r>
          </a:p>
        </p:txBody>
      </p:sp>
      <p:sp>
        <p:nvSpPr>
          <p:cNvPr id="3" name="Tijdelijke aanduiding voor inhoud 2"/>
          <p:cNvSpPr>
            <a:spLocks noGrp="1"/>
          </p:cNvSpPr>
          <p:nvPr>
            <p:ph idx="1"/>
          </p:nvPr>
        </p:nvSpPr>
        <p:spPr/>
        <p:txBody>
          <a:bodyPr>
            <a:normAutofit/>
          </a:bodyPr>
          <a:lstStyle/>
          <a:p>
            <a:r>
              <a:rPr lang="nl-NL" dirty="0"/>
              <a:t>Boven water zien en horen we:</a:t>
            </a:r>
          </a:p>
          <a:p>
            <a:pPr marL="0" indent="0">
              <a:buNone/>
            </a:pPr>
            <a:r>
              <a:rPr lang="nl-NL" dirty="0"/>
              <a:t>1. de geboden van God</a:t>
            </a:r>
          </a:p>
          <a:p>
            <a:pPr marL="0" indent="0">
              <a:buNone/>
            </a:pPr>
            <a:r>
              <a:rPr lang="nl-NL" dirty="0"/>
              <a:t>2. de toepassing van de geboden in de bijbelse cultuur</a:t>
            </a:r>
          </a:p>
          <a:p>
            <a:r>
              <a:rPr lang="nl-NL" dirty="0"/>
              <a:t>Onder water moeten we gaan ontdekken:</a:t>
            </a:r>
          </a:p>
          <a:p>
            <a:pPr marL="0" indent="0">
              <a:buNone/>
            </a:pPr>
            <a:r>
              <a:rPr lang="nl-NL" dirty="0"/>
              <a:t>3 </a:t>
            </a:r>
            <a:r>
              <a:rPr lang="nl-NL" dirty="0" err="1"/>
              <a:t>bijbelse</a:t>
            </a:r>
            <a:r>
              <a:rPr lang="nl-NL" dirty="0"/>
              <a:t> waarden</a:t>
            </a:r>
          </a:p>
          <a:p>
            <a:pPr marL="0" indent="0">
              <a:buNone/>
            </a:pPr>
            <a:r>
              <a:rPr lang="nl-NL" dirty="0"/>
              <a:t>4 Gods heilsgeschiedenis</a:t>
            </a:r>
          </a:p>
        </p:txBody>
      </p:sp>
    </p:spTree>
    <p:extLst>
      <p:ext uri="{BB962C8B-B14F-4D97-AF65-F5344CB8AC3E}">
        <p14:creationId xmlns:p14="http://schemas.microsoft.com/office/powerpoint/2010/main" val="39236776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ATA\Mijn Documenten\Downloads\Ijsberg Nico.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051720" y="116632"/>
            <a:ext cx="4688427" cy="66247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650866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4. Gods heilsgeschiedenis</a:t>
            </a:r>
          </a:p>
        </p:txBody>
      </p:sp>
      <p:sp>
        <p:nvSpPr>
          <p:cNvPr id="3" name="Tijdelijke aanduiding voor inhoud 2"/>
          <p:cNvSpPr>
            <a:spLocks noGrp="1"/>
          </p:cNvSpPr>
          <p:nvPr>
            <p:ph idx="1"/>
          </p:nvPr>
        </p:nvSpPr>
        <p:spPr/>
        <p:txBody>
          <a:bodyPr/>
          <a:lstStyle/>
          <a:p>
            <a:pPr marL="0" indent="0">
              <a:buNone/>
            </a:pPr>
            <a:r>
              <a:rPr lang="nl-NL" dirty="0"/>
              <a:t>De basis van de </a:t>
            </a:r>
            <a:r>
              <a:rPr lang="nl-NL" dirty="0" err="1"/>
              <a:t>bijbelse</a:t>
            </a:r>
            <a:r>
              <a:rPr lang="nl-NL" dirty="0"/>
              <a:t> ethiek is het wereldbeeld, het Godsbeeld, de heilsgeschiedenis: schepping, zondeval, verlossing, nieuwe schepping. Ethiek is in de bijbel niet los verkrijgbaar. Je kunt bv niet spreken over leven en dood zonder na te denken over de plaats van de mens in Gods heilsgeschiedenis.</a:t>
            </a:r>
          </a:p>
        </p:txBody>
      </p:sp>
    </p:spTree>
    <p:extLst>
      <p:ext uri="{BB962C8B-B14F-4D97-AF65-F5344CB8AC3E}">
        <p14:creationId xmlns:p14="http://schemas.microsoft.com/office/powerpoint/2010/main" val="102463362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3. Waarden</a:t>
            </a:r>
          </a:p>
        </p:txBody>
      </p:sp>
      <p:sp>
        <p:nvSpPr>
          <p:cNvPr id="3" name="Tijdelijke aanduiding voor inhoud 2"/>
          <p:cNvSpPr>
            <a:spLocks noGrp="1"/>
          </p:cNvSpPr>
          <p:nvPr>
            <p:ph idx="1"/>
          </p:nvPr>
        </p:nvSpPr>
        <p:spPr/>
        <p:txBody>
          <a:bodyPr>
            <a:normAutofit/>
          </a:bodyPr>
          <a:lstStyle/>
          <a:p>
            <a:pPr marL="0" indent="0">
              <a:buNone/>
            </a:pPr>
            <a:r>
              <a:rPr lang="nl-NL" dirty="0"/>
              <a:t>Van daaruit verstaan we de </a:t>
            </a:r>
            <a:r>
              <a:rPr lang="nl-NL" dirty="0" err="1"/>
              <a:t>bijbelse</a:t>
            </a:r>
            <a:r>
              <a:rPr lang="nl-NL" dirty="0"/>
              <a:t> waarden. Dat zijn de teksten en verhalen waaruit blijkt wat de bijbel van waarde vindt voor mensen. Denk aan </a:t>
            </a:r>
            <a:r>
              <a:rPr lang="nl-NL" dirty="0" err="1"/>
              <a:t>bijbelse</a:t>
            </a:r>
            <a:r>
              <a:rPr lang="nl-NL" dirty="0"/>
              <a:t> morele kernwoorden: liefde, gerechtigheid, trouw etc. Denk aan de overtuiging dat de mens beeld van God is. Zelfs de naam van God, ‘Ik ben erbij’, biedt een belangrijke waarde onder de ethiek.</a:t>
            </a:r>
          </a:p>
          <a:p>
            <a:endParaRPr lang="nl-NL" dirty="0"/>
          </a:p>
        </p:txBody>
      </p:sp>
    </p:spTree>
    <p:extLst>
      <p:ext uri="{BB962C8B-B14F-4D97-AF65-F5344CB8AC3E}">
        <p14:creationId xmlns:p14="http://schemas.microsoft.com/office/powerpoint/2010/main" val="303950917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2. Geboden</a:t>
            </a:r>
          </a:p>
        </p:txBody>
      </p:sp>
      <p:sp>
        <p:nvSpPr>
          <p:cNvPr id="3" name="Tijdelijke aanduiding voor inhoud 2"/>
          <p:cNvSpPr>
            <a:spLocks noGrp="1"/>
          </p:cNvSpPr>
          <p:nvPr>
            <p:ph idx="1"/>
          </p:nvPr>
        </p:nvSpPr>
        <p:spPr/>
        <p:txBody>
          <a:bodyPr/>
          <a:lstStyle/>
          <a:p>
            <a:pPr marL="0" indent="0">
              <a:buNone/>
            </a:pPr>
            <a:r>
              <a:rPr lang="nl-NL" dirty="0"/>
              <a:t>Daarbovenop komen de basisgeboden, zoals de Tien Geboden. Ook bevelen van Jezus horen daarbij. Dat zijn de geboden waaraan niemand zich kan onttrekken zonder het door God bedoelde leven te beschadigen. Basisgeboden zijn apodictisch van aard: doe dat en u zult leven!</a:t>
            </a:r>
          </a:p>
          <a:p>
            <a:endParaRPr lang="nl-NL" dirty="0"/>
          </a:p>
        </p:txBody>
      </p:sp>
    </p:spTree>
    <p:extLst>
      <p:ext uri="{BB962C8B-B14F-4D97-AF65-F5344CB8AC3E}">
        <p14:creationId xmlns:p14="http://schemas.microsoft.com/office/powerpoint/2010/main" val="225609255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1. Toepassing van geboden</a:t>
            </a:r>
          </a:p>
        </p:txBody>
      </p:sp>
      <p:sp>
        <p:nvSpPr>
          <p:cNvPr id="3" name="Tijdelijke aanduiding voor inhoud 2"/>
          <p:cNvSpPr>
            <a:spLocks noGrp="1"/>
          </p:cNvSpPr>
          <p:nvPr>
            <p:ph idx="1"/>
          </p:nvPr>
        </p:nvSpPr>
        <p:spPr/>
        <p:txBody>
          <a:bodyPr>
            <a:normAutofit/>
          </a:bodyPr>
          <a:lstStyle/>
          <a:p>
            <a:pPr marL="0" indent="0" hangingPunct="0">
              <a:buNone/>
            </a:pPr>
            <a:r>
              <a:rPr lang="nl-NL" dirty="0"/>
              <a:t>Ten slotte komen regels die de basisgeboden toepassen in die tijd en cultuur. Ze functioneren voor ons als voorbeelden en vragen om nieuwe toepassingen in andere tijden. In Israël moest men de hygiëne bewaken. Er zijn wetten van Mozes over. Dat we hygiëne moeten bewaken geldt nog, maar wij doen dat op onze manier.</a:t>
            </a:r>
          </a:p>
          <a:p>
            <a:pPr marL="0" indent="0" hangingPunct="0">
              <a:buNone/>
            </a:pPr>
            <a:r>
              <a:rPr lang="nl-NL" dirty="0"/>
              <a:t> </a:t>
            </a:r>
          </a:p>
          <a:p>
            <a:endParaRPr lang="nl-NL" dirty="0"/>
          </a:p>
        </p:txBody>
      </p:sp>
    </p:spTree>
    <p:extLst>
      <p:ext uri="{BB962C8B-B14F-4D97-AF65-F5344CB8AC3E}">
        <p14:creationId xmlns:p14="http://schemas.microsoft.com/office/powerpoint/2010/main" val="51340383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Bijv. 1 Cor. 6: Geen hoererij</a:t>
            </a:r>
          </a:p>
        </p:txBody>
      </p:sp>
      <p:sp>
        <p:nvSpPr>
          <p:cNvPr id="3" name="Tijdelijke aanduiding voor inhoud 2"/>
          <p:cNvSpPr>
            <a:spLocks noGrp="1"/>
          </p:cNvSpPr>
          <p:nvPr>
            <p:ph idx="1"/>
          </p:nvPr>
        </p:nvSpPr>
        <p:spPr/>
        <p:txBody>
          <a:bodyPr>
            <a:normAutofit/>
          </a:bodyPr>
          <a:lstStyle/>
          <a:p>
            <a:pPr marL="0" indent="0">
              <a:buNone/>
            </a:pPr>
            <a:r>
              <a:rPr lang="nl-NL" dirty="0"/>
              <a:t>Dat is (1) een concreet verbod dat met (2) het zevende gebod, als basisgebod te maken heeft. ‘U zult geren overspel plegen!’ Er achter zit (3) de waardering van de menselijke lichamelijkheid. Het lichaam is een tempel van de Heilige Geest. En dat heeft te maken met (4) Gods heilsgeschiedenis. Ons lichaam is in Christus bedoeld voor de opstanding!</a:t>
            </a:r>
          </a:p>
          <a:p>
            <a:endParaRPr lang="nl-NL" dirty="0"/>
          </a:p>
        </p:txBody>
      </p:sp>
    </p:spTree>
    <p:extLst>
      <p:ext uri="{BB962C8B-B14F-4D97-AF65-F5344CB8AC3E}">
        <p14:creationId xmlns:p14="http://schemas.microsoft.com/office/powerpoint/2010/main" val="409241534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Christelijke waarden</a:t>
            </a:r>
          </a:p>
        </p:txBody>
      </p:sp>
      <p:sp>
        <p:nvSpPr>
          <p:cNvPr id="3" name="Tijdelijke aanduiding voor inhoud 2"/>
          <p:cNvSpPr>
            <a:spLocks noGrp="1"/>
          </p:cNvSpPr>
          <p:nvPr>
            <p:ph idx="1"/>
          </p:nvPr>
        </p:nvSpPr>
        <p:spPr/>
        <p:txBody>
          <a:bodyPr>
            <a:normAutofit fontScale="85000" lnSpcReduction="10000"/>
          </a:bodyPr>
          <a:lstStyle/>
          <a:p>
            <a:pPr marL="0" indent="0">
              <a:buNone/>
            </a:pPr>
            <a:r>
              <a:rPr lang="nl-NL" dirty="0"/>
              <a:t>Christus heeft de wet vervuld, op hoger plan gebracht</a:t>
            </a:r>
          </a:p>
          <a:p>
            <a:pPr marL="0" indent="0">
              <a:buNone/>
            </a:pPr>
            <a:r>
              <a:rPr lang="nl-NL" dirty="0"/>
              <a:t>- de ceremoniële en burgerlijke wetten zijn alleen nog van betekenis vanwege de waarden erachter.</a:t>
            </a:r>
          </a:p>
          <a:p>
            <a:pPr marL="0" indent="0">
              <a:buNone/>
            </a:pPr>
            <a:r>
              <a:rPr lang="nl-NL" dirty="0"/>
              <a:t>- Jezus geeft nieuwe (aandacht voor oude) waarden. De rabbi’s  waren bezig met de letters van de wet. Jezus verbindt de geboden met ‘genade’, ‘liefde’. </a:t>
            </a:r>
          </a:p>
          <a:p>
            <a:pPr marL="0" indent="0">
              <a:buNone/>
            </a:pPr>
            <a:r>
              <a:rPr lang="nl-NL" dirty="0"/>
              <a:t>- Paulus verbindt de geboden met de waarde van </a:t>
            </a:r>
            <a:r>
              <a:rPr lang="nl-NL" dirty="0" err="1"/>
              <a:t>gehoor-zaamheid</a:t>
            </a:r>
            <a:r>
              <a:rPr lang="nl-NL" dirty="0"/>
              <a:t> én die van vrijheid. </a:t>
            </a:r>
          </a:p>
          <a:p>
            <a:pPr marL="0" indent="0">
              <a:buNone/>
            </a:pPr>
            <a:r>
              <a:rPr lang="nl-NL" dirty="0"/>
              <a:t>- Door NT-</a:t>
            </a:r>
            <a:r>
              <a:rPr lang="nl-NL" dirty="0" err="1"/>
              <a:t>ische</a:t>
            </a:r>
            <a:r>
              <a:rPr lang="nl-NL" dirty="0"/>
              <a:t> waarden gaan wij soms anders om met OT-</a:t>
            </a:r>
            <a:r>
              <a:rPr lang="nl-NL" dirty="0" err="1"/>
              <a:t>ische</a:t>
            </a:r>
            <a:r>
              <a:rPr lang="nl-NL" dirty="0"/>
              <a:t> geboden.</a:t>
            </a:r>
          </a:p>
          <a:p>
            <a:endParaRPr lang="nl-NL" dirty="0"/>
          </a:p>
        </p:txBody>
      </p:sp>
    </p:spTree>
    <p:extLst>
      <p:ext uri="{BB962C8B-B14F-4D97-AF65-F5344CB8AC3E}">
        <p14:creationId xmlns:p14="http://schemas.microsoft.com/office/powerpoint/2010/main" val="313728688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oud.puntuit.nl/polopoly_fs/bijbel_bidden_gebed_rd_1_551379!image/62946278.jpg_gen/derivatives/landscape_804/6294627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692696"/>
            <a:ext cx="7658100" cy="51244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598658"/>
      </p:ext>
    </p:extLst>
  </p:cSld>
  <p:clrMapOvr>
    <a:masterClrMapping/>
  </p:clrMapOvr>
</p:sld>
</file>

<file path=ppt/theme/theme1.xml><?xml version="1.0" encoding="utf-8"?>
<a:theme xmlns:a="http://schemas.openxmlformats.org/drawingml/2006/main" name="Kantoorthema">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229</TotalTime>
  <Words>969</Words>
  <Application>Microsoft Office PowerPoint</Application>
  <PresentationFormat>Diavoorstelling (4:3)</PresentationFormat>
  <Paragraphs>57</Paragraphs>
  <Slides>18</Slides>
  <Notes>0</Notes>
  <HiddenSlides>0</HiddenSlides>
  <MMClips>0</MMClips>
  <ScaleCrop>false</ScaleCrop>
  <HeadingPairs>
    <vt:vector size="6" baseType="variant">
      <vt:variant>
        <vt:lpstr>Gebruikte lettertypen</vt:lpstr>
      </vt:variant>
      <vt:variant>
        <vt:i4>3</vt:i4>
      </vt:variant>
      <vt:variant>
        <vt:lpstr>Thema</vt:lpstr>
      </vt:variant>
      <vt:variant>
        <vt:i4>1</vt:i4>
      </vt:variant>
      <vt:variant>
        <vt:lpstr>Diatitels</vt:lpstr>
      </vt:variant>
      <vt:variant>
        <vt:i4>18</vt:i4>
      </vt:variant>
    </vt:vector>
  </HeadingPairs>
  <TitlesOfParts>
    <vt:vector size="22" baseType="lpstr">
      <vt:lpstr>Arial</vt:lpstr>
      <vt:lpstr>Calibri</vt:lpstr>
      <vt:lpstr>Wingdings</vt:lpstr>
      <vt:lpstr>Kantoorthema</vt:lpstr>
      <vt:lpstr>De bijbel is Gods Woord</vt:lpstr>
      <vt:lpstr>Met welke bril lezen wij?</vt:lpstr>
      <vt:lpstr>Schriftberoep in de bijbel zelf</vt:lpstr>
      <vt:lpstr>Biblicisme: pas op!</vt:lpstr>
      <vt:lpstr>Zoals…</vt:lpstr>
      <vt:lpstr>Zoals…</vt:lpstr>
      <vt:lpstr>Beroep op de bijbel. Hoe?</vt:lpstr>
      <vt:lpstr>Jezus Christus als focus</vt:lpstr>
      <vt:lpstr>P. Nullens ‘Verlangen naar het goede’ hoofdstuk 11</vt:lpstr>
      <vt:lpstr>De ijsberg</vt:lpstr>
      <vt:lpstr>PowerPoint-presentatie</vt:lpstr>
      <vt:lpstr>4. Gods heilsgeschiedenis</vt:lpstr>
      <vt:lpstr>3. Waarden</vt:lpstr>
      <vt:lpstr>2. Geboden</vt:lpstr>
      <vt:lpstr>1. Toepassing van geboden</vt:lpstr>
      <vt:lpstr>Bijv. 1 Cor. 6: Geen hoererij</vt:lpstr>
      <vt:lpstr>Christelijke waarden</vt:lpstr>
      <vt:lpstr>PowerPoint-presentatie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 bijbel is Gods Woord</dc:title>
  <dc:creator>N.C. van der Voet</dc:creator>
  <cp:lastModifiedBy>Nico van der Voet</cp:lastModifiedBy>
  <cp:revision>12</cp:revision>
  <dcterms:created xsi:type="dcterms:W3CDTF">2015-09-28T07:41:27Z</dcterms:created>
  <dcterms:modified xsi:type="dcterms:W3CDTF">2026-06-15T11:04:41Z</dcterms:modified>
</cp:coreProperties>
</file>