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7" r:id="rId2"/>
    <p:sldId id="270" r:id="rId3"/>
    <p:sldId id="267" r:id="rId4"/>
    <p:sldId id="271" r:id="rId5"/>
    <p:sldId id="262" r:id="rId6"/>
    <p:sldId id="272" r:id="rId7"/>
    <p:sldId id="260" r:id="rId8"/>
    <p:sldId id="263" r:id="rId9"/>
    <p:sldId id="268" r:id="rId10"/>
    <p:sldId id="264" r:id="rId11"/>
    <p:sldId id="269" r:id="rId12"/>
    <p:sldId id="265" r:id="rId13"/>
    <p:sldId id="273" r:id="rId14"/>
    <p:sldId id="281" r:id="rId15"/>
    <p:sldId id="274" r:id="rId16"/>
    <p:sldId id="275" r:id="rId17"/>
    <p:sldId id="276" r:id="rId18"/>
    <p:sldId id="294" r:id="rId19"/>
    <p:sldId id="277" r:id="rId20"/>
    <p:sldId id="278" r:id="rId21"/>
    <p:sldId id="279" r:id="rId22"/>
    <p:sldId id="292" r:id="rId23"/>
    <p:sldId id="291" r:id="rId24"/>
    <p:sldId id="280" r:id="rId25"/>
    <p:sldId id="287" r:id="rId26"/>
    <p:sldId id="282" r:id="rId27"/>
    <p:sldId id="293" r:id="rId28"/>
    <p:sldId id="288" r:id="rId29"/>
    <p:sldId id="290" r:id="rId30"/>
    <p:sldId id="289" r:id="rId31"/>
    <p:sldId id="285" r:id="rId32"/>
    <p:sldId id="283" r:id="rId33"/>
    <p:sldId id="284" r:id="rId34"/>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05F117A-90F9-4307-8749-CBC455DF47A2}"/>
    <pc:docChg chg="custSel addSld modSld">
      <pc:chgData name="Nico van der Voet" userId="9e6fc3e6dead0faa" providerId="LiveId" clId="{D05F117A-90F9-4307-8749-CBC455DF47A2}" dt="2026-07-06T10:23:28.310" v="889" actId="20577"/>
      <pc:docMkLst>
        <pc:docMk/>
      </pc:docMkLst>
      <pc:sldChg chg="modSp mod">
        <pc:chgData name="Nico van der Voet" userId="9e6fc3e6dead0faa" providerId="LiveId" clId="{D05F117A-90F9-4307-8749-CBC455DF47A2}" dt="2026-07-02T14:24:18.304" v="521" actId="6549"/>
        <pc:sldMkLst>
          <pc:docMk/>
          <pc:sldMk cId="3829662875" sldId="276"/>
        </pc:sldMkLst>
        <pc:spChg chg="mod">
          <ac:chgData name="Nico van der Voet" userId="9e6fc3e6dead0faa" providerId="LiveId" clId="{D05F117A-90F9-4307-8749-CBC455DF47A2}" dt="2026-07-02T14:24:18.304" v="521" actId="6549"/>
          <ac:spMkLst>
            <pc:docMk/>
            <pc:sldMk cId="3829662875" sldId="276"/>
            <ac:spMk id="3" creationId="{28A353AF-467F-BF47-E581-F41639331E70}"/>
          </ac:spMkLst>
        </pc:spChg>
      </pc:sldChg>
      <pc:sldChg chg="modSp mod">
        <pc:chgData name="Nico van der Voet" userId="9e6fc3e6dead0faa" providerId="LiveId" clId="{D05F117A-90F9-4307-8749-CBC455DF47A2}" dt="2026-07-06T10:21:42.648" v="809" actId="20577"/>
        <pc:sldMkLst>
          <pc:docMk/>
          <pc:sldMk cId="1560388277" sldId="277"/>
        </pc:sldMkLst>
        <pc:spChg chg="mod">
          <ac:chgData name="Nico van der Voet" userId="9e6fc3e6dead0faa" providerId="LiveId" clId="{D05F117A-90F9-4307-8749-CBC455DF47A2}" dt="2026-07-06T10:21:42.648" v="809" actId="20577"/>
          <ac:spMkLst>
            <pc:docMk/>
            <pc:sldMk cId="1560388277" sldId="277"/>
            <ac:spMk id="3" creationId="{02099EB3-DB47-079F-EA05-3DDD83902B22}"/>
          </ac:spMkLst>
        </pc:spChg>
      </pc:sldChg>
      <pc:sldChg chg="modSp mod">
        <pc:chgData name="Nico van der Voet" userId="9e6fc3e6dead0faa" providerId="LiveId" clId="{D05F117A-90F9-4307-8749-CBC455DF47A2}" dt="2026-07-02T14:25:54.470" v="534" actId="20577"/>
        <pc:sldMkLst>
          <pc:docMk/>
          <pc:sldMk cId="3137681393" sldId="282"/>
        </pc:sldMkLst>
        <pc:spChg chg="mod">
          <ac:chgData name="Nico van der Voet" userId="9e6fc3e6dead0faa" providerId="LiveId" clId="{D05F117A-90F9-4307-8749-CBC455DF47A2}" dt="2026-07-02T14:25:54.470" v="534" actId="20577"/>
          <ac:spMkLst>
            <pc:docMk/>
            <pc:sldMk cId="3137681393" sldId="282"/>
            <ac:spMk id="2" creationId="{44C2AB9C-821D-A0D1-0E24-6154F6E8709F}"/>
          </ac:spMkLst>
        </pc:spChg>
      </pc:sldChg>
      <pc:sldChg chg="modSp new mod">
        <pc:chgData name="Nico van der Voet" userId="9e6fc3e6dead0faa" providerId="LiveId" clId="{D05F117A-90F9-4307-8749-CBC455DF47A2}" dt="2026-07-06T10:23:28.310" v="889" actId="20577"/>
        <pc:sldMkLst>
          <pc:docMk/>
          <pc:sldMk cId="676325894" sldId="294"/>
        </pc:sldMkLst>
        <pc:spChg chg="mod">
          <ac:chgData name="Nico van der Voet" userId="9e6fc3e6dead0faa" providerId="LiveId" clId="{D05F117A-90F9-4307-8749-CBC455DF47A2}" dt="2026-07-02T14:17:13.767" v="17" actId="20577"/>
          <ac:spMkLst>
            <pc:docMk/>
            <pc:sldMk cId="676325894" sldId="294"/>
            <ac:spMk id="2" creationId="{CEA97B02-7198-41A9-5FBF-894E7DCB433D}"/>
          </ac:spMkLst>
        </pc:spChg>
        <pc:spChg chg="mod">
          <ac:chgData name="Nico van der Voet" userId="9e6fc3e6dead0faa" providerId="LiveId" clId="{D05F117A-90F9-4307-8749-CBC455DF47A2}" dt="2026-07-06T10:23:28.310" v="889" actId="20577"/>
          <ac:spMkLst>
            <pc:docMk/>
            <pc:sldMk cId="676325894" sldId="294"/>
            <ac:spMk id="3" creationId="{B17085BF-E75D-A0E2-B303-7E731ECF260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322625-1DD5-4B6A-982A-91B4D7F3B209}" type="datetimeFigureOut">
              <a:rPr lang="nl-NL" smtClean="0"/>
              <a:t>6-7-2026</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96DF9A-F622-4614-A1A7-8D2CA3C8304C}" type="slidenum">
              <a:rPr lang="nl-NL" smtClean="0"/>
              <a:t>‹nr.›</a:t>
            </a:fld>
            <a:endParaRPr lang="nl-NL"/>
          </a:p>
        </p:txBody>
      </p:sp>
    </p:spTree>
    <p:extLst>
      <p:ext uri="{BB962C8B-B14F-4D97-AF65-F5344CB8AC3E}">
        <p14:creationId xmlns:p14="http://schemas.microsoft.com/office/powerpoint/2010/main" val="3917755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996DF9A-F622-4614-A1A7-8D2CA3C8304C}" type="slidenum">
              <a:rPr lang="nl-NL" smtClean="0"/>
              <a:t>24</a:t>
            </a:fld>
            <a:endParaRPr lang="nl-NL"/>
          </a:p>
        </p:txBody>
      </p:sp>
    </p:spTree>
    <p:extLst>
      <p:ext uri="{BB962C8B-B14F-4D97-AF65-F5344CB8AC3E}">
        <p14:creationId xmlns:p14="http://schemas.microsoft.com/office/powerpoint/2010/main" val="3008153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AB46E8-B341-3DF5-2648-EDFE8E178FE2}"/>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8668C3C9-F641-E70C-AD2A-DB70B6C764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375C8361-B548-8721-C313-753873C0B35B}"/>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837CCC83-9468-09AF-9F96-6248D74DBA1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2EE0604-F073-E42F-F420-A85702926AFE}"/>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225853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BFBB7F-F3FE-B123-EA7D-BE0104B97E85}"/>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C7F45CB3-FA04-723C-E415-705F90848FAE}"/>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F4382FCA-6A70-E042-73BB-7A3683DE21AB}"/>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57A8B5F4-68A3-41DD-11F3-D75406EAD9B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4ADE778C-58C5-F610-8F5A-F08832869308}"/>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1140389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A153CA-0AEE-3D21-5E87-F303F65E6C12}"/>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1BDA180C-4F1D-2767-F79E-B5BAB08923A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9FAC21D7-79F5-5D02-3851-7B5F16302B46}"/>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74E7495B-6441-6408-6FF8-1BC07A9FE8C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CDFFF48-D0F2-E14F-BD29-86158F9690A9}"/>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3686337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A73EC1-5452-6BCD-6321-8ACE900FB6C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FF5BCF8-3C65-B95F-DD65-C38FD34C6D3F}"/>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6470EC82-DE67-2DFF-9AFB-3298EB854B1C}"/>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48019598-1125-4EB7-2400-ABBEBAB72EA6}"/>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6" name="Tijdelijke aanduiding voor voettekst 5">
            <a:extLst>
              <a:ext uri="{FF2B5EF4-FFF2-40B4-BE49-F238E27FC236}">
                <a16:creationId xmlns:a16="http://schemas.microsoft.com/office/drawing/2014/main" id="{2C5416F0-22E0-21B7-3837-C9CF0F9D11DE}"/>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8F0BB36F-5E98-6DA9-67DE-F5820B92AC9C}"/>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2263590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EC710CD-3F35-EC49-EFDB-503F2A4FD6D1}"/>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1DC4324F-7455-AFFD-536D-6B6A84828A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8F31BC8B-BA07-6918-54E0-1FC2B073AB56}"/>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5601FCD9-5C9B-490A-B870-357FAC8C2A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9BAB3D88-FA7E-E988-6B19-0A5CA61D35DE}"/>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A76F14D1-4FCE-A9D7-D181-C25A6AE7C9D0}"/>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8" name="Tijdelijke aanduiding voor voettekst 7">
            <a:extLst>
              <a:ext uri="{FF2B5EF4-FFF2-40B4-BE49-F238E27FC236}">
                <a16:creationId xmlns:a16="http://schemas.microsoft.com/office/drawing/2014/main" id="{128AAB07-0C2B-5879-30DA-063D699E8C8A}"/>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0D3125F4-898F-0521-3A8D-80AFA09591DE}"/>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2431740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E9797B-9FCA-8B80-4AE1-6B104BB007C9}"/>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2CF566D0-9174-936A-816E-F7573F031377}"/>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4" name="Tijdelijke aanduiding voor voettekst 3">
            <a:extLst>
              <a:ext uri="{FF2B5EF4-FFF2-40B4-BE49-F238E27FC236}">
                <a16:creationId xmlns:a16="http://schemas.microsoft.com/office/drawing/2014/main" id="{9718EAC2-2EF9-6664-B296-EB99D64AC837}"/>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862761C0-76D0-9E4F-18D4-7343B3FDEBA7}"/>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3850640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2FA68B07-85B7-468D-839B-4D9B80644ED7}"/>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3" name="Tijdelijke aanduiding voor voettekst 2">
            <a:extLst>
              <a:ext uri="{FF2B5EF4-FFF2-40B4-BE49-F238E27FC236}">
                <a16:creationId xmlns:a16="http://schemas.microsoft.com/office/drawing/2014/main" id="{7A47AD2C-5759-062C-331C-7637C6EBAA82}"/>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921E68CF-1023-3D6B-77D7-D56AA4D89080}"/>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200159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A9EAB0-C3C9-B84C-6C6D-98ECCF8DA560}"/>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6CD255CD-4FFC-684E-DE7C-6B25CD4D45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FABD555C-D3E5-649D-0B0F-0C46459B8D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D22983D-0894-B52A-CEAF-E6ADE426B53A}"/>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6" name="Tijdelijke aanduiding voor voettekst 5">
            <a:extLst>
              <a:ext uri="{FF2B5EF4-FFF2-40B4-BE49-F238E27FC236}">
                <a16:creationId xmlns:a16="http://schemas.microsoft.com/office/drawing/2014/main" id="{87635B0D-1360-A0CD-758B-1D330B8DECC5}"/>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AA5D2D7-404C-A177-AA96-CC3AB38F0DF8}"/>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4129810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128EFD-2DBC-533C-AB6D-BF157E98B51C}"/>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49EA923D-D398-E4DD-D7C7-993DFD0F1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11456564-7892-D905-358F-7103A7450A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5AFB4C7C-C76C-AA73-E5F0-39FE479D8389}"/>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6" name="Tijdelijke aanduiding voor voettekst 5">
            <a:extLst>
              <a:ext uri="{FF2B5EF4-FFF2-40B4-BE49-F238E27FC236}">
                <a16:creationId xmlns:a16="http://schemas.microsoft.com/office/drawing/2014/main" id="{0B940266-F89A-4C09-4C49-092EC73662E7}"/>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B7501C5B-58B3-5E25-DA1E-F371431CC3BF}"/>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4045077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07AC0-106B-CE2F-E8A3-E7DF42D0BC9D}"/>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F85DC02D-04D6-DFD4-F062-556E782F76D9}"/>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4B289EC-7D81-F2A5-8592-0BEF7A936031}"/>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F3F104CC-726B-C712-ADAE-8DDC74C0E6C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61AFF4E-5A5C-0E12-3F3A-C0D1B60FFD58}"/>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3632977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AFF8BD4F-E2B6-C71F-9C04-36B860EBB74E}"/>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49538E60-88D0-60C9-97D4-32F50D1D5340}"/>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D63B05E-6533-2E31-D295-BE47E13BDA79}"/>
              </a:ext>
            </a:extLst>
          </p:cNvPr>
          <p:cNvSpPr>
            <a:spLocks noGrp="1"/>
          </p:cNvSpPr>
          <p:nvPr>
            <p:ph type="dt" sz="half" idx="10"/>
          </p:nvPr>
        </p:nvSpPr>
        <p:spPr/>
        <p:txBody>
          <a:body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2E5B5B3B-794E-8463-0E7A-34A5B84FED2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56DD4892-691A-3E73-B4DC-37001CACD628}"/>
              </a:ext>
            </a:extLst>
          </p:cNvPr>
          <p:cNvSpPr>
            <a:spLocks noGrp="1"/>
          </p:cNvSpPr>
          <p:nvPr>
            <p:ph type="sldNum" sz="quarter" idx="12"/>
          </p:nvPr>
        </p:nvSpPr>
        <p:spPr/>
        <p:txBody>
          <a:bodyPr/>
          <a:lstStyle/>
          <a:p>
            <a:fld id="{FEBFD919-15FC-4B5F-987F-47076FBBA4F7}" type="slidenum">
              <a:rPr lang="nl-NL" smtClean="0"/>
              <a:t>‹nr.›</a:t>
            </a:fld>
            <a:endParaRPr lang="nl-NL"/>
          </a:p>
        </p:txBody>
      </p:sp>
    </p:spTree>
    <p:extLst>
      <p:ext uri="{BB962C8B-B14F-4D97-AF65-F5344CB8AC3E}">
        <p14:creationId xmlns:p14="http://schemas.microsoft.com/office/powerpoint/2010/main" val="666962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BF89AFE4-6C20-F123-2BF0-E22F978853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45B2326F-B4EA-9A8B-DC69-E574FE741A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86F0293C-E2C3-FD44-129E-A8567F0DAA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613010-4C7C-4B41-8267-727B0DA4CB50}" type="datetimeFigureOut">
              <a:rPr lang="nl-NL" smtClean="0"/>
              <a:t>6-7-2026</a:t>
            </a:fld>
            <a:endParaRPr lang="nl-NL"/>
          </a:p>
        </p:txBody>
      </p:sp>
      <p:sp>
        <p:nvSpPr>
          <p:cNvPr id="5" name="Tijdelijke aanduiding voor voettekst 4">
            <a:extLst>
              <a:ext uri="{FF2B5EF4-FFF2-40B4-BE49-F238E27FC236}">
                <a16:creationId xmlns:a16="http://schemas.microsoft.com/office/drawing/2014/main" id="{22ADA626-3C46-54BA-4AC6-2408FD98C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nl-NL"/>
          </a:p>
        </p:txBody>
      </p:sp>
      <p:sp>
        <p:nvSpPr>
          <p:cNvPr id="6" name="Tijdelijke aanduiding voor dianummer 5">
            <a:extLst>
              <a:ext uri="{FF2B5EF4-FFF2-40B4-BE49-F238E27FC236}">
                <a16:creationId xmlns:a16="http://schemas.microsoft.com/office/drawing/2014/main" id="{181197D8-59A6-BE09-6250-D252F9113E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BFD919-15FC-4B5F-987F-47076FBBA4F7}" type="slidenum">
              <a:rPr lang="nl-NL" smtClean="0"/>
              <a:t>‹nr.›</a:t>
            </a:fld>
            <a:endParaRPr lang="nl-NL"/>
          </a:p>
        </p:txBody>
      </p:sp>
    </p:spTree>
    <p:extLst>
      <p:ext uri="{BB962C8B-B14F-4D97-AF65-F5344CB8AC3E}">
        <p14:creationId xmlns:p14="http://schemas.microsoft.com/office/powerpoint/2010/main" val="3267576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8374498-E5AD-E1CF-087F-1BBAC2A87FE7}"/>
              </a:ext>
            </a:extLst>
          </p:cNvPr>
          <p:cNvSpPr>
            <a:spLocks noGrp="1"/>
          </p:cNvSpPr>
          <p:nvPr>
            <p:ph type="title"/>
          </p:nvPr>
        </p:nvSpPr>
        <p:spPr>
          <a:xfrm>
            <a:off x="838199" y="1174819"/>
            <a:ext cx="4826795" cy="2858363"/>
          </a:xfrm>
        </p:spPr>
        <p:txBody>
          <a:bodyPr vert="horz" lIns="91440" tIns="45720" rIns="91440" bIns="45720" rtlCol="0" anchor="b">
            <a:normAutofit/>
          </a:bodyPr>
          <a:lstStyle/>
          <a:p>
            <a:r>
              <a:rPr lang="en-US" sz="7200" dirty="0">
                <a:solidFill>
                  <a:schemeClr val="bg1"/>
                </a:solidFill>
              </a:rPr>
              <a:t>De </a:t>
            </a:r>
            <a:r>
              <a:rPr lang="en-US" sz="7200" dirty="0" err="1">
                <a:solidFill>
                  <a:schemeClr val="bg1"/>
                </a:solidFill>
              </a:rPr>
              <a:t>zon</a:t>
            </a:r>
            <a:endParaRPr lang="en-US" sz="7200" dirty="0">
              <a:solidFill>
                <a:schemeClr val="bg1"/>
              </a:solidFill>
            </a:endParaRPr>
          </a:p>
        </p:txBody>
      </p:sp>
      <p:sp>
        <p:nvSpPr>
          <p:cNvPr id="4" name="Tijdelijke aanduiding voor tekst 3">
            <a:extLst>
              <a:ext uri="{FF2B5EF4-FFF2-40B4-BE49-F238E27FC236}">
                <a16:creationId xmlns:a16="http://schemas.microsoft.com/office/drawing/2014/main" id="{FF2E7466-2E09-664B-7DDA-E0E33CF71144}"/>
              </a:ext>
            </a:extLst>
          </p:cNvPr>
          <p:cNvSpPr>
            <a:spLocks noGrp="1"/>
          </p:cNvSpPr>
          <p:nvPr>
            <p:ph type="body" sz="half" idx="2"/>
          </p:nvPr>
        </p:nvSpPr>
        <p:spPr>
          <a:xfrm>
            <a:off x="835024" y="4414180"/>
            <a:ext cx="4830283" cy="1594507"/>
          </a:xfrm>
        </p:spPr>
        <p:txBody>
          <a:bodyPr vert="horz" lIns="91440" tIns="45720" rIns="91440" bIns="45720" rtlCol="0">
            <a:normAutofit/>
          </a:bodyPr>
          <a:lstStyle/>
          <a:p>
            <a:r>
              <a:rPr lang="en-US" sz="2400" dirty="0">
                <a:solidFill>
                  <a:schemeClr val="bg1"/>
                </a:solidFill>
              </a:rPr>
              <a:t>De </a:t>
            </a:r>
            <a:r>
              <a:rPr lang="en-US" sz="2400" dirty="0" err="1">
                <a:solidFill>
                  <a:schemeClr val="bg1"/>
                </a:solidFill>
              </a:rPr>
              <a:t>dichtstbijzijnde</a:t>
            </a:r>
            <a:r>
              <a:rPr lang="en-US" sz="2400" dirty="0">
                <a:solidFill>
                  <a:schemeClr val="bg1"/>
                </a:solidFill>
              </a:rPr>
              <a:t> </a:t>
            </a:r>
            <a:r>
              <a:rPr lang="en-US" sz="2400" dirty="0" err="1">
                <a:solidFill>
                  <a:schemeClr val="bg1"/>
                </a:solidFill>
              </a:rPr>
              <a:t>ster</a:t>
            </a:r>
            <a:r>
              <a:rPr lang="en-US" sz="2400" dirty="0">
                <a:solidFill>
                  <a:schemeClr val="bg1"/>
                </a:solidFill>
              </a:rPr>
              <a:t> (</a:t>
            </a:r>
            <a:r>
              <a:rPr lang="en-US" sz="2400" dirty="0" err="1">
                <a:solidFill>
                  <a:schemeClr val="bg1"/>
                </a:solidFill>
              </a:rPr>
              <a:t>een</a:t>
            </a:r>
            <a:r>
              <a:rPr lang="en-US" sz="2400" dirty="0">
                <a:solidFill>
                  <a:schemeClr val="bg1"/>
                </a:solidFill>
              </a:rPr>
              <a:t> </a:t>
            </a:r>
            <a:r>
              <a:rPr lang="en-US" sz="2400" dirty="0" err="1">
                <a:solidFill>
                  <a:schemeClr val="bg1"/>
                </a:solidFill>
              </a:rPr>
              <a:t>gasbol</a:t>
            </a:r>
            <a:r>
              <a:rPr lang="en-US" sz="2400" dirty="0">
                <a:solidFill>
                  <a:schemeClr val="bg1"/>
                </a:solidFill>
              </a:rPr>
              <a:t>) in </a:t>
            </a:r>
            <a:r>
              <a:rPr lang="en-US" sz="2400" dirty="0" err="1">
                <a:solidFill>
                  <a:schemeClr val="bg1"/>
                </a:solidFill>
              </a:rPr>
              <a:t>ons</a:t>
            </a:r>
            <a:r>
              <a:rPr lang="en-US" sz="2400" dirty="0">
                <a:solidFill>
                  <a:schemeClr val="bg1"/>
                </a:solidFill>
              </a:rPr>
              <a:t> </a:t>
            </a:r>
            <a:r>
              <a:rPr lang="en-US" sz="2400" dirty="0" err="1">
                <a:solidFill>
                  <a:schemeClr val="bg1"/>
                </a:solidFill>
              </a:rPr>
              <a:t>zonnestelsel</a:t>
            </a:r>
            <a:endParaRPr lang="en-US" sz="2400" dirty="0">
              <a:solidFill>
                <a:schemeClr val="bg1"/>
              </a:solidFill>
            </a:endParaRPr>
          </a:p>
        </p:txBody>
      </p:sp>
      <p:sp>
        <p:nvSpPr>
          <p:cNvPr id="12" name="Freeform: Shape 11">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 name="Tijdelijke aanduiding voor afbeelding 12">
            <a:extLst>
              <a:ext uri="{FF2B5EF4-FFF2-40B4-BE49-F238E27FC236}">
                <a16:creationId xmlns:a16="http://schemas.microsoft.com/office/drawing/2014/main" id="{C0FACE03-2F8B-8E96-BE62-59632693327B}"/>
              </a:ext>
            </a:extLst>
          </p:cNvPr>
          <p:cNvPicPr>
            <a:picLocks noGrp="1" noChangeAspect="1"/>
          </p:cNvPicPr>
          <p:nvPr>
            <p:ph type="pic" idx="1"/>
          </p:nvPr>
        </p:nvPicPr>
        <p:blipFill>
          <a:blip r:embed="rId3"/>
          <a:srcRect l="2569" r="2569"/>
          <a:stretch>
            <a:fillRect/>
          </a:stretch>
        </p:blipFill>
        <p:spPr>
          <a:prstGeom prst="rect">
            <a:avLst/>
          </a:prstGeom>
        </p:spPr>
      </p:pic>
    </p:spTree>
    <p:extLst>
      <p:ext uri="{BB962C8B-B14F-4D97-AF65-F5344CB8AC3E}">
        <p14:creationId xmlns:p14="http://schemas.microsoft.com/office/powerpoint/2010/main" val="1275779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A023397A-6E8F-A351-AF4E-90DAE8292AC2}"/>
              </a:ext>
            </a:extLst>
          </p:cNvPr>
          <p:cNvPicPr>
            <a:picLocks noChangeAspect="1"/>
          </p:cNvPicPr>
          <p:nvPr/>
        </p:nvPicPr>
        <p:blipFill>
          <a:blip r:embed="rId2"/>
          <a:stretch>
            <a:fillRect/>
          </a:stretch>
        </p:blipFill>
        <p:spPr>
          <a:xfrm>
            <a:off x="2667000" y="0"/>
            <a:ext cx="6858000" cy="6858000"/>
          </a:xfrm>
          <a:prstGeom prst="rect">
            <a:avLst/>
          </a:prstGeom>
        </p:spPr>
      </p:pic>
    </p:spTree>
    <p:extLst>
      <p:ext uri="{BB962C8B-B14F-4D97-AF65-F5344CB8AC3E}">
        <p14:creationId xmlns:p14="http://schemas.microsoft.com/office/powerpoint/2010/main" val="2488060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FFD3151-0E6A-D7E6-7F75-471BA1DAECFF}"/>
              </a:ext>
            </a:extLst>
          </p:cNvPr>
          <p:cNvSpPr>
            <a:spLocks noGrp="1"/>
          </p:cNvSpPr>
          <p:nvPr>
            <p:ph type="title"/>
          </p:nvPr>
        </p:nvSpPr>
        <p:spPr>
          <a:xfrm>
            <a:off x="6412091" y="501651"/>
            <a:ext cx="4395340" cy="1716255"/>
          </a:xfrm>
        </p:spPr>
        <p:txBody>
          <a:bodyPr vert="horz" lIns="91440" tIns="45720" rIns="91440" bIns="45720" rtlCol="0" anchor="b">
            <a:normAutofit/>
          </a:bodyPr>
          <a:lstStyle/>
          <a:p>
            <a:r>
              <a:rPr lang="en-US" sz="5600" kern="1200">
                <a:solidFill>
                  <a:schemeClr val="tx1"/>
                </a:solidFill>
                <a:latin typeface="+mj-lt"/>
                <a:ea typeface="+mj-ea"/>
                <a:cs typeface="+mj-cs"/>
              </a:rPr>
              <a:t>Grootte en afstand</a:t>
            </a:r>
          </a:p>
        </p:txBody>
      </p:sp>
      <p:sp>
        <p:nvSpPr>
          <p:cNvPr id="21" name="Rectangle 20">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Tijdelijke aanduiding voor inhoud 4">
            <a:extLst>
              <a:ext uri="{FF2B5EF4-FFF2-40B4-BE49-F238E27FC236}">
                <a16:creationId xmlns:a16="http://schemas.microsoft.com/office/drawing/2014/main" id="{7ED43BEF-2F9B-A37F-EF1E-A7824A579926}"/>
              </a:ext>
            </a:extLst>
          </p:cNvPr>
          <p:cNvPicPr>
            <a:picLocks noGrp="1" noChangeAspect="1"/>
          </p:cNvPicPr>
          <p:nvPr>
            <p:ph idx="1"/>
          </p:nvPr>
        </p:nvPicPr>
        <p:blipFill>
          <a:blip r:embed="rId2"/>
          <a:stretch>
            <a:fillRect/>
          </a:stretch>
        </p:blipFill>
        <p:spPr>
          <a:xfrm>
            <a:off x="279143" y="1085796"/>
            <a:ext cx="5221625" cy="4686409"/>
          </a:xfrm>
          <a:prstGeom prst="rect">
            <a:avLst/>
          </a:prstGeom>
        </p:spPr>
      </p:pic>
      <p:sp>
        <p:nvSpPr>
          <p:cNvPr id="4" name="Tijdelijke aanduiding voor tekst 3">
            <a:extLst>
              <a:ext uri="{FF2B5EF4-FFF2-40B4-BE49-F238E27FC236}">
                <a16:creationId xmlns:a16="http://schemas.microsoft.com/office/drawing/2014/main" id="{BF4B4171-1153-06EF-3996-773F422ECA93}"/>
              </a:ext>
            </a:extLst>
          </p:cNvPr>
          <p:cNvSpPr>
            <a:spLocks noGrp="1"/>
          </p:cNvSpPr>
          <p:nvPr>
            <p:ph type="body" sz="half" idx="2"/>
          </p:nvPr>
        </p:nvSpPr>
        <p:spPr>
          <a:xfrm>
            <a:off x="6392583" y="2645922"/>
            <a:ext cx="4434721" cy="3710427"/>
          </a:xfrm>
        </p:spPr>
        <p:txBody>
          <a:bodyPr vert="horz" lIns="91440" tIns="45720" rIns="91440" bIns="45720" rtlCol="0" anchor="t">
            <a:normAutofit/>
          </a:bodyPr>
          <a:lstStyle/>
          <a:p>
            <a:pPr indent="-228600">
              <a:buFont typeface="Arial" panose="020B0604020202020204" pitchFamily="34" charset="0"/>
              <a:buChar char="•"/>
            </a:pPr>
            <a:r>
              <a:rPr lang="en-US" sz="2000" dirty="0">
                <a:solidFill>
                  <a:schemeClr val="tx1">
                    <a:alpha val="80000"/>
                  </a:schemeClr>
                </a:solidFill>
              </a:rPr>
              <a:t>De </a:t>
            </a:r>
            <a:r>
              <a:rPr lang="en-US" sz="2000" dirty="0" err="1">
                <a:solidFill>
                  <a:schemeClr val="tx1">
                    <a:alpha val="80000"/>
                  </a:schemeClr>
                </a:solidFill>
              </a:rPr>
              <a:t>zon</a:t>
            </a:r>
            <a:r>
              <a:rPr lang="en-US" sz="2000" dirty="0">
                <a:solidFill>
                  <a:schemeClr val="tx1">
                    <a:alpha val="80000"/>
                  </a:schemeClr>
                </a:solidFill>
              </a:rPr>
              <a:t> is </a:t>
            </a:r>
            <a:r>
              <a:rPr lang="en-US" sz="2000" dirty="0" err="1">
                <a:solidFill>
                  <a:schemeClr val="tx1">
                    <a:alpha val="80000"/>
                  </a:schemeClr>
                </a:solidFill>
              </a:rPr>
              <a:t>een</a:t>
            </a:r>
            <a:r>
              <a:rPr lang="en-US" sz="2000" dirty="0">
                <a:solidFill>
                  <a:schemeClr val="tx1">
                    <a:alpha val="80000"/>
                  </a:schemeClr>
                </a:solidFill>
              </a:rPr>
              <a:t> </a:t>
            </a:r>
            <a:r>
              <a:rPr lang="en-US" sz="2000" dirty="0" err="1">
                <a:solidFill>
                  <a:schemeClr val="tx1">
                    <a:alpha val="80000"/>
                  </a:schemeClr>
                </a:solidFill>
              </a:rPr>
              <a:t>middelgrote</a:t>
            </a:r>
            <a:r>
              <a:rPr lang="en-US" sz="2000" dirty="0">
                <a:solidFill>
                  <a:schemeClr val="tx1">
                    <a:alpha val="80000"/>
                  </a:schemeClr>
                </a:solidFill>
              </a:rPr>
              <a:t> </a:t>
            </a:r>
            <a:r>
              <a:rPr lang="en-US" sz="2000" dirty="0" err="1">
                <a:solidFill>
                  <a:schemeClr val="tx1">
                    <a:alpha val="80000"/>
                  </a:schemeClr>
                </a:solidFill>
              </a:rPr>
              <a:t>ster</a:t>
            </a:r>
            <a:endParaRPr lang="en-US" sz="2000" dirty="0">
              <a:solidFill>
                <a:schemeClr val="tx1">
                  <a:alpha val="80000"/>
                </a:schemeClr>
              </a:solidFill>
            </a:endParaRPr>
          </a:p>
          <a:p>
            <a:pPr indent="-228600">
              <a:buFont typeface="Arial" panose="020B0604020202020204" pitchFamily="34" charset="0"/>
              <a:buChar char="•"/>
            </a:pPr>
            <a:r>
              <a:rPr lang="en-US" sz="2000" dirty="0">
                <a:solidFill>
                  <a:schemeClr val="tx1">
                    <a:alpha val="80000"/>
                  </a:schemeClr>
                </a:solidFill>
              </a:rPr>
              <a:t>Diameter: </a:t>
            </a:r>
            <a:r>
              <a:rPr lang="en-US" sz="2000" dirty="0" err="1">
                <a:solidFill>
                  <a:schemeClr val="tx1">
                    <a:alpha val="80000"/>
                  </a:schemeClr>
                </a:solidFill>
              </a:rPr>
              <a:t>ongeveer</a:t>
            </a:r>
            <a:r>
              <a:rPr lang="en-US" sz="2000" dirty="0">
                <a:solidFill>
                  <a:schemeClr val="tx1">
                    <a:alpha val="80000"/>
                  </a:schemeClr>
                </a:solidFill>
              </a:rPr>
              <a:t> 1,39 </a:t>
            </a:r>
            <a:r>
              <a:rPr lang="en-US" sz="2000" dirty="0" err="1">
                <a:solidFill>
                  <a:schemeClr val="tx1">
                    <a:alpha val="80000"/>
                  </a:schemeClr>
                </a:solidFill>
              </a:rPr>
              <a:t>miljoen</a:t>
            </a:r>
            <a:r>
              <a:rPr lang="en-US" sz="2000" dirty="0">
                <a:solidFill>
                  <a:schemeClr val="tx1">
                    <a:alpha val="80000"/>
                  </a:schemeClr>
                </a:solidFill>
              </a:rPr>
              <a:t> km (109 </a:t>
            </a:r>
            <a:r>
              <a:rPr lang="en-US" sz="2000" dirty="0" err="1">
                <a:solidFill>
                  <a:schemeClr val="tx1">
                    <a:alpha val="80000"/>
                  </a:schemeClr>
                </a:solidFill>
              </a:rPr>
              <a:t>keer</a:t>
            </a:r>
            <a:r>
              <a:rPr lang="en-US" sz="2000" dirty="0">
                <a:solidFill>
                  <a:schemeClr val="tx1">
                    <a:alpha val="80000"/>
                  </a:schemeClr>
                </a:solidFill>
              </a:rPr>
              <a:t> de </a:t>
            </a:r>
            <a:r>
              <a:rPr lang="en-US" sz="2000" dirty="0" err="1">
                <a:solidFill>
                  <a:schemeClr val="tx1">
                    <a:alpha val="80000"/>
                  </a:schemeClr>
                </a:solidFill>
              </a:rPr>
              <a:t>aarde</a:t>
            </a:r>
            <a:r>
              <a:rPr lang="en-US" sz="2000" dirty="0">
                <a:solidFill>
                  <a:schemeClr val="tx1">
                    <a:alpha val="80000"/>
                  </a:schemeClr>
                </a:solidFill>
              </a:rPr>
              <a:t>). Er </a:t>
            </a:r>
            <a:r>
              <a:rPr lang="en-US" sz="2000" dirty="0" err="1">
                <a:solidFill>
                  <a:schemeClr val="tx1">
                    <a:alpha val="80000"/>
                  </a:schemeClr>
                </a:solidFill>
              </a:rPr>
              <a:t>passen</a:t>
            </a:r>
            <a:r>
              <a:rPr lang="en-US" sz="2000" dirty="0">
                <a:solidFill>
                  <a:schemeClr val="tx1">
                    <a:alpha val="80000"/>
                  </a:schemeClr>
                </a:solidFill>
              </a:rPr>
              <a:t> 1 </a:t>
            </a:r>
            <a:r>
              <a:rPr lang="en-US" sz="2000" dirty="0" err="1">
                <a:solidFill>
                  <a:schemeClr val="tx1">
                    <a:alpha val="80000"/>
                  </a:schemeClr>
                </a:solidFill>
              </a:rPr>
              <a:t>miljoen</a:t>
            </a:r>
            <a:r>
              <a:rPr lang="en-US" sz="2000" dirty="0">
                <a:solidFill>
                  <a:schemeClr val="tx1">
                    <a:alpha val="80000"/>
                  </a:schemeClr>
                </a:solidFill>
              </a:rPr>
              <a:t> </a:t>
            </a:r>
            <a:r>
              <a:rPr lang="en-US" sz="2000" dirty="0" err="1">
                <a:solidFill>
                  <a:schemeClr val="tx1">
                    <a:alpha val="80000"/>
                  </a:schemeClr>
                </a:solidFill>
              </a:rPr>
              <a:t>aardbollen</a:t>
            </a:r>
            <a:r>
              <a:rPr lang="en-US" sz="2000" dirty="0">
                <a:solidFill>
                  <a:schemeClr val="tx1">
                    <a:alpha val="80000"/>
                  </a:schemeClr>
                </a:solidFill>
              </a:rPr>
              <a:t> in de </a:t>
            </a:r>
            <a:r>
              <a:rPr lang="en-US" sz="2000" dirty="0" err="1">
                <a:solidFill>
                  <a:schemeClr val="tx1">
                    <a:alpha val="80000"/>
                  </a:schemeClr>
                </a:solidFill>
              </a:rPr>
              <a:t>zon</a:t>
            </a:r>
            <a:r>
              <a:rPr lang="en-US" sz="2000" dirty="0">
                <a:solidFill>
                  <a:schemeClr val="tx1">
                    <a:alpha val="80000"/>
                  </a:schemeClr>
                </a:solidFill>
              </a:rPr>
              <a:t>.</a:t>
            </a:r>
          </a:p>
          <a:p>
            <a:pPr indent="-228600">
              <a:buFont typeface="Arial" panose="020B0604020202020204" pitchFamily="34" charset="0"/>
              <a:buChar char="•"/>
            </a:pPr>
            <a:r>
              <a:rPr lang="en-US" sz="2000" dirty="0">
                <a:solidFill>
                  <a:schemeClr val="tx1">
                    <a:alpha val="80000"/>
                  </a:schemeClr>
                </a:solidFill>
              </a:rPr>
              <a:t>150 </a:t>
            </a:r>
            <a:r>
              <a:rPr lang="en-US" sz="2000" dirty="0" err="1">
                <a:solidFill>
                  <a:schemeClr val="tx1">
                    <a:alpha val="80000"/>
                  </a:schemeClr>
                </a:solidFill>
              </a:rPr>
              <a:t>miljoen</a:t>
            </a:r>
            <a:r>
              <a:rPr lang="en-US" sz="2000" dirty="0">
                <a:solidFill>
                  <a:schemeClr val="tx1">
                    <a:alpha val="80000"/>
                  </a:schemeClr>
                </a:solidFill>
              </a:rPr>
              <a:t> km van de </a:t>
            </a:r>
            <a:r>
              <a:rPr lang="en-US" sz="2000" dirty="0" err="1">
                <a:solidFill>
                  <a:schemeClr val="tx1">
                    <a:alpha val="80000"/>
                  </a:schemeClr>
                </a:solidFill>
              </a:rPr>
              <a:t>aarde</a:t>
            </a:r>
            <a:r>
              <a:rPr lang="en-US" sz="2000" dirty="0">
                <a:solidFill>
                  <a:schemeClr val="tx1">
                    <a:alpha val="80000"/>
                  </a:schemeClr>
                </a:solidFill>
              </a:rPr>
              <a:t>.</a:t>
            </a:r>
          </a:p>
          <a:p>
            <a:pPr indent="-228600">
              <a:buFont typeface="Arial" panose="020B0604020202020204" pitchFamily="34" charset="0"/>
              <a:buChar char="•"/>
            </a:pPr>
            <a:r>
              <a:rPr lang="en-US" sz="2000" dirty="0">
                <a:solidFill>
                  <a:schemeClr val="tx1">
                    <a:alpha val="80000"/>
                  </a:schemeClr>
                </a:solidFill>
              </a:rPr>
              <a:t>Licht van de </a:t>
            </a:r>
            <a:r>
              <a:rPr lang="en-US" sz="2000" dirty="0" err="1">
                <a:solidFill>
                  <a:schemeClr val="tx1">
                    <a:alpha val="80000"/>
                  </a:schemeClr>
                </a:solidFill>
              </a:rPr>
              <a:t>zon</a:t>
            </a:r>
            <a:r>
              <a:rPr lang="en-US" sz="2000" dirty="0">
                <a:solidFill>
                  <a:schemeClr val="tx1">
                    <a:alpha val="80000"/>
                  </a:schemeClr>
                </a:solidFill>
              </a:rPr>
              <a:t> </a:t>
            </a:r>
            <a:r>
              <a:rPr lang="en-US" sz="2000" dirty="0" err="1">
                <a:solidFill>
                  <a:schemeClr val="tx1">
                    <a:alpha val="80000"/>
                  </a:schemeClr>
                </a:solidFill>
              </a:rPr>
              <a:t>doet</a:t>
            </a:r>
            <a:r>
              <a:rPr lang="en-US" sz="2000" dirty="0">
                <a:solidFill>
                  <a:schemeClr val="tx1">
                    <a:alpha val="80000"/>
                  </a:schemeClr>
                </a:solidFill>
              </a:rPr>
              <a:t> er 8 </a:t>
            </a:r>
            <a:r>
              <a:rPr lang="en-US" sz="2000" dirty="0" err="1">
                <a:solidFill>
                  <a:schemeClr val="tx1">
                    <a:alpha val="80000"/>
                  </a:schemeClr>
                </a:solidFill>
              </a:rPr>
              <a:t>minuten</a:t>
            </a:r>
            <a:r>
              <a:rPr lang="en-US" sz="2000" dirty="0">
                <a:solidFill>
                  <a:schemeClr val="tx1">
                    <a:alpha val="80000"/>
                  </a:schemeClr>
                </a:solidFill>
              </a:rPr>
              <a:t> over om de </a:t>
            </a:r>
            <a:r>
              <a:rPr lang="en-US" sz="2000" dirty="0" err="1">
                <a:solidFill>
                  <a:schemeClr val="tx1">
                    <a:alpha val="80000"/>
                  </a:schemeClr>
                </a:solidFill>
              </a:rPr>
              <a:t>aarde</a:t>
            </a:r>
            <a:r>
              <a:rPr lang="en-US" sz="2000" dirty="0">
                <a:solidFill>
                  <a:schemeClr val="tx1">
                    <a:alpha val="80000"/>
                  </a:schemeClr>
                </a:solidFill>
              </a:rPr>
              <a:t> </a:t>
            </a:r>
            <a:r>
              <a:rPr lang="en-US" sz="2000" dirty="0" err="1">
                <a:solidFill>
                  <a:schemeClr val="tx1">
                    <a:alpha val="80000"/>
                  </a:schemeClr>
                </a:solidFill>
              </a:rPr>
              <a:t>te</a:t>
            </a:r>
            <a:r>
              <a:rPr lang="en-US" sz="2000" dirty="0">
                <a:solidFill>
                  <a:schemeClr val="tx1">
                    <a:alpha val="80000"/>
                  </a:schemeClr>
                </a:solidFill>
              </a:rPr>
              <a:t> </a:t>
            </a:r>
            <a:r>
              <a:rPr lang="en-US" sz="2000" dirty="0" err="1">
                <a:solidFill>
                  <a:schemeClr val="tx1">
                    <a:alpha val="80000"/>
                  </a:schemeClr>
                </a:solidFill>
              </a:rPr>
              <a:t>bereiken</a:t>
            </a:r>
            <a:r>
              <a:rPr lang="en-US" sz="2000" dirty="0">
                <a:solidFill>
                  <a:schemeClr val="tx1">
                    <a:alpha val="80000"/>
                  </a:schemeClr>
                </a:solidFill>
              </a:rPr>
              <a:t>.</a:t>
            </a:r>
          </a:p>
          <a:p>
            <a:pPr indent="-228600">
              <a:buFont typeface="Arial" panose="020B0604020202020204" pitchFamily="34" charset="0"/>
              <a:buChar char="•"/>
            </a:pPr>
            <a:r>
              <a:rPr lang="en-US" sz="2000" dirty="0">
                <a:solidFill>
                  <a:schemeClr val="tx1">
                    <a:alpha val="80000"/>
                  </a:schemeClr>
                </a:solidFill>
              </a:rPr>
              <a:t>De </a:t>
            </a:r>
            <a:r>
              <a:rPr lang="en-US" sz="2000" dirty="0" err="1">
                <a:solidFill>
                  <a:schemeClr val="tx1">
                    <a:alpha val="80000"/>
                  </a:schemeClr>
                </a:solidFill>
              </a:rPr>
              <a:t>zonnestralen</a:t>
            </a:r>
            <a:r>
              <a:rPr lang="en-US" sz="2000" dirty="0">
                <a:solidFill>
                  <a:schemeClr val="tx1">
                    <a:alpha val="80000"/>
                  </a:schemeClr>
                </a:solidFill>
              </a:rPr>
              <a:t> </a:t>
            </a:r>
            <a:r>
              <a:rPr lang="en-US" sz="2000" dirty="0" err="1">
                <a:solidFill>
                  <a:schemeClr val="tx1">
                    <a:alpha val="80000"/>
                  </a:schemeClr>
                </a:solidFill>
              </a:rPr>
              <a:t>gaan</a:t>
            </a:r>
            <a:r>
              <a:rPr lang="en-US" sz="2000" dirty="0">
                <a:solidFill>
                  <a:schemeClr val="tx1">
                    <a:alpha val="80000"/>
                  </a:schemeClr>
                </a:solidFill>
              </a:rPr>
              <a:t> door </a:t>
            </a:r>
            <a:r>
              <a:rPr lang="en-US" sz="2000" dirty="0" err="1">
                <a:solidFill>
                  <a:schemeClr val="tx1">
                    <a:alpha val="80000"/>
                  </a:schemeClr>
                </a:solidFill>
              </a:rPr>
              <a:t>ijskoude</a:t>
            </a:r>
            <a:r>
              <a:rPr lang="en-US" sz="2000" dirty="0">
                <a:solidFill>
                  <a:schemeClr val="tx1">
                    <a:alpha val="80000"/>
                  </a:schemeClr>
                </a:solidFill>
              </a:rPr>
              <a:t> </a:t>
            </a:r>
            <a:r>
              <a:rPr lang="en-US" sz="2000" dirty="0" err="1">
                <a:solidFill>
                  <a:schemeClr val="tx1">
                    <a:alpha val="80000"/>
                  </a:schemeClr>
                </a:solidFill>
              </a:rPr>
              <a:t>lucht</a:t>
            </a:r>
            <a:r>
              <a:rPr lang="en-US" sz="2000" dirty="0">
                <a:solidFill>
                  <a:schemeClr val="tx1">
                    <a:alpha val="80000"/>
                  </a:schemeClr>
                </a:solidFill>
              </a:rPr>
              <a:t> </a:t>
            </a:r>
            <a:r>
              <a:rPr lang="en-US" sz="2000" dirty="0" err="1">
                <a:solidFill>
                  <a:schemeClr val="tx1">
                    <a:alpha val="80000"/>
                  </a:schemeClr>
                </a:solidFill>
              </a:rPr>
              <a:t>en</a:t>
            </a:r>
            <a:r>
              <a:rPr lang="en-US" sz="2000" dirty="0">
                <a:solidFill>
                  <a:schemeClr val="tx1">
                    <a:alpha val="80000"/>
                  </a:schemeClr>
                </a:solidFill>
              </a:rPr>
              <a:t> </a:t>
            </a:r>
            <a:r>
              <a:rPr lang="en-US" sz="2000" dirty="0" err="1">
                <a:solidFill>
                  <a:schemeClr val="tx1">
                    <a:alpha val="80000"/>
                  </a:schemeClr>
                </a:solidFill>
              </a:rPr>
              <a:t>geven</a:t>
            </a:r>
            <a:r>
              <a:rPr lang="en-US" sz="2000" dirty="0">
                <a:solidFill>
                  <a:schemeClr val="tx1">
                    <a:alpha val="80000"/>
                  </a:schemeClr>
                </a:solidFill>
              </a:rPr>
              <a:t> pas </a:t>
            </a:r>
            <a:r>
              <a:rPr lang="en-US" sz="2000" dirty="0" err="1">
                <a:solidFill>
                  <a:schemeClr val="tx1">
                    <a:alpha val="80000"/>
                  </a:schemeClr>
                </a:solidFill>
              </a:rPr>
              <a:t>warmte</a:t>
            </a:r>
            <a:r>
              <a:rPr lang="en-US" sz="2000" dirty="0">
                <a:solidFill>
                  <a:schemeClr val="tx1">
                    <a:alpha val="80000"/>
                  </a:schemeClr>
                </a:solidFill>
              </a:rPr>
              <a:t> </a:t>
            </a:r>
            <a:r>
              <a:rPr lang="en-US" sz="2000" dirty="0" err="1">
                <a:solidFill>
                  <a:schemeClr val="tx1">
                    <a:alpha val="80000"/>
                  </a:schemeClr>
                </a:solidFill>
              </a:rPr>
              <a:t>af</a:t>
            </a:r>
            <a:r>
              <a:rPr lang="en-US" sz="2000" dirty="0">
                <a:solidFill>
                  <a:schemeClr val="tx1">
                    <a:alpha val="80000"/>
                  </a:schemeClr>
                </a:solidFill>
              </a:rPr>
              <a:t> op </a:t>
            </a:r>
            <a:r>
              <a:rPr lang="en-US" sz="2000" dirty="0" err="1">
                <a:solidFill>
                  <a:schemeClr val="tx1">
                    <a:alpha val="80000"/>
                  </a:schemeClr>
                </a:solidFill>
              </a:rPr>
              <a:t>aarde</a:t>
            </a:r>
            <a:r>
              <a:rPr lang="en-US" sz="2000" dirty="0">
                <a:solidFill>
                  <a:schemeClr val="tx1">
                    <a:alpha val="80000"/>
                  </a:schemeClr>
                </a:solidFill>
              </a:rPr>
              <a:t>.</a:t>
            </a:r>
          </a:p>
        </p:txBody>
      </p:sp>
      <p:cxnSp>
        <p:nvCxnSpPr>
          <p:cNvPr id="23" name="Straight Connector 2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7377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E641655C-81D4-F4AE-6725-3DD3BCA2C74A}"/>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4686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30700DE-F6D5-76DE-AC39-152822ADDFA8}"/>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5600" kern="1200">
                <a:solidFill>
                  <a:schemeClr val="tx1"/>
                </a:solidFill>
                <a:latin typeface="+mj-lt"/>
                <a:ea typeface="+mj-ea"/>
                <a:cs typeface="+mj-cs"/>
              </a:rPr>
              <a:t>Kernfusie</a:t>
            </a:r>
          </a:p>
        </p:txBody>
      </p:sp>
      <p:sp>
        <p:nvSpPr>
          <p:cNvPr id="25" name="Oval 24">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5614C7C0-FA1D-4105-8345-1DF76F9870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2753" y="703679"/>
            <a:ext cx="753718" cy="1016562"/>
            <a:chOff x="422753" y="703679"/>
            <a:chExt cx="753718" cy="1016562"/>
          </a:xfrm>
        </p:grpSpPr>
        <p:sp>
          <p:nvSpPr>
            <p:cNvPr id="28"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9"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grpSp>
      <p:pic>
        <p:nvPicPr>
          <p:cNvPr id="5" name="Tijdelijke aanduiding voor inhoud 4">
            <a:extLst>
              <a:ext uri="{FF2B5EF4-FFF2-40B4-BE49-F238E27FC236}">
                <a16:creationId xmlns:a16="http://schemas.microsoft.com/office/drawing/2014/main" id="{8382965B-D325-CCA0-844A-A06F14CD15EE}"/>
              </a:ext>
            </a:extLst>
          </p:cNvPr>
          <p:cNvPicPr>
            <a:picLocks noGrp="1" noChangeAspect="1"/>
          </p:cNvPicPr>
          <p:nvPr>
            <p:ph idx="1"/>
          </p:nvPr>
        </p:nvPicPr>
        <p:blipFill>
          <a:blip r:embed="rId2"/>
          <a:stretch>
            <a:fillRect/>
          </a:stretch>
        </p:blipFill>
        <p:spPr>
          <a:xfrm>
            <a:off x="1217770" y="2120895"/>
            <a:ext cx="3952579" cy="2608702"/>
          </a:xfrm>
          <a:prstGeom prst="rect">
            <a:avLst/>
          </a:prstGeom>
        </p:spPr>
      </p:pic>
      <p:sp>
        <p:nvSpPr>
          <p:cNvPr id="4" name="Tijdelijke aanduiding voor tekst 3">
            <a:extLst>
              <a:ext uri="{FF2B5EF4-FFF2-40B4-BE49-F238E27FC236}">
                <a16:creationId xmlns:a16="http://schemas.microsoft.com/office/drawing/2014/main" id="{9B61FF09-B66B-5359-A6DF-FC99A2006542}"/>
              </a:ext>
            </a:extLst>
          </p:cNvPr>
          <p:cNvSpPr>
            <a:spLocks noGrp="1"/>
          </p:cNvSpPr>
          <p:nvPr>
            <p:ph type="body" sz="half" idx="2"/>
          </p:nvPr>
        </p:nvSpPr>
        <p:spPr>
          <a:xfrm>
            <a:off x="6695359" y="2990818"/>
            <a:ext cx="4158031" cy="2913872"/>
          </a:xfrm>
        </p:spPr>
        <p:txBody>
          <a:bodyPr vert="horz" lIns="91440" tIns="45720" rIns="91440" bIns="45720" rtlCol="0" anchor="t">
            <a:normAutofit/>
          </a:bodyPr>
          <a:lstStyle/>
          <a:p>
            <a:pPr indent="-228600">
              <a:buFont typeface="Arial" panose="020B0604020202020204" pitchFamily="34" charset="0"/>
              <a:buChar char="•"/>
            </a:pPr>
            <a:r>
              <a:rPr lang="en-US" sz="2000">
                <a:solidFill>
                  <a:schemeClr val="tx1">
                    <a:alpha val="80000"/>
                  </a:schemeClr>
                </a:solidFill>
              </a:rPr>
              <a:t>Waterstofatomen fuseren tot helium. Hierbij komt enorme energie vrij. Dit proces zorgt ervoor dat de zon licht en warmte uitstraalt.</a:t>
            </a:r>
          </a:p>
        </p:txBody>
      </p:sp>
      <p:sp>
        <p:nvSpPr>
          <p:cNvPr id="31"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33" name="Straight Connector 3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8495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82A16FD5-2201-8611-DA05-3BC50821103E}"/>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5400"/>
              <a:t>Doorsnee van de zon</a:t>
            </a:r>
          </a:p>
        </p:txBody>
      </p:sp>
      <p:sp>
        <p:nvSpPr>
          <p:cNvPr id="4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jdelijke aanduiding voor tekst 3">
            <a:extLst>
              <a:ext uri="{FF2B5EF4-FFF2-40B4-BE49-F238E27FC236}">
                <a16:creationId xmlns:a16="http://schemas.microsoft.com/office/drawing/2014/main" id="{A694ABEA-8081-5BFF-6AAA-BAC4B7169AF5}"/>
              </a:ext>
            </a:extLst>
          </p:cNvPr>
          <p:cNvSpPr>
            <a:spLocks noGrp="1"/>
          </p:cNvSpPr>
          <p:nvPr>
            <p:ph type="body" sz="half" idx="2"/>
          </p:nvPr>
        </p:nvSpPr>
        <p:spPr>
          <a:xfrm>
            <a:off x="640080" y="2872899"/>
            <a:ext cx="4243589" cy="3320668"/>
          </a:xfrm>
        </p:spPr>
        <p:txBody>
          <a:bodyPr vert="horz" lIns="91440" tIns="45720" rIns="91440" bIns="45720" rtlCol="0">
            <a:normAutofit/>
          </a:bodyPr>
          <a:lstStyle/>
          <a:p>
            <a:pPr indent="-228600">
              <a:buFont typeface="Arial" panose="020B0604020202020204" pitchFamily="34" charset="0"/>
              <a:buChar char="•"/>
            </a:pPr>
            <a:r>
              <a:rPr lang="en-US" sz="2200"/>
              <a:t>In de kern vindt kernfusie plaats (15 miljoen graden). Die gassen stijgen op naar buiten toe en koelen af tot 5.500  graden.</a:t>
            </a:r>
          </a:p>
          <a:p>
            <a:pPr indent="-228600">
              <a:buFont typeface="Arial" panose="020B0604020202020204" pitchFamily="34" charset="0"/>
              <a:buChar char="•"/>
            </a:pPr>
            <a:r>
              <a:rPr lang="en-US" sz="2200"/>
              <a:t>Eens…over 3,5 miljard jaar is de zon opgebrand, zet dan uit en krimpt vervolgens.</a:t>
            </a:r>
          </a:p>
        </p:txBody>
      </p:sp>
      <p:pic>
        <p:nvPicPr>
          <p:cNvPr id="5" name="Tijdelijke aanduiding voor inhoud 4">
            <a:extLst>
              <a:ext uri="{FF2B5EF4-FFF2-40B4-BE49-F238E27FC236}">
                <a16:creationId xmlns:a16="http://schemas.microsoft.com/office/drawing/2014/main" id="{F8D12B30-C5AD-A161-CB62-0F910A49C39D}"/>
              </a:ext>
            </a:extLst>
          </p:cNvPr>
          <p:cNvPicPr>
            <a:picLocks noGrp="1" noChangeAspect="1"/>
          </p:cNvPicPr>
          <p:nvPr>
            <p:ph idx="1"/>
          </p:nvPr>
        </p:nvPicPr>
        <p:blipFill>
          <a:blip r:embed="rId2"/>
          <a:srcRect l="9303" r="1923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71044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87580C1-31D3-9AEC-1826-6085B25D1953}"/>
              </a:ext>
            </a:extLst>
          </p:cNvPr>
          <p:cNvSpPr>
            <a:spLocks noGrp="1"/>
          </p:cNvSpPr>
          <p:nvPr>
            <p:ph type="title"/>
          </p:nvPr>
        </p:nvSpPr>
        <p:spPr>
          <a:xfrm>
            <a:off x="965201" y="1036674"/>
            <a:ext cx="3689096" cy="3514364"/>
          </a:xfrm>
        </p:spPr>
        <p:txBody>
          <a:bodyPr vert="horz" lIns="91440" tIns="45720" rIns="91440" bIns="45720" rtlCol="0" anchor="b">
            <a:normAutofit/>
          </a:bodyPr>
          <a:lstStyle/>
          <a:p>
            <a:pPr algn="r"/>
            <a:r>
              <a:rPr lang="en-US" sz="7200" kern="1200">
                <a:solidFill>
                  <a:schemeClr val="tx1"/>
                </a:solidFill>
                <a:latin typeface="+mj-lt"/>
                <a:ea typeface="+mj-ea"/>
                <a:cs typeface="+mj-cs"/>
              </a:rPr>
              <a:t>Energie</a:t>
            </a:r>
          </a:p>
        </p:txBody>
      </p:sp>
      <p:sp>
        <p:nvSpPr>
          <p:cNvPr id="4" name="Tijdelijke aanduiding voor tekst 3">
            <a:extLst>
              <a:ext uri="{FF2B5EF4-FFF2-40B4-BE49-F238E27FC236}">
                <a16:creationId xmlns:a16="http://schemas.microsoft.com/office/drawing/2014/main" id="{99E2312A-1E68-4C06-7900-B1A41D57A521}"/>
              </a:ext>
            </a:extLst>
          </p:cNvPr>
          <p:cNvSpPr>
            <a:spLocks noGrp="1"/>
          </p:cNvSpPr>
          <p:nvPr>
            <p:ph type="body" sz="half" idx="2"/>
          </p:nvPr>
        </p:nvSpPr>
        <p:spPr>
          <a:xfrm>
            <a:off x="965202" y="4582814"/>
            <a:ext cx="3689094" cy="1312657"/>
          </a:xfrm>
        </p:spPr>
        <p:txBody>
          <a:bodyPr vert="horz" lIns="91440" tIns="45720" rIns="91440" bIns="45720" rtlCol="0" anchor="t">
            <a:normAutofit/>
          </a:bodyPr>
          <a:lstStyle/>
          <a:p>
            <a:pPr algn="r"/>
            <a:r>
              <a:rPr lang="en-US" sz="2000" kern="1200" dirty="0">
                <a:solidFill>
                  <a:schemeClr val="tx1"/>
                </a:solidFill>
                <a:latin typeface="+mn-lt"/>
                <a:ea typeface="+mn-ea"/>
                <a:cs typeface="+mn-cs"/>
              </a:rPr>
              <a:t>De zone-</a:t>
            </a:r>
            <a:r>
              <a:rPr lang="en-US" sz="2000" kern="1200" dirty="0" err="1">
                <a:solidFill>
                  <a:schemeClr val="tx1"/>
                </a:solidFill>
                <a:latin typeface="+mn-lt"/>
                <a:ea typeface="+mn-ea"/>
                <a:cs typeface="+mn-cs"/>
              </a:rPr>
              <a:t>energie</a:t>
            </a:r>
            <a:r>
              <a:rPr lang="en-US" sz="2000" kern="1200" dirty="0">
                <a:solidFill>
                  <a:schemeClr val="tx1"/>
                </a:solidFill>
                <a:latin typeface="+mn-lt"/>
                <a:ea typeface="+mn-ea"/>
                <a:cs typeface="+mn-cs"/>
              </a:rPr>
              <a:t> </a:t>
            </a:r>
            <a:r>
              <a:rPr lang="en-US" sz="2000" kern="1200" dirty="0" err="1">
                <a:solidFill>
                  <a:schemeClr val="tx1"/>
                </a:solidFill>
                <a:latin typeface="+mn-lt"/>
                <a:ea typeface="+mn-ea"/>
                <a:cs typeface="+mn-cs"/>
              </a:rPr>
              <a:t>kan</a:t>
            </a:r>
            <a:r>
              <a:rPr lang="en-US" sz="2000" kern="1200" dirty="0">
                <a:solidFill>
                  <a:schemeClr val="tx1"/>
                </a:solidFill>
                <a:latin typeface="+mn-lt"/>
                <a:ea typeface="+mn-ea"/>
                <a:cs typeface="+mn-cs"/>
              </a:rPr>
              <a:t> op </a:t>
            </a:r>
            <a:r>
              <a:rPr lang="en-US" sz="2000" kern="1200" dirty="0" err="1">
                <a:solidFill>
                  <a:schemeClr val="tx1"/>
                </a:solidFill>
                <a:latin typeface="+mn-lt"/>
                <a:ea typeface="+mn-ea"/>
                <a:cs typeface="+mn-cs"/>
              </a:rPr>
              <a:t>aarde</a:t>
            </a:r>
            <a:r>
              <a:rPr lang="en-US" sz="2000" kern="1200" dirty="0">
                <a:solidFill>
                  <a:schemeClr val="tx1"/>
                </a:solidFill>
                <a:latin typeface="+mn-lt"/>
                <a:ea typeface="+mn-ea"/>
                <a:cs typeface="+mn-cs"/>
              </a:rPr>
              <a:t> </a:t>
            </a:r>
            <a:r>
              <a:rPr lang="en-US" sz="2000" kern="1200" dirty="0" err="1">
                <a:solidFill>
                  <a:schemeClr val="tx1"/>
                </a:solidFill>
                <a:latin typeface="+mn-lt"/>
                <a:ea typeface="+mn-ea"/>
                <a:cs typeface="+mn-cs"/>
              </a:rPr>
              <a:t>worden</a:t>
            </a:r>
            <a:r>
              <a:rPr lang="en-US" sz="2000" kern="1200" dirty="0">
                <a:solidFill>
                  <a:schemeClr val="tx1"/>
                </a:solidFill>
                <a:latin typeface="+mn-lt"/>
                <a:ea typeface="+mn-ea"/>
                <a:cs typeface="+mn-cs"/>
              </a:rPr>
              <a:t> </a:t>
            </a:r>
            <a:r>
              <a:rPr lang="en-US" sz="2000" kern="1200" dirty="0" err="1">
                <a:solidFill>
                  <a:schemeClr val="tx1"/>
                </a:solidFill>
                <a:latin typeface="+mn-lt"/>
                <a:ea typeface="+mn-ea"/>
                <a:cs typeface="+mn-cs"/>
              </a:rPr>
              <a:t>omgezet</a:t>
            </a:r>
            <a:r>
              <a:rPr lang="en-US" sz="2000" kern="1200" dirty="0">
                <a:solidFill>
                  <a:schemeClr val="tx1"/>
                </a:solidFill>
                <a:latin typeface="+mn-lt"/>
                <a:ea typeface="+mn-ea"/>
                <a:cs typeface="+mn-cs"/>
              </a:rPr>
              <a:t> in </a:t>
            </a:r>
            <a:r>
              <a:rPr lang="en-US" sz="2000" kern="1200" dirty="0" err="1">
                <a:solidFill>
                  <a:schemeClr val="tx1"/>
                </a:solidFill>
                <a:latin typeface="+mn-lt"/>
                <a:ea typeface="+mn-ea"/>
                <a:cs typeface="+mn-cs"/>
              </a:rPr>
              <a:t>electriciteit</a:t>
            </a:r>
            <a:r>
              <a:rPr lang="en-US" sz="2000" kern="1200" dirty="0">
                <a:solidFill>
                  <a:schemeClr val="tx1"/>
                </a:solidFill>
                <a:latin typeface="+mn-lt"/>
                <a:ea typeface="+mn-ea"/>
                <a:cs typeface="+mn-cs"/>
              </a:rPr>
              <a:t>.</a:t>
            </a:r>
          </a:p>
        </p:txBody>
      </p:sp>
      <p:pic>
        <p:nvPicPr>
          <p:cNvPr id="5" name="Tijdelijke aanduiding voor inhoud 4">
            <a:extLst>
              <a:ext uri="{FF2B5EF4-FFF2-40B4-BE49-F238E27FC236}">
                <a16:creationId xmlns:a16="http://schemas.microsoft.com/office/drawing/2014/main" id="{5B6722ED-8F40-9591-1943-C5323E7070E8}"/>
              </a:ext>
            </a:extLst>
          </p:cNvPr>
          <p:cNvPicPr>
            <a:picLocks noGrp="1" noChangeAspect="1"/>
          </p:cNvPicPr>
          <p:nvPr>
            <p:ph idx="1"/>
          </p:nvPr>
        </p:nvPicPr>
        <p:blipFill>
          <a:blip r:embed="rId2"/>
          <a:stretch>
            <a:fillRect/>
          </a:stretch>
        </p:blipFill>
        <p:spPr>
          <a:xfrm>
            <a:off x="5342862" y="1738058"/>
            <a:ext cx="4811872" cy="2814945"/>
          </a:xfrm>
          <a:prstGeom prst="rect">
            <a:avLst/>
          </a:prstGeom>
        </p:spPr>
      </p:pic>
    </p:spTree>
    <p:extLst>
      <p:ext uri="{BB962C8B-B14F-4D97-AF65-F5344CB8AC3E}">
        <p14:creationId xmlns:p14="http://schemas.microsoft.com/office/powerpoint/2010/main" val="20407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1D59CC0C-36F8-0BF1-F1EF-F02D5D0E94ED}"/>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5400"/>
              <a:t>Zonnevlekken</a:t>
            </a:r>
          </a:p>
        </p:txBody>
      </p:sp>
      <p:sp>
        <p:nvSpPr>
          <p:cNvPr id="3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jdelijke aanduiding voor tekst 3">
            <a:extLst>
              <a:ext uri="{FF2B5EF4-FFF2-40B4-BE49-F238E27FC236}">
                <a16:creationId xmlns:a16="http://schemas.microsoft.com/office/drawing/2014/main" id="{05D8317F-CE14-1EDD-D1D5-64C1845A5973}"/>
              </a:ext>
            </a:extLst>
          </p:cNvPr>
          <p:cNvSpPr>
            <a:spLocks noGrp="1"/>
          </p:cNvSpPr>
          <p:nvPr>
            <p:ph type="body" sz="half" idx="2"/>
          </p:nvPr>
        </p:nvSpPr>
        <p:spPr>
          <a:xfrm>
            <a:off x="640080" y="2872899"/>
            <a:ext cx="4243589" cy="3320668"/>
          </a:xfrm>
        </p:spPr>
        <p:txBody>
          <a:bodyPr vert="horz" lIns="91440" tIns="45720" rIns="91440" bIns="45720" rtlCol="0">
            <a:normAutofit/>
          </a:bodyPr>
          <a:lstStyle/>
          <a:p>
            <a:pPr indent="-228600">
              <a:buFont typeface="Arial" panose="020B0604020202020204" pitchFamily="34" charset="0"/>
              <a:buChar char="•"/>
            </a:pPr>
            <a:r>
              <a:rPr lang="en-US" sz="2200"/>
              <a:t>Zonnevlekken zijn donkere, koelere plekken op de zon. Zonne-uitbarstingen (zonnestormen) kunnen invloed hebben op satellieten en communicatie op aarde.</a:t>
            </a:r>
          </a:p>
        </p:txBody>
      </p:sp>
      <p:pic>
        <p:nvPicPr>
          <p:cNvPr id="8" name="Tijdelijke aanduiding voor inhoud 7">
            <a:extLst>
              <a:ext uri="{FF2B5EF4-FFF2-40B4-BE49-F238E27FC236}">
                <a16:creationId xmlns:a16="http://schemas.microsoft.com/office/drawing/2014/main" id="{076EF28C-7F35-4D5A-7FFC-DFEB2B777770}"/>
              </a:ext>
            </a:extLst>
          </p:cNvPr>
          <p:cNvPicPr>
            <a:picLocks noGrp="1" noChangeAspect="1"/>
          </p:cNvPicPr>
          <p:nvPr>
            <p:ph idx="1"/>
          </p:nvPr>
        </p:nvPicPr>
        <p:blipFill>
          <a:blip r:embed="rId2"/>
          <a:srcRect r="2477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841447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5AC24EA8-90B8-1305-18E7-95FB5ACD506E}"/>
              </a:ext>
            </a:extLst>
          </p:cNvPr>
          <p:cNvPicPr>
            <a:picLocks noChangeAspect="1"/>
          </p:cNvPicPr>
          <p:nvPr/>
        </p:nvPicPr>
        <p:blipFill>
          <a:blip r:embed="rId2"/>
          <a:stretch>
            <a:fillRect/>
          </a:stretch>
        </p:blipFill>
        <p:spPr>
          <a:xfrm>
            <a:off x="1219200" y="690562"/>
            <a:ext cx="9753600" cy="5476875"/>
          </a:xfrm>
          <a:prstGeom prst="rect">
            <a:avLst/>
          </a:prstGeom>
        </p:spPr>
      </p:pic>
    </p:spTree>
    <p:extLst>
      <p:ext uri="{BB962C8B-B14F-4D97-AF65-F5344CB8AC3E}">
        <p14:creationId xmlns:p14="http://schemas.microsoft.com/office/powerpoint/2010/main" val="1183375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ight Triangle 33">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5231CFA-2442-7895-691B-27C79454F23C}"/>
              </a:ext>
            </a:extLst>
          </p:cNvPr>
          <p:cNvSpPr>
            <a:spLocks noGrp="1"/>
          </p:cNvSpPr>
          <p:nvPr>
            <p:ph type="title"/>
          </p:nvPr>
        </p:nvSpPr>
        <p:spPr>
          <a:xfrm>
            <a:off x="965201" y="1036674"/>
            <a:ext cx="3689096" cy="3514364"/>
          </a:xfrm>
        </p:spPr>
        <p:txBody>
          <a:bodyPr vert="horz" lIns="91440" tIns="45720" rIns="91440" bIns="45720" rtlCol="0" anchor="b">
            <a:normAutofit/>
          </a:bodyPr>
          <a:lstStyle/>
          <a:p>
            <a:pPr algn="r"/>
            <a:r>
              <a:rPr lang="en-US" sz="5000" kern="1200">
                <a:solidFill>
                  <a:schemeClr val="tx1"/>
                </a:solidFill>
                <a:latin typeface="+mj-lt"/>
                <a:ea typeface="+mj-ea"/>
                <a:cs typeface="+mj-cs"/>
              </a:rPr>
              <a:t>Noorderlicht</a:t>
            </a:r>
          </a:p>
        </p:txBody>
      </p:sp>
      <p:sp>
        <p:nvSpPr>
          <p:cNvPr id="4" name="Tijdelijke aanduiding voor tekst 3">
            <a:extLst>
              <a:ext uri="{FF2B5EF4-FFF2-40B4-BE49-F238E27FC236}">
                <a16:creationId xmlns:a16="http://schemas.microsoft.com/office/drawing/2014/main" id="{59F73D25-95DD-7DD3-E748-7B192760C218}"/>
              </a:ext>
            </a:extLst>
          </p:cNvPr>
          <p:cNvSpPr>
            <a:spLocks noGrp="1"/>
          </p:cNvSpPr>
          <p:nvPr>
            <p:ph type="body" sz="half" idx="2"/>
          </p:nvPr>
        </p:nvSpPr>
        <p:spPr>
          <a:xfrm>
            <a:off x="965202" y="4582814"/>
            <a:ext cx="3689094" cy="1312657"/>
          </a:xfrm>
        </p:spPr>
        <p:txBody>
          <a:bodyPr vert="horz" lIns="91440" tIns="45720" rIns="91440" bIns="45720" rtlCol="0" anchor="t">
            <a:normAutofit/>
          </a:bodyPr>
          <a:lstStyle/>
          <a:p>
            <a:pPr algn="r"/>
            <a:r>
              <a:rPr lang="en-US" sz="2000" kern="1200">
                <a:solidFill>
                  <a:schemeClr val="tx1"/>
                </a:solidFill>
                <a:latin typeface="+mn-lt"/>
                <a:ea typeface="+mn-ea"/>
                <a:cs typeface="+mn-cs"/>
              </a:rPr>
              <a:t>Door uitbarstingen op de zon zien wij op aarde het noorderlicht</a:t>
            </a:r>
          </a:p>
        </p:txBody>
      </p:sp>
      <p:pic>
        <p:nvPicPr>
          <p:cNvPr id="8" name="Tijdelijke aanduiding voor inhoud 7">
            <a:extLst>
              <a:ext uri="{FF2B5EF4-FFF2-40B4-BE49-F238E27FC236}">
                <a16:creationId xmlns:a16="http://schemas.microsoft.com/office/drawing/2014/main" id="{80D00617-33F2-0CC7-D742-164D06E0E60C}"/>
              </a:ext>
            </a:extLst>
          </p:cNvPr>
          <p:cNvPicPr>
            <a:picLocks noGrp="1" noChangeAspect="1"/>
          </p:cNvPicPr>
          <p:nvPr>
            <p:ph idx="1"/>
          </p:nvPr>
        </p:nvPicPr>
        <p:blipFill>
          <a:blip r:embed="rId2"/>
          <a:stretch>
            <a:fillRect/>
          </a:stretch>
        </p:blipFill>
        <p:spPr>
          <a:xfrm>
            <a:off x="5342862" y="1561375"/>
            <a:ext cx="4811872" cy="3168310"/>
          </a:xfrm>
          <a:prstGeom prst="rect">
            <a:avLst/>
          </a:prstGeom>
        </p:spPr>
      </p:pic>
    </p:spTree>
    <p:extLst>
      <p:ext uri="{BB962C8B-B14F-4D97-AF65-F5344CB8AC3E}">
        <p14:creationId xmlns:p14="http://schemas.microsoft.com/office/powerpoint/2010/main" val="2822382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204635B2-88FD-956F-F677-C429FAEAE0BF}"/>
              </a:ext>
            </a:extLst>
          </p:cNvPr>
          <p:cNvPicPr>
            <a:picLocks noChangeAspect="1"/>
          </p:cNvPicPr>
          <p:nvPr/>
        </p:nvPicPr>
        <p:blipFill>
          <a:blip r:embed="rId2"/>
          <a:stretch>
            <a:fillRect/>
          </a:stretch>
        </p:blipFill>
        <p:spPr>
          <a:xfrm>
            <a:off x="1219200" y="685800"/>
            <a:ext cx="9753600" cy="5486400"/>
          </a:xfrm>
          <a:prstGeom prst="rect">
            <a:avLst/>
          </a:prstGeom>
        </p:spPr>
      </p:pic>
    </p:spTree>
    <p:extLst>
      <p:ext uri="{BB962C8B-B14F-4D97-AF65-F5344CB8AC3E}">
        <p14:creationId xmlns:p14="http://schemas.microsoft.com/office/powerpoint/2010/main" val="2231087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50" name="Rectangle 49">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C1E4DB87-772E-C3DF-9F93-287EDDC10EC2}"/>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4000"/>
              <a:t>Bron van leven</a:t>
            </a:r>
          </a:p>
        </p:txBody>
      </p:sp>
      <p:sp>
        <p:nvSpPr>
          <p:cNvPr id="4" name="Tijdelijke aanduiding voor tekst 3">
            <a:extLst>
              <a:ext uri="{FF2B5EF4-FFF2-40B4-BE49-F238E27FC236}">
                <a16:creationId xmlns:a16="http://schemas.microsoft.com/office/drawing/2014/main" id="{BF0C8BF3-F0DB-BB2B-62AE-9C035DF6E1CF}"/>
              </a:ext>
            </a:extLst>
          </p:cNvPr>
          <p:cNvSpPr>
            <a:spLocks noGrp="1"/>
          </p:cNvSpPr>
          <p:nvPr>
            <p:ph type="body" sz="half" idx="2"/>
          </p:nvPr>
        </p:nvSpPr>
        <p:spPr>
          <a:xfrm>
            <a:off x="761802" y="2743200"/>
            <a:ext cx="4646905" cy="3613149"/>
          </a:xfrm>
        </p:spPr>
        <p:txBody>
          <a:bodyPr vert="horz" lIns="91440" tIns="45720" rIns="91440" bIns="45720" rtlCol="0" anchor="ctr">
            <a:normAutofit/>
          </a:bodyPr>
          <a:lstStyle/>
          <a:p>
            <a:pPr indent="-228600">
              <a:buFont typeface="Arial" panose="020B0604020202020204" pitchFamily="34" charset="0"/>
              <a:buChar char="•"/>
            </a:pPr>
            <a:r>
              <a:rPr lang="en-US" sz="2000"/>
              <a:t>De zon levert warmte en licht die essentieel zijn voor het leven op aarde.</a:t>
            </a:r>
          </a:p>
          <a:p>
            <a:pPr indent="-228600">
              <a:buFont typeface="Arial" panose="020B0604020202020204" pitchFamily="34" charset="0"/>
              <a:buChar char="•"/>
            </a:pPr>
            <a:r>
              <a:rPr lang="en-US" sz="2000"/>
              <a:t>Zonlicht wordt gebruikt bij fotosynthese door planten.</a:t>
            </a:r>
          </a:p>
        </p:txBody>
      </p:sp>
      <p:pic>
        <p:nvPicPr>
          <p:cNvPr id="5" name="Tijdelijke aanduiding voor inhoud 4">
            <a:extLst>
              <a:ext uri="{FF2B5EF4-FFF2-40B4-BE49-F238E27FC236}">
                <a16:creationId xmlns:a16="http://schemas.microsoft.com/office/drawing/2014/main" id="{A47BC524-7E91-19D8-9E18-A5D6E389DA4F}"/>
              </a:ext>
            </a:extLst>
          </p:cNvPr>
          <p:cNvPicPr>
            <a:picLocks noGrp="1" noChangeAspect="1"/>
          </p:cNvPicPr>
          <p:nvPr>
            <p:ph idx="1"/>
          </p:nvPr>
        </p:nvPicPr>
        <p:blipFill>
          <a:blip r:embed="rId2"/>
          <a:srcRect r="-2" b="2513"/>
          <a:stretch/>
        </p:blipFill>
        <p:spPr>
          <a:xfrm>
            <a:off x="6096000" y="1"/>
            <a:ext cx="6102825" cy="6858000"/>
          </a:xfrm>
          <a:prstGeom prst="rect">
            <a:avLst/>
          </a:prstGeom>
        </p:spPr>
      </p:pic>
    </p:spTree>
    <p:extLst>
      <p:ext uri="{BB962C8B-B14F-4D97-AF65-F5344CB8AC3E}">
        <p14:creationId xmlns:p14="http://schemas.microsoft.com/office/powerpoint/2010/main" val="3182112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96000"/>
          </a:schemeClr>
        </a:solidFill>
        <a:effectLst/>
      </p:bgPr>
    </p:bg>
    <p:spTree>
      <p:nvGrpSpPr>
        <p:cNvPr id="1" name=""/>
        <p:cNvGrpSpPr/>
        <p:nvPr/>
      </p:nvGrpSpPr>
      <p:grpSpPr>
        <a:xfrm>
          <a:off x="0" y="0"/>
          <a:ext cx="0" cy="0"/>
          <a:chOff x="0" y="0"/>
          <a:chExt cx="0" cy="0"/>
        </a:xfrm>
      </p:grpSpPr>
      <p:sp>
        <p:nvSpPr>
          <p:cNvPr id="62" name="Rectangle 61">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64" name="Group 63">
            <a:extLst>
              <a:ext uri="{FF2B5EF4-FFF2-40B4-BE49-F238E27FC236}">
                <a16:creationId xmlns:a16="http://schemas.microsoft.com/office/drawing/2014/main" id="{D77C2DC4-03FC-4BF3-9F66-E9A3066EE4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65" name="Rectangle 64">
              <a:extLst>
                <a:ext uri="{FF2B5EF4-FFF2-40B4-BE49-F238E27FC236}">
                  <a16:creationId xmlns:a16="http://schemas.microsoft.com/office/drawing/2014/main" id="{13BD7D54-1B49-4AE3-89F2-EA4811619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Rectangle 65">
              <a:extLst>
                <a:ext uri="{FF2B5EF4-FFF2-40B4-BE49-F238E27FC236}">
                  <a16:creationId xmlns:a16="http://schemas.microsoft.com/office/drawing/2014/main" id="{D1BD4E27-98FF-430B-A77B-3BF03B54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68" name="Freeform: Shape 67">
            <a:extLst>
              <a:ext uri="{FF2B5EF4-FFF2-40B4-BE49-F238E27FC236}">
                <a16:creationId xmlns:a16="http://schemas.microsoft.com/office/drawing/2014/main" id="{7E13C525-8EE3-4288-848F-C9B2A174F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70" name="Rectangle 69">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1" y="457199"/>
            <a:ext cx="11277600" cy="5943602"/>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el 1">
            <a:extLst>
              <a:ext uri="{FF2B5EF4-FFF2-40B4-BE49-F238E27FC236}">
                <a16:creationId xmlns:a16="http://schemas.microsoft.com/office/drawing/2014/main" id="{369C1F91-DC72-017C-A19E-FCD40BF692EE}"/>
              </a:ext>
            </a:extLst>
          </p:cNvPr>
          <p:cNvSpPr>
            <a:spLocks noGrp="1"/>
          </p:cNvSpPr>
          <p:nvPr>
            <p:ph type="title"/>
          </p:nvPr>
        </p:nvSpPr>
        <p:spPr>
          <a:xfrm>
            <a:off x="6715124" y="1676401"/>
            <a:ext cx="4495801" cy="2286002"/>
          </a:xfrm>
        </p:spPr>
        <p:txBody>
          <a:bodyPr vert="horz" lIns="91440" tIns="45720" rIns="91440" bIns="45720" rtlCol="0" anchor="t">
            <a:normAutofit/>
          </a:bodyPr>
          <a:lstStyle/>
          <a:p>
            <a:r>
              <a:rPr lang="en-US" sz="4800"/>
              <a:t>Genieten</a:t>
            </a:r>
          </a:p>
        </p:txBody>
      </p:sp>
      <p:sp>
        <p:nvSpPr>
          <p:cNvPr id="4" name="Tijdelijke aanduiding voor tekst 3">
            <a:extLst>
              <a:ext uri="{FF2B5EF4-FFF2-40B4-BE49-F238E27FC236}">
                <a16:creationId xmlns:a16="http://schemas.microsoft.com/office/drawing/2014/main" id="{C1462D41-F21A-05B7-5D44-DDF3526CDE73}"/>
              </a:ext>
            </a:extLst>
          </p:cNvPr>
          <p:cNvSpPr>
            <a:spLocks noGrp="1"/>
          </p:cNvSpPr>
          <p:nvPr>
            <p:ph type="body" sz="half" idx="2"/>
          </p:nvPr>
        </p:nvSpPr>
        <p:spPr>
          <a:xfrm>
            <a:off x="6715124" y="4267200"/>
            <a:ext cx="4495801" cy="914400"/>
          </a:xfrm>
        </p:spPr>
        <p:txBody>
          <a:bodyPr vert="horz" lIns="91440" tIns="45720" rIns="91440" bIns="45720" rtlCol="0">
            <a:normAutofit fontScale="92500" lnSpcReduction="20000"/>
          </a:bodyPr>
          <a:lstStyle/>
          <a:p>
            <a:r>
              <a:rPr lang="en-US" sz="2700" dirty="0">
                <a:solidFill>
                  <a:schemeClr val="tx1">
                    <a:alpha val="55000"/>
                  </a:schemeClr>
                </a:solidFill>
              </a:rPr>
              <a:t>Veel </a:t>
            </a:r>
            <a:r>
              <a:rPr lang="en-US" sz="2700" dirty="0" err="1">
                <a:solidFill>
                  <a:schemeClr val="tx1">
                    <a:alpha val="55000"/>
                  </a:schemeClr>
                </a:solidFill>
              </a:rPr>
              <a:t>mensen</a:t>
            </a:r>
            <a:r>
              <a:rPr lang="en-US" sz="2700" dirty="0">
                <a:solidFill>
                  <a:schemeClr val="tx1">
                    <a:alpha val="55000"/>
                  </a:schemeClr>
                </a:solidFill>
              </a:rPr>
              <a:t> </a:t>
            </a:r>
            <a:r>
              <a:rPr lang="en-US" sz="2700" dirty="0" err="1">
                <a:solidFill>
                  <a:schemeClr val="tx1">
                    <a:alpha val="55000"/>
                  </a:schemeClr>
                </a:solidFill>
              </a:rPr>
              <a:t>genieten</a:t>
            </a:r>
            <a:r>
              <a:rPr lang="en-US" sz="2700" dirty="0">
                <a:solidFill>
                  <a:schemeClr val="tx1">
                    <a:alpha val="55000"/>
                  </a:schemeClr>
                </a:solidFill>
              </a:rPr>
              <a:t> van het </a:t>
            </a:r>
            <a:r>
              <a:rPr lang="en-US" sz="2700" dirty="0" err="1">
                <a:solidFill>
                  <a:schemeClr val="tx1">
                    <a:alpha val="55000"/>
                  </a:schemeClr>
                </a:solidFill>
              </a:rPr>
              <a:t>zonnetje</a:t>
            </a:r>
            <a:r>
              <a:rPr lang="en-US" sz="2700" dirty="0">
                <a:solidFill>
                  <a:schemeClr val="tx1">
                    <a:alpha val="55000"/>
                  </a:schemeClr>
                </a:solidFill>
              </a:rPr>
              <a:t>! </a:t>
            </a:r>
            <a:r>
              <a:rPr lang="en-US" sz="2700" dirty="0" err="1">
                <a:solidFill>
                  <a:schemeClr val="tx1">
                    <a:alpha val="55000"/>
                  </a:schemeClr>
                </a:solidFill>
              </a:rPr>
              <a:t>Sommigen</a:t>
            </a:r>
            <a:r>
              <a:rPr lang="en-US" sz="2700" dirty="0">
                <a:solidFill>
                  <a:schemeClr val="tx1">
                    <a:alpha val="55000"/>
                  </a:schemeClr>
                </a:solidFill>
              </a:rPr>
              <a:t> </a:t>
            </a:r>
            <a:r>
              <a:rPr lang="en-US" sz="2700" dirty="0" err="1">
                <a:solidFill>
                  <a:schemeClr val="tx1">
                    <a:alpha val="55000"/>
                  </a:schemeClr>
                </a:solidFill>
              </a:rPr>
              <a:t>zijn</a:t>
            </a:r>
            <a:r>
              <a:rPr lang="en-US" sz="2700" dirty="0">
                <a:solidFill>
                  <a:schemeClr val="tx1">
                    <a:alpha val="55000"/>
                  </a:schemeClr>
                </a:solidFill>
              </a:rPr>
              <a:t> ‘</a:t>
            </a:r>
            <a:r>
              <a:rPr lang="en-US" sz="2700" dirty="0" err="1">
                <a:solidFill>
                  <a:schemeClr val="tx1">
                    <a:alpha val="55000"/>
                  </a:schemeClr>
                </a:solidFill>
              </a:rPr>
              <a:t>zonaanbidders</a:t>
            </a:r>
            <a:r>
              <a:rPr lang="en-US" sz="2700" dirty="0">
                <a:solidFill>
                  <a:schemeClr val="tx1">
                    <a:alpha val="55000"/>
                  </a:schemeClr>
                </a:solidFill>
              </a:rPr>
              <a:t>’!</a:t>
            </a:r>
          </a:p>
        </p:txBody>
      </p:sp>
      <p:pic>
        <p:nvPicPr>
          <p:cNvPr id="5" name="Tijdelijke aanduiding voor afbeelding 4" descr="Afbeelding met persoon, buitenshuis, Menselijk gezicht, kleding&#10;&#10;Door AI gegenereerde inhoud is mogelijk onjuist.">
            <a:extLst>
              <a:ext uri="{FF2B5EF4-FFF2-40B4-BE49-F238E27FC236}">
                <a16:creationId xmlns:a16="http://schemas.microsoft.com/office/drawing/2014/main" id="{27E25B37-48F4-5DF6-8A25-D91F9D67A6F5}"/>
              </a:ext>
            </a:extLst>
          </p:cNvPr>
          <p:cNvPicPr>
            <a:picLocks noGrp="1" noChangeAspect="1"/>
          </p:cNvPicPr>
          <p:nvPr>
            <p:ph type="pic" idx="1"/>
          </p:nvPr>
        </p:nvPicPr>
        <p:blipFill>
          <a:blip r:embed="rId2"/>
          <a:srcRect l="20238" r="20239" b="2"/>
          <a:stretch/>
        </p:blipFill>
        <p:spPr>
          <a:xfrm>
            <a:off x="981074" y="990598"/>
            <a:ext cx="4657726" cy="4876800"/>
          </a:xfrm>
          <a:prstGeom prst="rect">
            <a:avLst/>
          </a:prstGeom>
        </p:spPr>
      </p:pic>
    </p:spTree>
    <p:extLst>
      <p:ext uri="{BB962C8B-B14F-4D97-AF65-F5344CB8AC3E}">
        <p14:creationId xmlns:p14="http://schemas.microsoft.com/office/powerpoint/2010/main" val="20335540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BD9ED6-1E58-9C35-7985-8FABC2F6672C}"/>
              </a:ext>
            </a:extLst>
          </p:cNvPr>
          <p:cNvSpPr>
            <a:spLocks noGrp="1"/>
          </p:cNvSpPr>
          <p:nvPr>
            <p:ph type="title"/>
          </p:nvPr>
        </p:nvSpPr>
        <p:spPr/>
        <p:txBody>
          <a:bodyPr/>
          <a:lstStyle/>
          <a:p>
            <a:r>
              <a:rPr lang="nl-NL" dirty="0"/>
              <a:t>Kunst</a:t>
            </a:r>
          </a:p>
        </p:txBody>
      </p:sp>
      <p:sp>
        <p:nvSpPr>
          <p:cNvPr id="3" name="Tijdelijke aanduiding voor inhoud 2">
            <a:extLst>
              <a:ext uri="{FF2B5EF4-FFF2-40B4-BE49-F238E27FC236}">
                <a16:creationId xmlns:a16="http://schemas.microsoft.com/office/drawing/2014/main" id="{A678C9FE-5AEA-A00D-3749-672843D2645B}"/>
              </a:ext>
            </a:extLst>
          </p:cNvPr>
          <p:cNvSpPr>
            <a:spLocks noGrp="1"/>
          </p:cNvSpPr>
          <p:nvPr>
            <p:ph idx="1"/>
          </p:nvPr>
        </p:nvSpPr>
        <p:spPr/>
        <p:txBody>
          <a:bodyPr/>
          <a:lstStyle/>
          <a:p>
            <a:r>
              <a:rPr lang="nl-NL" dirty="0"/>
              <a:t>Kunstenaars hebben op schilderijen vaak de zon of het zonlicht afgebeeld. Op de volgende dia staat een schilderij van Edvard </a:t>
            </a:r>
            <a:r>
              <a:rPr lang="nl-NL" dirty="0" err="1"/>
              <a:t>Munch</a:t>
            </a:r>
            <a:r>
              <a:rPr lang="nl-NL" dirty="0"/>
              <a:t>, een Noorse schilder (1912). Zeg eens wat u opvalt. Maak een vergelijking tussen de zon en God.</a:t>
            </a:r>
          </a:p>
        </p:txBody>
      </p:sp>
    </p:spTree>
    <p:extLst>
      <p:ext uri="{BB962C8B-B14F-4D97-AF65-F5344CB8AC3E}">
        <p14:creationId xmlns:p14="http://schemas.microsoft.com/office/powerpoint/2010/main" val="3674968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24283C0C-42DC-D270-9FF4-ADAC740C3B41}"/>
              </a:ext>
            </a:extLst>
          </p:cNvPr>
          <p:cNvPicPr>
            <a:picLocks noChangeAspect="1"/>
          </p:cNvPicPr>
          <p:nvPr/>
        </p:nvPicPr>
        <p:blipFill>
          <a:blip r:embed="rId2"/>
          <a:stretch>
            <a:fillRect/>
          </a:stretch>
        </p:blipFill>
        <p:spPr>
          <a:xfrm>
            <a:off x="1891172" y="0"/>
            <a:ext cx="8409656" cy="6858000"/>
          </a:xfrm>
          <a:prstGeom prst="rect">
            <a:avLst/>
          </a:prstGeom>
        </p:spPr>
      </p:pic>
    </p:spTree>
    <p:extLst>
      <p:ext uri="{BB962C8B-B14F-4D97-AF65-F5344CB8AC3E}">
        <p14:creationId xmlns:p14="http://schemas.microsoft.com/office/powerpoint/2010/main" val="1427028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A0558BC-A784-5D76-DF10-EAC05948F223}"/>
              </a:ext>
            </a:extLst>
          </p:cNvPr>
          <p:cNvSpPr>
            <a:spLocks noGrp="1"/>
          </p:cNvSpPr>
          <p:nvPr>
            <p:ph type="title"/>
          </p:nvPr>
        </p:nvSpPr>
        <p:spPr/>
        <p:txBody>
          <a:bodyPr/>
          <a:lstStyle/>
          <a:p>
            <a:r>
              <a:rPr lang="nl-NL" dirty="0"/>
              <a:t>De zon is </a:t>
            </a:r>
            <a:r>
              <a:rPr lang="nl-NL"/>
              <a:t>geen god </a:t>
            </a:r>
            <a:r>
              <a:rPr lang="nl-NL" dirty="0"/>
              <a:t>maar God is wel een zon</a:t>
            </a:r>
          </a:p>
        </p:txBody>
      </p:sp>
      <p:sp>
        <p:nvSpPr>
          <p:cNvPr id="3" name="Tijdelijke aanduiding voor inhoud 2">
            <a:extLst>
              <a:ext uri="{FF2B5EF4-FFF2-40B4-BE49-F238E27FC236}">
                <a16:creationId xmlns:a16="http://schemas.microsoft.com/office/drawing/2014/main" id="{91590C4B-A432-FB38-DC3E-DD31CB824C5C}"/>
              </a:ext>
            </a:extLst>
          </p:cNvPr>
          <p:cNvSpPr>
            <a:spLocks noGrp="1"/>
          </p:cNvSpPr>
          <p:nvPr>
            <p:ph idx="1"/>
          </p:nvPr>
        </p:nvSpPr>
        <p:spPr/>
        <p:txBody>
          <a:bodyPr/>
          <a:lstStyle/>
          <a:p>
            <a:r>
              <a:rPr lang="nl-NL" dirty="0"/>
              <a:t>De heidenen dachten dat de zon een god was (begrijpelijk!). Profeten protesteren daar tegen. </a:t>
            </a:r>
            <a:r>
              <a:rPr lang="nl-NL" sz="1800" dirty="0">
                <a:effectLst/>
                <a:latin typeface="Calibri" panose="020F0502020204030204" pitchFamily="34" charset="0"/>
                <a:ea typeface="Calibri" panose="020F0502020204030204" pitchFamily="34" charset="0"/>
                <a:cs typeface="Times New Roman" panose="02020603050405020304" pitchFamily="18" charset="0"/>
              </a:rPr>
              <a:t>(Deut. 4:19, 17:2-5, Jer. 8:2, Ez. 8:16)</a:t>
            </a:r>
          </a:p>
          <a:p>
            <a:r>
              <a:rPr lang="nl-NL" dirty="0"/>
              <a:t>Genesis 1 vertelt dat de zon ook maar geschapen is. </a:t>
            </a:r>
            <a:r>
              <a:rPr lang="nl-NL" sz="1800" dirty="0"/>
              <a:t>(Gen. 1, Ps. 19)</a:t>
            </a:r>
            <a:r>
              <a:rPr lang="nl-NL" dirty="0"/>
              <a:t> De zon is ook niet eeuwig. God zelf zal haar vervangen </a:t>
            </a:r>
            <a:r>
              <a:rPr lang="nl-NL" sz="1600" dirty="0"/>
              <a:t>(Op. 22:5)</a:t>
            </a:r>
          </a:p>
          <a:p>
            <a:r>
              <a:rPr lang="nl-NL" dirty="0"/>
              <a:t>De zon staat in dienst van God </a:t>
            </a:r>
            <a:r>
              <a:rPr lang="nl-NL" sz="1600" dirty="0"/>
              <a:t>(Matth. 5:45) </a:t>
            </a:r>
            <a:r>
              <a:rPr lang="nl-NL" dirty="0"/>
              <a:t>De zon kan stilgezet en verduisterd worden door God.</a:t>
            </a:r>
          </a:p>
          <a:p>
            <a:r>
              <a:rPr lang="nl-NL" dirty="0"/>
              <a:t>Maar de zon is wel het mooiste beeld van Gods macht en blinkende majesteit en de warmte en het licht dat Hij verspreidt </a:t>
            </a:r>
            <a:r>
              <a:rPr lang="nl-NL" sz="1800" dirty="0"/>
              <a:t>(Ps. 50:1-3, 84:12). </a:t>
            </a:r>
            <a:r>
              <a:rPr lang="nl-NL" dirty="0"/>
              <a:t>Veel eigenschappen van de zon zijn ook eigenschappen van God.</a:t>
            </a:r>
          </a:p>
        </p:txBody>
      </p:sp>
    </p:spTree>
    <p:extLst>
      <p:ext uri="{BB962C8B-B14F-4D97-AF65-F5344CB8AC3E}">
        <p14:creationId xmlns:p14="http://schemas.microsoft.com/office/powerpoint/2010/main" val="607549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43E319-D384-63C3-D435-34033ECF72F5}"/>
              </a:ext>
            </a:extLst>
          </p:cNvPr>
          <p:cNvSpPr>
            <a:spLocks noGrp="1"/>
          </p:cNvSpPr>
          <p:nvPr>
            <p:ph type="title"/>
          </p:nvPr>
        </p:nvSpPr>
        <p:spPr/>
        <p:txBody>
          <a:bodyPr/>
          <a:lstStyle/>
          <a:p>
            <a:r>
              <a:rPr lang="nl-NL" dirty="0"/>
              <a:t>De zon / God is machtig!</a:t>
            </a:r>
          </a:p>
        </p:txBody>
      </p:sp>
      <p:sp>
        <p:nvSpPr>
          <p:cNvPr id="3" name="Tijdelijke aanduiding voor inhoud 2">
            <a:extLst>
              <a:ext uri="{FF2B5EF4-FFF2-40B4-BE49-F238E27FC236}">
                <a16:creationId xmlns:a16="http://schemas.microsoft.com/office/drawing/2014/main" id="{28A353AF-467F-BF47-E581-F41639331E70}"/>
              </a:ext>
            </a:extLst>
          </p:cNvPr>
          <p:cNvSpPr>
            <a:spLocks noGrp="1"/>
          </p:cNvSpPr>
          <p:nvPr>
            <p:ph idx="1"/>
          </p:nvPr>
        </p:nvSpPr>
        <p:spPr/>
        <p:txBody>
          <a:bodyPr/>
          <a:lstStyle/>
          <a:p>
            <a:r>
              <a:rPr lang="nl-NL" dirty="0"/>
              <a:t>De zon staat centraal, is soeverein, dicteert de dagen nachten en de seizoenen. </a:t>
            </a:r>
          </a:p>
          <a:p>
            <a:r>
              <a:rPr lang="nl-NL" dirty="0"/>
              <a:t>De zon is absoluut noodzakelijk voor leven en voedsel.</a:t>
            </a:r>
          </a:p>
          <a:p>
            <a:r>
              <a:rPr lang="nl-NL" dirty="0"/>
              <a:t>De zon is alziend, over de hele wereld </a:t>
            </a:r>
            <a:r>
              <a:rPr lang="nl-NL" sz="1800" dirty="0"/>
              <a:t>(Ps. 19:4-6), </a:t>
            </a:r>
            <a:r>
              <a:rPr lang="nl-NL" dirty="0"/>
              <a:t>overal aanwezig dus. ‘Op bergen en in dalen, ja overal is God!’</a:t>
            </a:r>
          </a:p>
          <a:p>
            <a:r>
              <a:rPr lang="nl-NL" dirty="0"/>
              <a:t>De zon geeft zélf licht (is niet afhankelijk van andere bronnen, zoals de maan.</a:t>
            </a:r>
          </a:p>
          <a:p>
            <a:endParaRPr lang="nl-NL" dirty="0"/>
          </a:p>
        </p:txBody>
      </p:sp>
    </p:spTree>
    <p:extLst>
      <p:ext uri="{BB962C8B-B14F-4D97-AF65-F5344CB8AC3E}">
        <p14:creationId xmlns:p14="http://schemas.microsoft.com/office/powerpoint/2010/main" val="3829662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A97B02-7198-41A9-5FBF-894E7DCB433D}"/>
              </a:ext>
            </a:extLst>
          </p:cNvPr>
          <p:cNvSpPr>
            <a:spLocks noGrp="1"/>
          </p:cNvSpPr>
          <p:nvPr>
            <p:ph type="title"/>
          </p:nvPr>
        </p:nvSpPr>
        <p:spPr/>
        <p:txBody>
          <a:bodyPr/>
          <a:lstStyle/>
          <a:p>
            <a:r>
              <a:rPr lang="nl-NL" dirty="0"/>
              <a:t>Onoverwinnelijk</a:t>
            </a:r>
          </a:p>
        </p:txBody>
      </p:sp>
      <p:sp>
        <p:nvSpPr>
          <p:cNvPr id="3" name="Tijdelijke aanduiding voor inhoud 2">
            <a:extLst>
              <a:ext uri="{FF2B5EF4-FFF2-40B4-BE49-F238E27FC236}">
                <a16:creationId xmlns:a16="http://schemas.microsoft.com/office/drawing/2014/main" id="{B17085BF-E75D-A0E2-B303-7E731ECF2603}"/>
              </a:ext>
            </a:extLst>
          </p:cNvPr>
          <p:cNvSpPr>
            <a:spLocks noGrp="1"/>
          </p:cNvSpPr>
          <p:nvPr>
            <p:ph idx="1"/>
          </p:nvPr>
        </p:nvSpPr>
        <p:spPr/>
        <p:txBody>
          <a:bodyPr/>
          <a:lstStyle/>
          <a:p>
            <a:r>
              <a:rPr lang="nl-NL" dirty="0"/>
              <a:t>Je kunt de zon niet tegenhouden. De zon wint het elke keer van de duisternis. Je kunt je verbergen voor het zonlicht, maar dat houdt de zon zelf niet tegen. Duisternis kun je verdrijven maar zonlicht niet. </a:t>
            </a:r>
            <a:r>
              <a:rPr lang="nl-NL" sz="1800" dirty="0"/>
              <a:t>(Richt. 5:31) </a:t>
            </a:r>
          </a:p>
          <a:p>
            <a:r>
              <a:rPr lang="nl-NL" dirty="0"/>
              <a:t>De zon schijnt altijd, al is het nacht of zijn er wolken </a:t>
            </a:r>
            <a:r>
              <a:rPr lang="nl-NL" sz="1800" dirty="0"/>
              <a:t>(Ps. 23). </a:t>
            </a:r>
            <a:r>
              <a:rPr lang="nl-NL" dirty="0"/>
              <a:t> Dus als het donker is mag de gelovige weten dat het licht van de zon altijd terugkeert en dat hij dus kan vertrouwen op God </a:t>
            </a:r>
            <a:r>
              <a:rPr lang="nl-NL" sz="1800" dirty="0"/>
              <a:t>(Jes. 50:10).</a:t>
            </a:r>
          </a:p>
          <a:p>
            <a:endParaRPr lang="nl-NL" dirty="0"/>
          </a:p>
          <a:p>
            <a:endParaRPr lang="nl-NL" dirty="0"/>
          </a:p>
        </p:txBody>
      </p:sp>
    </p:spTree>
    <p:extLst>
      <p:ext uri="{BB962C8B-B14F-4D97-AF65-F5344CB8AC3E}">
        <p14:creationId xmlns:p14="http://schemas.microsoft.com/office/powerpoint/2010/main" val="676325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8BC580-AC3E-CCD9-43F3-37C092232DF6}"/>
              </a:ext>
            </a:extLst>
          </p:cNvPr>
          <p:cNvSpPr>
            <a:spLocks noGrp="1"/>
          </p:cNvSpPr>
          <p:nvPr>
            <p:ph type="title"/>
          </p:nvPr>
        </p:nvSpPr>
        <p:spPr/>
        <p:txBody>
          <a:bodyPr/>
          <a:lstStyle/>
          <a:p>
            <a:r>
              <a:rPr lang="nl-NL" dirty="0"/>
              <a:t>De zon/ God is mysterieus</a:t>
            </a:r>
          </a:p>
        </p:txBody>
      </p:sp>
      <p:sp>
        <p:nvSpPr>
          <p:cNvPr id="3" name="Tijdelijke aanduiding voor inhoud 2">
            <a:extLst>
              <a:ext uri="{FF2B5EF4-FFF2-40B4-BE49-F238E27FC236}">
                <a16:creationId xmlns:a16="http://schemas.microsoft.com/office/drawing/2014/main" id="{02099EB3-DB47-079F-EA05-3DDD83902B22}"/>
              </a:ext>
            </a:extLst>
          </p:cNvPr>
          <p:cNvSpPr>
            <a:spLocks noGrp="1"/>
          </p:cNvSpPr>
          <p:nvPr>
            <p:ph idx="1"/>
          </p:nvPr>
        </p:nvSpPr>
        <p:spPr/>
        <p:txBody>
          <a:bodyPr/>
          <a:lstStyle/>
          <a:p>
            <a:r>
              <a:rPr lang="nl-NL" dirty="0"/>
              <a:t>De zon is ver weg en toch heel dichtbij. Je kunt in de zon zitten genieten. De warmte voel je. De lichtbron zie je. </a:t>
            </a:r>
            <a:r>
              <a:rPr lang="nl-NL" sz="1800" dirty="0"/>
              <a:t>(Pred. 11:7)</a:t>
            </a:r>
          </a:p>
          <a:p>
            <a:r>
              <a:rPr lang="nl-NL" dirty="0"/>
              <a:t>We kunnen intens genieten van de diepe schoonheid van de zonsopkomst en de zonsondergang. Alle mensen zijn het daarover eens. Het hoogste genieten is in de Vroege Kerk het ‘</a:t>
            </a:r>
            <a:r>
              <a:rPr lang="nl-NL" dirty="0" err="1"/>
              <a:t>frui</a:t>
            </a:r>
            <a:r>
              <a:rPr lang="nl-NL" dirty="0"/>
              <a:t> Dei’, het genieten van God.</a:t>
            </a:r>
          </a:p>
          <a:p>
            <a:r>
              <a:rPr lang="nl-NL" dirty="0"/>
              <a:t>CS Lewis was gelovig in God, zoals je in de zon gelooft: niet omdat je de zon zo scherp kunt zien, maar omdat je dankzij de zon al het andere ziet. (Kijk nu nog eens naar het schilderij van Edvard </a:t>
            </a:r>
            <a:r>
              <a:rPr lang="nl-NL" dirty="0" err="1"/>
              <a:t>Munch</a:t>
            </a:r>
            <a:r>
              <a:rPr lang="nl-NL" dirty="0"/>
              <a:t>!)</a:t>
            </a:r>
          </a:p>
        </p:txBody>
      </p:sp>
    </p:spTree>
    <p:extLst>
      <p:ext uri="{BB962C8B-B14F-4D97-AF65-F5344CB8AC3E}">
        <p14:creationId xmlns:p14="http://schemas.microsoft.com/office/powerpoint/2010/main" val="15603882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EFD5ECB-BFB5-7174-0DE6-CBF7EA943C11}"/>
              </a:ext>
            </a:extLst>
          </p:cNvPr>
          <p:cNvSpPr>
            <a:spLocks noGrp="1"/>
          </p:cNvSpPr>
          <p:nvPr>
            <p:ph type="title"/>
          </p:nvPr>
        </p:nvSpPr>
        <p:spPr/>
        <p:txBody>
          <a:bodyPr/>
          <a:lstStyle/>
          <a:p>
            <a:r>
              <a:rPr lang="nl-NL" dirty="0"/>
              <a:t>De zon/ God is goed</a:t>
            </a:r>
          </a:p>
        </p:txBody>
      </p:sp>
      <p:sp>
        <p:nvSpPr>
          <p:cNvPr id="3" name="Tijdelijke aanduiding voor inhoud 2">
            <a:extLst>
              <a:ext uri="{FF2B5EF4-FFF2-40B4-BE49-F238E27FC236}">
                <a16:creationId xmlns:a16="http://schemas.microsoft.com/office/drawing/2014/main" id="{A5DDD413-8657-5977-1CFB-8B7AF0F28545}"/>
              </a:ext>
            </a:extLst>
          </p:cNvPr>
          <p:cNvSpPr>
            <a:spLocks noGrp="1"/>
          </p:cNvSpPr>
          <p:nvPr>
            <p:ph idx="1"/>
          </p:nvPr>
        </p:nvSpPr>
        <p:spPr/>
        <p:txBody>
          <a:bodyPr/>
          <a:lstStyle/>
          <a:p>
            <a:r>
              <a:rPr lang="nl-NL" dirty="0"/>
              <a:t>Net als God </a:t>
            </a:r>
            <a:r>
              <a:rPr lang="nl-NL" i="1" dirty="0"/>
              <a:t>doet</a:t>
            </a:r>
            <a:r>
              <a:rPr lang="nl-NL" dirty="0"/>
              <a:t> de zon wat hij </a:t>
            </a:r>
            <a:r>
              <a:rPr lang="nl-NL" i="1" dirty="0"/>
              <a:t>is</a:t>
            </a:r>
            <a:r>
              <a:rPr lang="nl-NL" dirty="0"/>
              <a:t>: hij is en geeft licht en warmte. Hij kan geen duisternis verspreiden. De goedheid is de overvloed van zijn natuur. </a:t>
            </a:r>
            <a:r>
              <a:rPr lang="nl-NL" sz="1800" dirty="0"/>
              <a:t>(Jak. 1:17, Ps. 84:12)</a:t>
            </a:r>
          </a:p>
          <a:p>
            <a:r>
              <a:rPr lang="nl-NL" dirty="0"/>
              <a:t>De zon is gratis voor iedereen. God doet zijn zon opgaan over rechtvaardigen en onrechtvaardigen </a:t>
            </a:r>
            <a:r>
              <a:rPr lang="nl-NL" sz="1600" dirty="0"/>
              <a:t>(Matth. 5:45). </a:t>
            </a:r>
            <a:r>
              <a:rPr lang="nl-NL" dirty="0"/>
              <a:t>Maar je moet je wel op de zon richten (zoals zonnepanelen).</a:t>
            </a:r>
          </a:p>
          <a:p>
            <a:r>
              <a:rPr lang="nl-NL" dirty="0"/>
              <a:t>De zon schijnt eenvoudig en gebruikt geen geweld om binnen te komen </a:t>
            </a:r>
            <a:r>
              <a:rPr lang="nl-NL" sz="1800" dirty="0"/>
              <a:t>(2 Cor. 4:6). </a:t>
            </a:r>
          </a:p>
        </p:txBody>
      </p:sp>
    </p:spTree>
    <p:extLst>
      <p:ext uri="{BB962C8B-B14F-4D97-AF65-F5344CB8AC3E}">
        <p14:creationId xmlns:p14="http://schemas.microsoft.com/office/powerpoint/2010/main" val="3517004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2FC0C8-68CF-5034-C93E-5D3DE40E6C90}"/>
              </a:ext>
            </a:extLst>
          </p:cNvPr>
          <p:cNvSpPr>
            <a:spLocks noGrp="1"/>
          </p:cNvSpPr>
          <p:nvPr>
            <p:ph type="title"/>
          </p:nvPr>
        </p:nvSpPr>
        <p:spPr/>
        <p:txBody>
          <a:bodyPr/>
          <a:lstStyle/>
          <a:p>
            <a:r>
              <a:rPr lang="nl-NL" dirty="0"/>
              <a:t>De zon/ God is schrikwekkend</a:t>
            </a:r>
          </a:p>
        </p:txBody>
      </p:sp>
      <p:sp>
        <p:nvSpPr>
          <p:cNvPr id="3" name="Tijdelijke aanduiding voor inhoud 2">
            <a:extLst>
              <a:ext uri="{FF2B5EF4-FFF2-40B4-BE49-F238E27FC236}">
                <a16:creationId xmlns:a16="http://schemas.microsoft.com/office/drawing/2014/main" id="{1185FEE3-2D3C-8357-7086-F4188AC53E7C}"/>
              </a:ext>
            </a:extLst>
          </p:cNvPr>
          <p:cNvSpPr>
            <a:spLocks noGrp="1"/>
          </p:cNvSpPr>
          <p:nvPr>
            <p:ph idx="1"/>
          </p:nvPr>
        </p:nvSpPr>
        <p:spPr/>
        <p:txBody>
          <a:bodyPr/>
          <a:lstStyle/>
          <a:p>
            <a:r>
              <a:rPr lang="nl-NL" dirty="0"/>
              <a:t>De zon is schrikwekkend en niet zomaar te benaderen. We kunnen nog geen paar secondes in de zon kijken </a:t>
            </a:r>
            <a:r>
              <a:rPr lang="nl-NL" sz="1800" dirty="0"/>
              <a:t>(Ex. 33:18-27, Jes. 6)</a:t>
            </a:r>
            <a:r>
              <a:rPr lang="nl-NL" dirty="0"/>
              <a:t>. God bewoont een ontoegankelijk licht </a:t>
            </a:r>
            <a:r>
              <a:rPr lang="nl-NL" sz="1800" dirty="0"/>
              <a:t>(1 Tim. 6:16).</a:t>
            </a:r>
            <a:r>
              <a:rPr lang="nl-NL" dirty="0"/>
              <a:t> </a:t>
            </a:r>
          </a:p>
          <a:p>
            <a:r>
              <a:rPr lang="nl-NL" dirty="0"/>
              <a:t>Dit is nooit de enige boodschap. Er is het oordeel, zeggen de profeten maar de Messias is de zon der gerechtigheid. Bij Hem is genezing te vinden en Gods kinderen mogen Hem met vreugde tegemoet gaan, als dansende kalveren die uit de donkere stal in het licht komen. </a:t>
            </a:r>
            <a:r>
              <a:rPr lang="nl-NL" sz="1800" dirty="0"/>
              <a:t>(Mal. 4:2)</a:t>
            </a:r>
          </a:p>
        </p:txBody>
      </p:sp>
    </p:spTree>
    <p:extLst>
      <p:ext uri="{BB962C8B-B14F-4D97-AF65-F5344CB8AC3E}">
        <p14:creationId xmlns:p14="http://schemas.microsoft.com/office/powerpoint/2010/main" val="3065189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1F8DB725-E6F0-533F-378E-0E6B7C1E7714}"/>
              </a:ext>
            </a:extLst>
          </p:cNvPr>
          <p:cNvPicPr>
            <a:picLocks noChangeAspect="1"/>
          </p:cNvPicPr>
          <p:nvPr/>
        </p:nvPicPr>
        <p:blipFill>
          <a:blip r:embed="rId2"/>
          <a:stretch>
            <a:fillRect/>
          </a:stretch>
        </p:blipFill>
        <p:spPr>
          <a:xfrm>
            <a:off x="3868" y="0"/>
            <a:ext cx="12184264" cy="6858000"/>
          </a:xfrm>
          <a:prstGeom prst="rect">
            <a:avLst/>
          </a:prstGeom>
        </p:spPr>
      </p:pic>
    </p:spTree>
    <p:extLst>
      <p:ext uri="{BB962C8B-B14F-4D97-AF65-F5344CB8AC3E}">
        <p14:creationId xmlns:p14="http://schemas.microsoft.com/office/powerpoint/2010/main" val="19679553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C0B0B523-D544-8B08-65F3-36DDDBF31DBF}"/>
              </a:ext>
            </a:extLst>
          </p:cNvPr>
          <p:cNvPicPr>
            <a:picLocks noChangeAspect="1"/>
          </p:cNvPicPr>
          <p:nvPr/>
        </p:nvPicPr>
        <p:blipFill>
          <a:blip r:embed="rId2"/>
          <a:stretch>
            <a:fillRect/>
          </a:stretch>
        </p:blipFill>
        <p:spPr>
          <a:xfrm>
            <a:off x="3868" y="0"/>
            <a:ext cx="12184264" cy="6858000"/>
          </a:xfrm>
          <a:prstGeom prst="rect">
            <a:avLst/>
          </a:prstGeom>
        </p:spPr>
      </p:pic>
    </p:spTree>
    <p:extLst>
      <p:ext uri="{BB962C8B-B14F-4D97-AF65-F5344CB8AC3E}">
        <p14:creationId xmlns:p14="http://schemas.microsoft.com/office/powerpoint/2010/main" val="540896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8473A3-2701-04F0-6FE7-FEE4201000A3}"/>
              </a:ext>
            </a:extLst>
          </p:cNvPr>
          <p:cNvSpPr>
            <a:spLocks noGrp="1"/>
          </p:cNvSpPr>
          <p:nvPr>
            <p:ph type="title"/>
          </p:nvPr>
        </p:nvSpPr>
        <p:spPr/>
        <p:txBody>
          <a:bodyPr/>
          <a:lstStyle/>
          <a:p>
            <a:r>
              <a:rPr lang="nl-NL" dirty="0"/>
              <a:t>Het licht der wereld</a:t>
            </a:r>
          </a:p>
        </p:txBody>
      </p:sp>
      <p:sp>
        <p:nvSpPr>
          <p:cNvPr id="3" name="Tijdelijke aanduiding voor inhoud 2">
            <a:extLst>
              <a:ext uri="{FF2B5EF4-FFF2-40B4-BE49-F238E27FC236}">
                <a16:creationId xmlns:a16="http://schemas.microsoft.com/office/drawing/2014/main" id="{27FFDC10-968F-BDD0-A57C-3CAF8D38D3B2}"/>
              </a:ext>
            </a:extLst>
          </p:cNvPr>
          <p:cNvSpPr>
            <a:spLocks noGrp="1"/>
          </p:cNvSpPr>
          <p:nvPr>
            <p:ph idx="1"/>
          </p:nvPr>
        </p:nvSpPr>
        <p:spPr/>
        <p:txBody>
          <a:bodyPr/>
          <a:lstStyle/>
          <a:p>
            <a:r>
              <a:rPr lang="nl-NL" dirty="0"/>
              <a:t>Jezus noemt zichzelf het licht der wereld, de zon dus. Dit moet of een goddelijke waarheid zijn of een grote leugen. Mensen reageren daarom verdeeld </a:t>
            </a:r>
            <a:r>
              <a:rPr lang="nl-NL" sz="1800" dirty="0"/>
              <a:t>(Joh. 8:12,13).</a:t>
            </a:r>
          </a:p>
          <a:p>
            <a:r>
              <a:rPr lang="nl-NL" dirty="0"/>
              <a:t>Jezus zegt ook tegen de discipelen: ‘U bent het licht der wereld’ </a:t>
            </a:r>
            <a:r>
              <a:rPr lang="nl-NL" sz="1800" dirty="0"/>
              <a:t>(Matth. 5:14).</a:t>
            </a:r>
          </a:p>
          <a:p>
            <a:r>
              <a:rPr lang="nl-NL" dirty="0"/>
              <a:t>In Richt. 5:31 staat ook al: ‘Laten zij die Hem (= de Here) liefhebben zijn als het opgaan van de zon in haar kracht.</a:t>
            </a:r>
          </a:p>
          <a:p>
            <a:r>
              <a:rPr lang="nl-NL" dirty="0"/>
              <a:t>Christenen moeten dus méér zijn dan ‘het zonnetje in huis’. Licht buitenshuis, in de wéreld!</a:t>
            </a:r>
          </a:p>
        </p:txBody>
      </p:sp>
    </p:spTree>
    <p:extLst>
      <p:ext uri="{BB962C8B-B14F-4D97-AF65-F5344CB8AC3E}">
        <p14:creationId xmlns:p14="http://schemas.microsoft.com/office/powerpoint/2010/main" val="24190275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28283B-D902-A0E4-C30D-499694B8B9DF}"/>
              </a:ext>
            </a:extLst>
          </p:cNvPr>
          <p:cNvSpPr>
            <a:spLocks noGrp="1"/>
          </p:cNvSpPr>
          <p:nvPr>
            <p:ph type="title"/>
          </p:nvPr>
        </p:nvSpPr>
        <p:spPr/>
        <p:txBody>
          <a:bodyPr/>
          <a:lstStyle/>
          <a:p>
            <a:r>
              <a:rPr lang="nl-NL" dirty="0"/>
              <a:t>Sol </a:t>
            </a:r>
            <a:r>
              <a:rPr lang="nl-NL" dirty="0" err="1"/>
              <a:t>Invictus</a:t>
            </a:r>
            <a:endParaRPr lang="nl-NL" dirty="0"/>
          </a:p>
        </p:txBody>
      </p:sp>
      <p:sp>
        <p:nvSpPr>
          <p:cNvPr id="3" name="Tijdelijke aanduiding voor inhoud 2">
            <a:extLst>
              <a:ext uri="{FF2B5EF4-FFF2-40B4-BE49-F238E27FC236}">
                <a16:creationId xmlns:a16="http://schemas.microsoft.com/office/drawing/2014/main" id="{116BCA7C-4F87-2D51-AB84-3B15B07A87F7}"/>
              </a:ext>
            </a:extLst>
          </p:cNvPr>
          <p:cNvSpPr>
            <a:spLocks noGrp="1"/>
          </p:cNvSpPr>
          <p:nvPr>
            <p:ph idx="1"/>
          </p:nvPr>
        </p:nvSpPr>
        <p:spPr/>
        <p:txBody>
          <a:bodyPr/>
          <a:lstStyle/>
          <a:p>
            <a:r>
              <a:rPr lang="nl-NL" b="0" i="0" dirty="0">
                <a:solidFill>
                  <a:srgbClr val="0A0A0A"/>
                </a:solidFill>
                <a:effectLst/>
                <a:latin typeface="Google Sans"/>
              </a:rPr>
              <a:t>Sol </a:t>
            </a:r>
            <a:r>
              <a:rPr lang="nl-NL" b="0" i="0" dirty="0" err="1">
                <a:solidFill>
                  <a:srgbClr val="0A0A0A"/>
                </a:solidFill>
                <a:effectLst/>
                <a:latin typeface="Google Sans"/>
              </a:rPr>
              <a:t>Invictus</a:t>
            </a:r>
            <a:r>
              <a:rPr lang="nl-NL" b="0" i="0" dirty="0">
                <a:solidFill>
                  <a:srgbClr val="0A0A0A"/>
                </a:solidFill>
                <a:effectLst/>
                <a:latin typeface="Google Sans"/>
              </a:rPr>
              <a:t> betekent "Onoverwinnelijke Zon" en was de officiële zonnegod van het late Romeinse Rijk, die door keizer </a:t>
            </a:r>
            <a:r>
              <a:rPr lang="nl-NL" b="0" i="0" dirty="0" err="1">
                <a:solidFill>
                  <a:srgbClr val="0A0A0A"/>
                </a:solidFill>
                <a:effectLst/>
                <a:latin typeface="Google Sans"/>
              </a:rPr>
              <a:t>Aurelianus</a:t>
            </a:r>
            <a:r>
              <a:rPr lang="nl-NL" b="0" i="0" dirty="0">
                <a:solidFill>
                  <a:srgbClr val="0A0A0A"/>
                </a:solidFill>
                <a:effectLst/>
                <a:latin typeface="Google Sans"/>
              </a:rPr>
              <a:t> werd gepromoot. Hij was een beschermheilige van soldaten en werd vereerd met een feest op 25 december, dat bekend staat als de ‘dies </a:t>
            </a:r>
            <a:r>
              <a:rPr lang="nl-NL" b="0" i="0" dirty="0" err="1">
                <a:solidFill>
                  <a:srgbClr val="0A0A0A"/>
                </a:solidFill>
                <a:effectLst/>
                <a:latin typeface="Google Sans"/>
              </a:rPr>
              <a:t>natalis</a:t>
            </a:r>
            <a:r>
              <a:rPr lang="nl-NL" b="0" i="0" dirty="0">
                <a:solidFill>
                  <a:srgbClr val="0A0A0A"/>
                </a:solidFill>
                <a:effectLst/>
                <a:latin typeface="Google Sans"/>
              </a:rPr>
              <a:t> </a:t>
            </a:r>
            <a:r>
              <a:rPr lang="nl-NL" b="0" i="0" dirty="0" err="1">
                <a:solidFill>
                  <a:srgbClr val="0A0A0A"/>
                </a:solidFill>
                <a:effectLst/>
                <a:latin typeface="Google Sans"/>
              </a:rPr>
              <a:t>solis</a:t>
            </a:r>
            <a:r>
              <a:rPr lang="nl-NL" b="0" i="0" dirty="0">
                <a:solidFill>
                  <a:srgbClr val="0A0A0A"/>
                </a:solidFill>
                <a:effectLst/>
                <a:latin typeface="Google Sans"/>
              </a:rPr>
              <a:t> </a:t>
            </a:r>
            <a:r>
              <a:rPr lang="nl-NL" b="0" i="0" dirty="0" err="1">
                <a:solidFill>
                  <a:srgbClr val="0A0A0A"/>
                </a:solidFill>
                <a:effectLst/>
                <a:latin typeface="Google Sans"/>
              </a:rPr>
              <a:t>invicti</a:t>
            </a:r>
            <a:r>
              <a:rPr lang="nl-NL" b="0" i="0" dirty="0">
                <a:solidFill>
                  <a:srgbClr val="0A0A0A"/>
                </a:solidFill>
                <a:effectLst/>
                <a:latin typeface="Google Sans"/>
              </a:rPr>
              <a:t>’: "geboorte van de onoverwonnen zon".</a:t>
            </a:r>
          </a:p>
          <a:p>
            <a:r>
              <a:rPr lang="nl-NL" dirty="0">
                <a:solidFill>
                  <a:srgbClr val="0A0A0A"/>
                </a:solidFill>
                <a:latin typeface="Google Sans"/>
              </a:rPr>
              <a:t>Kerstmis werd later niet toevallig op die datum gevierd. Wie zal overwinnen, Jezus Christus, het Licht der wereld, of Sol </a:t>
            </a:r>
            <a:r>
              <a:rPr lang="nl-NL" dirty="0" err="1">
                <a:solidFill>
                  <a:srgbClr val="0A0A0A"/>
                </a:solidFill>
                <a:latin typeface="Google Sans"/>
              </a:rPr>
              <a:t>Invictus</a:t>
            </a:r>
            <a:r>
              <a:rPr lang="nl-NL" dirty="0">
                <a:solidFill>
                  <a:srgbClr val="0A0A0A"/>
                </a:solidFill>
                <a:latin typeface="Google Sans"/>
              </a:rPr>
              <a:t>, de onoverwinnelijke zonnegod van de Romeinen? </a:t>
            </a:r>
          </a:p>
          <a:p>
            <a:r>
              <a:rPr lang="nl-NL" dirty="0">
                <a:solidFill>
                  <a:srgbClr val="0A0A0A"/>
                </a:solidFill>
                <a:latin typeface="Google Sans"/>
              </a:rPr>
              <a:t>Is er nu nog één mens die op 25 december aan de Romeinse godheid denkt?</a:t>
            </a:r>
            <a:endParaRPr lang="nl-NL" dirty="0"/>
          </a:p>
        </p:txBody>
      </p:sp>
    </p:spTree>
    <p:extLst>
      <p:ext uri="{BB962C8B-B14F-4D97-AF65-F5344CB8AC3E}">
        <p14:creationId xmlns:p14="http://schemas.microsoft.com/office/powerpoint/2010/main" val="1919999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C2AB9C-821D-A0D1-0E24-6154F6E8709F}"/>
              </a:ext>
            </a:extLst>
          </p:cNvPr>
          <p:cNvSpPr>
            <a:spLocks noGrp="1"/>
          </p:cNvSpPr>
          <p:nvPr>
            <p:ph type="title"/>
          </p:nvPr>
        </p:nvSpPr>
        <p:spPr/>
        <p:txBody>
          <a:bodyPr/>
          <a:lstStyle/>
          <a:p>
            <a:r>
              <a:rPr lang="nl-NL" dirty="0"/>
              <a:t>Als de zon niet meer schijnt</a:t>
            </a:r>
          </a:p>
        </p:txBody>
      </p:sp>
      <p:sp>
        <p:nvSpPr>
          <p:cNvPr id="3" name="Tijdelijke aanduiding voor inhoud 2">
            <a:extLst>
              <a:ext uri="{FF2B5EF4-FFF2-40B4-BE49-F238E27FC236}">
                <a16:creationId xmlns:a16="http://schemas.microsoft.com/office/drawing/2014/main" id="{EE1BFED7-8CB8-F616-9929-504D54F4439D}"/>
              </a:ext>
            </a:extLst>
          </p:cNvPr>
          <p:cNvSpPr>
            <a:spLocks noGrp="1"/>
          </p:cNvSpPr>
          <p:nvPr>
            <p:ph idx="1"/>
          </p:nvPr>
        </p:nvSpPr>
        <p:spPr/>
        <p:txBody>
          <a:bodyPr/>
          <a:lstStyle/>
          <a:p>
            <a:r>
              <a:rPr lang="nl-NL" dirty="0"/>
              <a:t>Hoe erg is het als de zon niet schijnt? Op Golgotha is de afwezigheid van de zon ook de afwezigheid God. De hel dus.</a:t>
            </a:r>
          </a:p>
          <a:p>
            <a:r>
              <a:rPr lang="nl-NL" dirty="0"/>
              <a:t>Voorafgaand aan de wederkomst zal de zon verduisterd worden </a:t>
            </a:r>
            <a:r>
              <a:rPr lang="nl-NL" sz="1800" dirty="0"/>
              <a:t>(Matth. 26:29)</a:t>
            </a:r>
            <a:r>
              <a:rPr lang="nl-NL" dirty="0"/>
              <a:t>. Angstig? Ja, voor allen die kunstlichten aanbeden hebben. Niet voor de pelgrims van Psalm 84. Die verlangen naar de aanbidding van God. </a:t>
            </a:r>
          </a:p>
          <a:p>
            <a:r>
              <a:rPr lang="nl-NL" dirty="0"/>
              <a:t>In het nieuwe Jeruzalem zal de zon ook niet schijnen, maar dan vanwege de áánwezigheid van God </a:t>
            </a:r>
            <a:r>
              <a:rPr lang="nl-NL" sz="1800" dirty="0"/>
              <a:t>(Op. 21:21,22)</a:t>
            </a:r>
            <a:r>
              <a:rPr lang="nl-NL" dirty="0"/>
              <a:t>. Dit is het mooiste aanwijzing dat de zon beeld van God is (en andersom dus!)</a:t>
            </a:r>
          </a:p>
        </p:txBody>
      </p:sp>
    </p:spTree>
    <p:extLst>
      <p:ext uri="{BB962C8B-B14F-4D97-AF65-F5344CB8AC3E}">
        <p14:creationId xmlns:p14="http://schemas.microsoft.com/office/powerpoint/2010/main" val="3137681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E268AF-9A1D-26C5-9FE0-327F0DC16D36}"/>
              </a:ext>
            </a:extLst>
          </p:cNvPr>
          <p:cNvSpPr>
            <a:spLocks noGrp="1"/>
          </p:cNvSpPr>
          <p:nvPr>
            <p:ph type="title"/>
          </p:nvPr>
        </p:nvSpPr>
        <p:spPr/>
        <p:txBody>
          <a:bodyPr/>
          <a:lstStyle/>
          <a:p>
            <a:r>
              <a:rPr lang="nl-NL" dirty="0"/>
              <a:t>Drie maal ging de zon op</a:t>
            </a:r>
          </a:p>
        </p:txBody>
      </p:sp>
      <p:sp>
        <p:nvSpPr>
          <p:cNvPr id="3" name="Tijdelijke aanduiding voor inhoud 2">
            <a:extLst>
              <a:ext uri="{FF2B5EF4-FFF2-40B4-BE49-F238E27FC236}">
                <a16:creationId xmlns:a16="http://schemas.microsoft.com/office/drawing/2014/main" id="{7F2D99DF-ABE2-B64D-00FA-6241C9D8DFB2}"/>
              </a:ext>
            </a:extLst>
          </p:cNvPr>
          <p:cNvSpPr>
            <a:spLocks noGrp="1"/>
          </p:cNvSpPr>
          <p:nvPr>
            <p:ph idx="1"/>
          </p:nvPr>
        </p:nvSpPr>
        <p:spPr/>
        <p:txBody>
          <a:bodyPr/>
          <a:lstStyle/>
          <a:p>
            <a:r>
              <a:rPr lang="nl-NL" dirty="0"/>
              <a:t>In de bijbel staat drie keer dat de zon op gaat:</a:t>
            </a:r>
          </a:p>
          <a:p>
            <a:r>
              <a:rPr lang="nl-NL" dirty="0"/>
              <a:t>Gen.19:23 ‘De zon ging op toen Lot in </a:t>
            </a:r>
            <a:r>
              <a:rPr lang="nl-NL" dirty="0" err="1"/>
              <a:t>Zoar</a:t>
            </a:r>
            <a:r>
              <a:rPr lang="nl-NL" dirty="0"/>
              <a:t> aankwam’</a:t>
            </a:r>
          </a:p>
          <a:p>
            <a:r>
              <a:rPr lang="nl-NL" dirty="0"/>
              <a:t>Gen.32:31 ‘De zon ging over hem (Jacob) op, toen hij door </a:t>
            </a:r>
            <a:r>
              <a:rPr lang="nl-NL" dirty="0" err="1"/>
              <a:t>Pniël</a:t>
            </a:r>
            <a:r>
              <a:rPr lang="nl-NL" dirty="0"/>
              <a:t> gegaan was’</a:t>
            </a:r>
          </a:p>
          <a:p>
            <a:r>
              <a:rPr lang="nl-NL" dirty="0"/>
              <a:t>Marc.16:2 ‘En heel vroeg op de eerste dag van de week kwamen zij bij het graf, toen de zon opging’</a:t>
            </a:r>
          </a:p>
          <a:p>
            <a:endParaRPr lang="nl-NL" dirty="0"/>
          </a:p>
          <a:p>
            <a:pPr marL="0" indent="0">
              <a:buNone/>
            </a:pPr>
            <a:r>
              <a:rPr lang="nl-NL" dirty="0"/>
              <a:t>Wat zou de bijbelschrijver hiermee willen zeggen?</a:t>
            </a:r>
          </a:p>
        </p:txBody>
      </p:sp>
    </p:spTree>
    <p:extLst>
      <p:ext uri="{BB962C8B-B14F-4D97-AF65-F5344CB8AC3E}">
        <p14:creationId xmlns:p14="http://schemas.microsoft.com/office/powerpoint/2010/main" val="1566417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0FD65586-BC0B-3681-1327-C6470EB7985E}"/>
              </a:ext>
            </a:extLst>
          </p:cNvPr>
          <p:cNvPicPr>
            <a:picLocks noChangeAspect="1"/>
          </p:cNvPicPr>
          <p:nvPr/>
        </p:nvPicPr>
        <p:blipFill>
          <a:blip r:embed="rId2"/>
          <a:stretch>
            <a:fillRect/>
          </a:stretch>
        </p:blipFill>
        <p:spPr>
          <a:xfrm>
            <a:off x="2286000" y="890587"/>
            <a:ext cx="7620000" cy="5076825"/>
          </a:xfrm>
          <a:prstGeom prst="rect">
            <a:avLst/>
          </a:prstGeom>
        </p:spPr>
      </p:pic>
    </p:spTree>
    <p:extLst>
      <p:ext uri="{BB962C8B-B14F-4D97-AF65-F5344CB8AC3E}">
        <p14:creationId xmlns:p14="http://schemas.microsoft.com/office/powerpoint/2010/main" val="3321329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7C2B75-4D90-EC0B-246A-BC558D032195}"/>
              </a:ext>
            </a:extLst>
          </p:cNvPr>
          <p:cNvSpPr>
            <a:spLocks noGrp="1"/>
          </p:cNvSpPr>
          <p:nvPr>
            <p:ph type="title"/>
          </p:nvPr>
        </p:nvSpPr>
        <p:spPr/>
        <p:txBody>
          <a:bodyPr/>
          <a:lstStyle/>
          <a:p>
            <a:r>
              <a:rPr lang="nl-NL" dirty="0"/>
              <a:t>Jaarwisseling op Bali</a:t>
            </a:r>
          </a:p>
        </p:txBody>
      </p:sp>
      <p:sp>
        <p:nvSpPr>
          <p:cNvPr id="3" name="Tijdelijke aanduiding voor inhoud 2">
            <a:extLst>
              <a:ext uri="{FF2B5EF4-FFF2-40B4-BE49-F238E27FC236}">
                <a16:creationId xmlns:a16="http://schemas.microsoft.com/office/drawing/2014/main" id="{0BD4FD57-A368-C7F8-AAEB-F3A1F7C56FAD}"/>
              </a:ext>
            </a:extLst>
          </p:cNvPr>
          <p:cNvSpPr>
            <a:spLocks noGrp="1"/>
          </p:cNvSpPr>
          <p:nvPr>
            <p:ph idx="1"/>
          </p:nvPr>
        </p:nvSpPr>
        <p:spPr/>
        <p:txBody>
          <a:bodyPr/>
          <a:lstStyle/>
          <a:p>
            <a:r>
              <a:rPr lang="nl-NL" dirty="0"/>
              <a:t>De jaarwisseling ‘25-’26 wordt op het hindoeïstische Bali gevierd met een zonnedans. De zon moet meegaan het nieuwe jaar in. </a:t>
            </a:r>
          </a:p>
          <a:p>
            <a:r>
              <a:rPr lang="nl-NL" dirty="0"/>
              <a:t>In het hindoeïsme is de zon niet alleen een hemellichaam, maar een goddelijke kracht die leven schenkt, de morele orde bewaakt en spirituele verlichting mogelijk maakt.</a:t>
            </a:r>
          </a:p>
          <a:p>
            <a:endParaRPr lang="nl-NL" dirty="0"/>
          </a:p>
          <a:p>
            <a:endParaRPr lang="nl-NL" dirty="0"/>
          </a:p>
        </p:txBody>
      </p:sp>
    </p:spTree>
    <p:extLst>
      <p:ext uri="{BB962C8B-B14F-4D97-AF65-F5344CB8AC3E}">
        <p14:creationId xmlns:p14="http://schemas.microsoft.com/office/powerpoint/2010/main" val="2903780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ulianakerk Veenendaal">
            <a:extLst>
              <a:ext uri="{FF2B5EF4-FFF2-40B4-BE49-F238E27FC236}">
                <a16:creationId xmlns:a16="http://schemas.microsoft.com/office/drawing/2014/main" id="{AEA4644A-A6D5-19A9-D9C3-2E25A36CC8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364634"/>
            <a:ext cx="2883108" cy="2604853"/>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D0A53635-3191-5C5B-BE95-1B1C8E00FE98}"/>
              </a:ext>
            </a:extLst>
          </p:cNvPr>
          <p:cNvSpPr>
            <a:spLocks noGrp="1"/>
          </p:cNvSpPr>
          <p:nvPr>
            <p:ph type="title"/>
          </p:nvPr>
        </p:nvSpPr>
        <p:spPr/>
        <p:txBody>
          <a:bodyPr/>
          <a:lstStyle/>
          <a:p>
            <a:r>
              <a:rPr lang="nl-NL" dirty="0"/>
              <a:t>Jaarwisseling in Veenendaal</a:t>
            </a:r>
          </a:p>
        </p:txBody>
      </p:sp>
      <p:sp>
        <p:nvSpPr>
          <p:cNvPr id="3" name="Tijdelijke aanduiding voor inhoud 2">
            <a:extLst>
              <a:ext uri="{FF2B5EF4-FFF2-40B4-BE49-F238E27FC236}">
                <a16:creationId xmlns:a16="http://schemas.microsoft.com/office/drawing/2014/main" id="{4924C067-A392-80F8-65B8-EE7CBDBCE123}"/>
              </a:ext>
            </a:extLst>
          </p:cNvPr>
          <p:cNvSpPr>
            <a:spLocks noGrp="1"/>
          </p:cNvSpPr>
          <p:nvPr>
            <p:ph idx="1"/>
          </p:nvPr>
        </p:nvSpPr>
        <p:spPr>
          <a:xfrm>
            <a:off x="1216198" y="1295510"/>
            <a:ext cx="10452396" cy="5046345"/>
          </a:xfrm>
        </p:spPr>
        <p:txBody>
          <a:bodyPr/>
          <a:lstStyle/>
          <a:p>
            <a:r>
              <a:rPr lang="nl-NL" dirty="0"/>
              <a:t> …overeenkomst met Bali…?</a:t>
            </a:r>
          </a:p>
          <a:p>
            <a:r>
              <a:rPr lang="nl-NL" dirty="0"/>
              <a:t>Nieuwjaarsmorgen 1-1-’26. De preek in de Julianakerk in Veenendaal gaat over Psalm 84:12 ‘Want God, de Heere is een zon en een schild’. Zoals de zon zal God Zijn licht laten schijnen in het nieuwe jaar!</a:t>
            </a:r>
          </a:p>
        </p:txBody>
      </p:sp>
    </p:spTree>
    <p:extLst>
      <p:ext uri="{BB962C8B-B14F-4D97-AF65-F5344CB8AC3E}">
        <p14:creationId xmlns:p14="http://schemas.microsoft.com/office/powerpoint/2010/main" val="10091862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B7977A-8426-7AE0-1924-9A1796B2B4A5}"/>
              </a:ext>
            </a:extLst>
          </p:cNvPr>
          <p:cNvSpPr>
            <a:spLocks noGrp="1"/>
          </p:cNvSpPr>
          <p:nvPr>
            <p:ph type="title"/>
          </p:nvPr>
        </p:nvSpPr>
        <p:spPr/>
        <p:txBody>
          <a:bodyPr/>
          <a:lstStyle/>
          <a:p>
            <a:r>
              <a:rPr lang="nl-NL" dirty="0"/>
              <a:t>Een pastorale notie</a:t>
            </a:r>
          </a:p>
        </p:txBody>
      </p:sp>
      <p:sp>
        <p:nvSpPr>
          <p:cNvPr id="3" name="Tijdelijke aanduiding voor inhoud 2">
            <a:extLst>
              <a:ext uri="{FF2B5EF4-FFF2-40B4-BE49-F238E27FC236}">
                <a16:creationId xmlns:a16="http://schemas.microsoft.com/office/drawing/2014/main" id="{884AD39E-1781-B4E9-4152-AF5ADD916530}"/>
              </a:ext>
            </a:extLst>
          </p:cNvPr>
          <p:cNvSpPr>
            <a:spLocks noGrp="1"/>
          </p:cNvSpPr>
          <p:nvPr>
            <p:ph idx="1"/>
          </p:nvPr>
        </p:nvSpPr>
        <p:spPr/>
        <p:txBody>
          <a:bodyPr/>
          <a:lstStyle/>
          <a:p>
            <a:r>
              <a:rPr lang="nl-NL" dirty="0"/>
              <a:t>Wat zeg je tegen iemand die ‘s nachts ervan overtuigd is dat er géén zon meer is? Of tegen iemand die alleen maar donkere wolken ziet en dan zegt dat het zonlicht voorgoed voorbij is?</a:t>
            </a:r>
          </a:p>
          <a:p>
            <a:r>
              <a:rPr lang="nl-NL" dirty="0"/>
              <a:t>Wat zeg je tegen iemand wiens leven </a:t>
            </a:r>
            <a:r>
              <a:rPr lang="nl-NL"/>
              <a:t>zo zwaar is dat…</a:t>
            </a:r>
            <a:endParaRPr lang="nl-NL" dirty="0"/>
          </a:p>
        </p:txBody>
      </p:sp>
    </p:spTree>
    <p:extLst>
      <p:ext uri="{BB962C8B-B14F-4D97-AF65-F5344CB8AC3E}">
        <p14:creationId xmlns:p14="http://schemas.microsoft.com/office/powerpoint/2010/main" val="878290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9C5458-BD2B-A968-7E68-24BD9417FC2F}"/>
              </a:ext>
            </a:extLst>
          </p:cNvPr>
          <p:cNvSpPr>
            <a:spLocks noGrp="1"/>
          </p:cNvSpPr>
          <p:nvPr>
            <p:ph type="title"/>
          </p:nvPr>
        </p:nvSpPr>
        <p:spPr/>
        <p:txBody>
          <a:bodyPr/>
          <a:lstStyle/>
          <a:p>
            <a:r>
              <a:rPr lang="nl-NL" dirty="0" err="1"/>
              <a:t>Lauta</a:t>
            </a:r>
            <a:r>
              <a:rPr lang="nl-NL" dirty="0"/>
              <a:t> van </a:t>
            </a:r>
            <a:r>
              <a:rPr lang="nl-NL" dirty="0" err="1"/>
              <a:t>Aysmaflat</a:t>
            </a:r>
            <a:endParaRPr lang="nl-NL" dirty="0"/>
          </a:p>
        </p:txBody>
      </p:sp>
      <p:sp>
        <p:nvSpPr>
          <p:cNvPr id="3" name="Tijdelijke aanduiding voor inhoud 2">
            <a:extLst>
              <a:ext uri="{FF2B5EF4-FFF2-40B4-BE49-F238E27FC236}">
                <a16:creationId xmlns:a16="http://schemas.microsoft.com/office/drawing/2014/main" id="{C679D522-7426-BD62-C0C6-8B9A570E6604}"/>
              </a:ext>
            </a:extLst>
          </p:cNvPr>
          <p:cNvSpPr>
            <a:spLocks noGrp="1"/>
          </p:cNvSpPr>
          <p:nvPr>
            <p:ph idx="1"/>
          </p:nvPr>
        </p:nvSpPr>
        <p:spPr/>
        <p:txBody>
          <a:bodyPr/>
          <a:lstStyle/>
          <a:p>
            <a:r>
              <a:rPr lang="nl-NL" dirty="0"/>
              <a:t>Tot slot. Op de </a:t>
            </a:r>
            <a:r>
              <a:rPr lang="nl-NL" dirty="0" err="1"/>
              <a:t>Lauta</a:t>
            </a:r>
            <a:r>
              <a:rPr lang="nl-NL" dirty="0"/>
              <a:t> van </a:t>
            </a:r>
            <a:r>
              <a:rPr lang="nl-NL" dirty="0" err="1"/>
              <a:t>Aysmaflat</a:t>
            </a:r>
            <a:r>
              <a:rPr lang="nl-NL" dirty="0"/>
              <a:t> in Veenendaal, een flat voor ouderen, was voorheen een kunstwerk te zien. </a:t>
            </a:r>
          </a:p>
          <a:p>
            <a:r>
              <a:rPr lang="nl-NL" dirty="0"/>
              <a:t>Geef uw interpretatie en verbindt het met het geloof.</a:t>
            </a:r>
          </a:p>
        </p:txBody>
      </p:sp>
    </p:spTree>
    <p:extLst>
      <p:ext uri="{BB962C8B-B14F-4D97-AF65-F5344CB8AC3E}">
        <p14:creationId xmlns:p14="http://schemas.microsoft.com/office/powerpoint/2010/main" val="1803873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Afbeelding 1">
            <a:extLst>
              <a:ext uri="{FF2B5EF4-FFF2-40B4-BE49-F238E27FC236}">
                <a16:creationId xmlns:a16="http://schemas.microsoft.com/office/drawing/2014/main" id="{478D46AD-2D1F-F601-95AE-75091A34E011}"/>
              </a:ext>
            </a:extLst>
          </p:cNvPr>
          <p:cNvPicPr>
            <a:picLocks noChangeAspect="1"/>
          </p:cNvPicPr>
          <p:nvPr/>
        </p:nvPicPr>
        <p:blipFill>
          <a:blip r:embed="rId2"/>
          <a:srcRect t="8485" b="16026"/>
          <a:stretch/>
        </p:blipFill>
        <p:spPr>
          <a:xfrm>
            <a:off x="20" y="1282"/>
            <a:ext cx="12191980" cy="6856718"/>
          </a:xfrm>
          <a:prstGeom prst="rect">
            <a:avLst/>
          </a:prstGeom>
        </p:spPr>
      </p:pic>
    </p:spTree>
    <p:extLst>
      <p:ext uri="{BB962C8B-B14F-4D97-AF65-F5344CB8AC3E}">
        <p14:creationId xmlns:p14="http://schemas.microsoft.com/office/powerpoint/2010/main" val="716341082"/>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1674</TotalTime>
  <Words>1540</Words>
  <Application>Microsoft Office PowerPoint</Application>
  <PresentationFormat>Breedbeeld</PresentationFormat>
  <Paragraphs>83</Paragraphs>
  <Slides>33</Slides>
  <Notes>1</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33</vt:i4>
      </vt:variant>
    </vt:vector>
  </HeadingPairs>
  <TitlesOfParts>
    <vt:vector size="39" baseType="lpstr">
      <vt:lpstr>Aptos</vt:lpstr>
      <vt:lpstr>Aptos Display</vt:lpstr>
      <vt:lpstr>Arial</vt:lpstr>
      <vt:lpstr>Calibri</vt:lpstr>
      <vt:lpstr>Google Sans</vt:lpstr>
      <vt:lpstr>Kantoorthema</vt:lpstr>
      <vt:lpstr>De zon</vt:lpstr>
      <vt:lpstr>PowerPoint-presentatie</vt:lpstr>
      <vt:lpstr>Grootte en afstand</vt:lpstr>
      <vt:lpstr>PowerPoint-presentatie</vt:lpstr>
      <vt:lpstr>Kernfusie</vt:lpstr>
      <vt:lpstr>Doorsnee van de zon</vt:lpstr>
      <vt:lpstr>Energie</vt:lpstr>
      <vt:lpstr>Zonnevlekken</vt:lpstr>
      <vt:lpstr>PowerPoint-presentatie</vt:lpstr>
      <vt:lpstr>Noorderlicht</vt:lpstr>
      <vt:lpstr>PowerPoint-presentatie</vt:lpstr>
      <vt:lpstr>Bron van leven</vt:lpstr>
      <vt:lpstr>Genieten</vt:lpstr>
      <vt:lpstr>Kunst</vt:lpstr>
      <vt:lpstr>PowerPoint-presentatie</vt:lpstr>
      <vt:lpstr>De zon is geen god maar God is wel een zon</vt:lpstr>
      <vt:lpstr>De zon / God is machtig!</vt:lpstr>
      <vt:lpstr>Onoverwinnelijk</vt:lpstr>
      <vt:lpstr>De zon/ God is mysterieus</vt:lpstr>
      <vt:lpstr>De zon/ God is goed</vt:lpstr>
      <vt:lpstr>De zon/ God is schrikwekkend</vt:lpstr>
      <vt:lpstr>PowerPoint-presentatie</vt:lpstr>
      <vt:lpstr>PowerPoint-presentatie</vt:lpstr>
      <vt:lpstr>Het licht der wereld</vt:lpstr>
      <vt:lpstr>Sol Invictus</vt:lpstr>
      <vt:lpstr>Als de zon niet meer schijnt</vt:lpstr>
      <vt:lpstr>Drie maal ging de zon op</vt:lpstr>
      <vt:lpstr>PowerPoint-presentatie</vt:lpstr>
      <vt:lpstr>Jaarwisseling op Bali</vt:lpstr>
      <vt:lpstr>Jaarwisseling in Veenendaal</vt:lpstr>
      <vt:lpstr>Een pastorale notie</vt:lpstr>
      <vt:lpstr>Lauta van Aysmaflat</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Nico van der Voet</dc:creator>
  <cp:lastModifiedBy>Nico van der Voet</cp:lastModifiedBy>
  <cp:revision>1</cp:revision>
  <dcterms:created xsi:type="dcterms:W3CDTF">2025-03-06T09:05:14Z</dcterms:created>
  <dcterms:modified xsi:type="dcterms:W3CDTF">2026-07-06T10:25:30Z</dcterms:modified>
</cp:coreProperties>
</file>