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</p:sldIdLst>
  <p:sldSz cx="9144000" cy="6858000" type="screen4x3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35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6C4419C5-31E3-4716-9011-6B325B5F0C25}"/>
    <pc:docChg chg="modSld">
      <pc:chgData name="Nico van der Voet" userId="9e6fc3e6dead0faa" providerId="LiveId" clId="{6C4419C5-31E3-4716-9011-6B325B5F0C25}" dt="2024-04-04T19:51:29.827" v="43" actId="6549"/>
      <pc:docMkLst>
        <pc:docMk/>
      </pc:docMkLst>
      <pc:sldChg chg="modSp mod">
        <pc:chgData name="Nico van der Voet" userId="9e6fc3e6dead0faa" providerId="LiveId" clId="{6C4419C5-31E3-4716-9011-6B325B5F0C25}" dt="2024-04-04T19:51:29.827" v="43" actId="6549"/>
        <pc:sldMkLst>
          <pc:docMk/>
          <pc:sldMk cId="0" sldId="256"/>
        </pc:sldMkLst>
        <pc:spChg chg="mod">
          <ac:chgData name="Nico van der Voet" userId="9e6fc3e6dead0faa" providerId="LiveId" clId="{6C4419C5-31E3-4716-9011-6B325B5F0C25}" dt="2024-04-04T19:51:29.827" v="43" actId="6549"/>
          <ac:spMkLst>
            <pc:docMk/>
            <pc:sldMk cId="0" sldId="256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949CF9-2390-4A45-88F2-CD45B30F95BE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6F4D67-8DD3-496C-A551-ED15C27AC00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768396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D445A-F1D2-4935-A502-AB40AD943AE1}" type="datetimeFigureOut">
              <a:rPr lang="nl-NL" smtClean="0"/>
              <a:t>4-4-2024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C3488-2E08-49E0-A7BF-482DDCC85A7E}" type="slidenum">
              <a:rPr lang="nl-NL" smtClean="0"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k-student.nl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dirty="0"/>
              <a:t>Straks studeren als christenjongere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moderne student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Ik doe, ik vind, ik wil, ik denk, ik voel</a:t>
            </a:r>
          </a:p>
          <a:p>
            <a:r>
              <a:rPr lang="nl-NL" dirty="0"/>
              <a:t>Ik geef vorm aan mijn eigen leven zo ik wil.</a:t>
            </a:r>
          </a:p>
          <a:p>
            <a:r>
              <a:rPr lang="nl-NL" dirty="0"/>
              <a:t>Ik ben in dienst van de BV IK</a:t>
            </a:r>
          </a:p>
          <a:p>
            <a:pPr>
              <a:buNone/>
            </a:pPr>
            <a:r>
              <a:rPr lang="nl-NL" i="1" dirty="0"/>
              <a:t>Vragen:</a:t>
            </a:r>
          </a:p>
          <a:p>
            <a:pPr>
              <a:buFontTx/>
              <a:buChar char="-"/>
            </a:pPr>
            <a:r>
              <a:rPr lang="nl-NL" i="1" dirty="0"/>
              <a:t>Is dit leven volgens jou aantrekkelijk? Waarin wel of niet?</a:t>
            </a:r>
          </a:p>
          <a:p>
            <a:pPr>
              <a:buFontTx/>
              <a:buChar char="-"/>
            </a:pPr>
            <a:r>
              <a:rPr lang="nl-NL" i="1" dirty="0"/>
              <a:t>Wat zouden gevolgen kunnen zijn voor het studeren?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christen student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nl-NL" dirty="0"/>
              <a:t>‘Leer mij Heere Uw weg! Ik zal in Uw waarheid wandelen.’ (Ps. 86:11)</a:t>
            </a:r>
          </a:p>
          <a:p>
            <a:pPr>
              <a:buNone/>
            </a:pPr>
            <a:endParaRPr lang="nl-NL" dirty="0"/>
          </a:p>
          <a:p>
            <a:pPr>
              <a:buNone/>
            </a:pPr>
            <a:r>
              <a:rPr lang="nl-NL" i="1" dirty="0"/>
              <a:t>Vragen</a:t>
            </a:r>
          </a:p>
          <a:p>
            <a:pPr>
              <a:buFontTx/>
              <a:buChar char="-"/>
            </a:pPr>
            <a:r>
              <a:rPr lang="nl-NL" i="1" dirty="0"/>
              <a:t>Wat zouden hiervan de gevolgen kunnen zijn voor je manier van studeren en voor je leven als student?</a:t>
            </a:r>
          </a:p>
          <a:p>
            <a:pPr>
              <a:buFontTx/>
              <a:buChar char="-"/>
            </a:pPr>
            <a:r>
              <a:rPr lang="nl-NL" i="1" dirty="0"/>
              <a:t>Nu eerlijk: waarom is dit (niet) aantrekkelijk?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Als christen bij niet christenen …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nl-NL" dirty="0"/>
              <a:t>… vertel je altijd en overal dat je in God gelooft, direct als je ergens nieuw bent</a:t>
            </a:r>
          </a:p>
          <a:p>
            <a:pPr>
              <a:buNone/>
            </a:pPr>
            <a:r>
              <a:rPr lang="nl-NL" dirty="0"/>
              <a:t>… bid en dank je altijd zichtbaar voor je eten</a:t>
            </a:r>
          </a:p>
          <a:p>
            <a:pPr>
              <a:buNone/>
            </a:pPr>
            <a:r>
              <a:rPr lang="nl-NL" dirty="0"/>
              <a:t>… doe je niet mee met studentenactiviteiten</a:t>
            </a:r>
          </a:p>
          <a:p>
            <a:pPr>
              <a:buNone/>
            </a:pPr>
            <a:r>
              <a:rPr lang="nl-NL" dirty="0"/>
              <a:t>… word je geen vrienden met ongelovigen</a:t>
            </a:r>
          </a:p>
          <a:p>
            <a:pPr>
              <a:buNone/>
            </a:pPr>
            <a:r>
              <a:rPr lang="nl-NL" dirty="0"/>
              <a:t>… weiger je een toets te maken die uitgaat van de evolutietheorie</a:t>
            </a:r>
          </a:p>
          <a:p>
            <a:endParaRPr lang="nl-NL" dirty="0"/>
          </a:p>
          <a:p>
            <a:pPr>
              <a:buNone/>
            </a:pPr>
            <a:r>
              <a:rPr lang="nl-NL" i="1" dirty="0"/>
              <a:t>Waarom ben je het hier wel of niet mee eens?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dirty="0"/>
              <a:t>Als christen bij niet christenen…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/>
              <a:t>… ben je zo hartelijk mogelijk voor iedereen</a:t>
            </a:r>
          </a:p>
          <a:p>
            <a:pPr>
              <a:buNone/>
            </a:pPr>
            <a:r>
              <a:rPr lang="nl-NL" dirty="0"/>
              <a:t>… loop je niet met je geloof te koop (1 </a:t>
            </a:r>
            <a:r>
              <a:rPr lang="nl-NL" dirty="0" err="1"/>
              <a:t>Petr</a:t>
            </a:r>
            <a:r>
              <a:rPr lang="nl-NL" dirty="0"/>
              <a:t>. 3:15) </a:t>
            </a:r>
          </a:p>
          <a:p>
            <a:pPr>
              <a:buNone/>
            </a:pPr>
            <a:r>
              <a:rPr lang="nl-NL" dirty="0"/>
              <a:t>… ben je geen evangelist maar gewoon jezelf als christen</a:t>
            </a:r>
          </a:p>
          <a:p>
            <a:pPr>
              <a:buNone/>
            </a:pPr>
            <a:r>
              <a:rPr lang="nl-NL" dirty="0"/>
              <a:t>… laat je, waar mogelijk, je gezicht zien bij activiteiten op school</a:t>
            </a:r>
          </a:p>
          <a:p>
            <a:pPr>
              <a:buNone/>
            </a:pPr>
            <a:endParaRPr lang="nl-NL" dirty="0"/>
          </a:p>
          <a:p>
            <a:pPr>
              <a:buNone/>
            </a:pPr>
            <a:r>
              <a:rPr lang="nl-NL" i="1" dirty="0"/>
              <a:t>Waarom ben je het hier wel of niet mee eens?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NL" dirty="0"/>
              <a:t>Als reformatorische student op een christelijke vervolgopleiding…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nl-NL" dirty="0"/>
              <a:t>… houd je </a:t>
            </a:r>
            <a:r>
              <a:rPr lang="nl-NL" dirty="0" err="1"/>
              <a:t>je</a:t>
            </a:r>
            <a:r>
              <a:rPr lang="nl-NL" dirty="0"/>
              <a:t> afzijdig van alles wat evangelisch is</a:t>
            </a:r>
          </a:p>
          <a:p>
            <a:pPr>
              <a:buNone/>
            </a:pPr>
            <a:r>
              <a:rPr lang="nl-NL" dirty="0"/>
              <a:t>… voel je </a:t>
            </a:r>
            <a:r>
              <a:rPr lang="nl-NL" dirty="0" err="1"/>
              <a:t>je</a:t>
            </a:r>
            <a:r>
              <a:rPr lang="nl-NL" dirty="0"/>
              <a:t> minderwaardig t.o.v. anders gelovigen die zich spontaner uiten dan jij</a:t>
            </a:r>
          </a:p>
          <a:p>
            <a:pPr>
              <a:buNone/>
            </a:pPr>
            <a:r>
              <a:rPr lang="nl-NL" dirty="0"/>
              <a:t>… ga je waar mogelijk de discussie aan met andersdenkenden</a:t>
            </a:r>
          </a:p>
          <a:p>
            <a:pPr>
              <a:buNone/>
            </a:pPr>
            <a:r>
              <a:rPr lang="nl-NL" dirty="0"/>
              <a:t>… houd je als meisje de rok aan!</a:t>
            </a:r>
          </a:p>
          <a:p>
            <a:pPr>
              <a:buNone/>
            </a:pPr>
            <a:endParaRPr lang="nl-NL" dirty="0"/>
          </a:p>
          <a:p>
            <a:pPr>
              <a:buNone/>
            </a:pPr>
            <a:r>
              <a:rPr lang="nl-NL" i="1" dirty="0"/>
              <a:t>Waarom ben je het hiermee eens of oneens?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Een christen student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nl-NL" dirty="0"/>
              <a:t>Zoekt het evenwicht tussen</a:t>
            </a:r>
          </a:p>
          <a:p>
            <a:pPr>
              <a:buNone/>
            </a:pPr>
            <a:endParaRPr lang="nl-NL" dirty="0"/>
          </a:p>
          <a:p>
            <a:pPr>
              <a:buNone/>
            </a:pPr>
            <a:r>
              <a:rPr lang="nl-NL" dirty="0"/>
              <a:t>Zelfstandigheid ontwikkelen en</a:t>
            </a:r>
          </a:p>
          <a:p>
            <a:pPr>
              <a:buNone/>
            </a:pPr>
            <a:r>
              <a:rPr lang="nl-NL" dirty="0"/>
              <a:t>Zich aanpassen aan anderen (ouders, studenten)</a:t>
            </a:r>
          </a:p>
          <a:p>
            <a:pPr>
              <a:buNone/>
            </a:pPr>
            <a:endParaRPr lang="nl-NL" dirty="0"/>
          </a:p>
          <a:p>
            <a:pPr>
              <a:buNone/>
            </a:pPr>
            <a:r>
              <a:rPr lang="nl-NL" dirty="0"/>
              <a:t>Plichtsgetrouw zijn en</a:t>
            </a:r>
          </a:p>
          <a:p>
            <a:pPr>
              <a:buNone/>
            </a:pPr>
            <a:r>
              <a:rPr lang="nl-NL" dirty="0"/>
              <a:t>Lekker genieten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Onbalans bestaat ook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 dirty="0"/>
          </a:p>
          <a:p>
            <a:pPr>
              <a:buNone/>
            </a:pPr>
            <a:r>
              <a:rPr lang="nl-NL" dirty="0">
                <a:hlinkClick r:id="rId2"/>
              </a:rPr>
              <a:t>http://www.ik-student.nl/</a:t>
            </a:r>
            <a:r>
              <a:rPr lang="nl-NL" dirty="0"/>
              <a:t> </a:t>
            </a:r>
          </a:p>
          <a:p>
            <a:endParaRPr lang="nl-NL" dirty="0"/>
          </a:p>
          <a:p>
            <a:r>
              <a:rPr lang="nl-NL" dirty="0"/>
              <a:t>Praat over jezelf en zoek eventueel op tijd hulp.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08245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Een christen student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Kan niet zonder medechristenstudenten (studentenvereniging)</a:t>
            </a:r>
          </a:p>
          <a:p>
            <a:r>
              <a:rPr lang="nl-NL" dirty="0"/>
              <a:t>Waakt ervoor dat hij / zij de band met zijn kerk vasthoudt</a:t>
            </a:r>
          </a:p>
          <a:p>
            <a:r>
              <a:rPr lang="nl-NL" dirty="0"/>
              <a:t>Voedt de band met God dagelijks </a:t>
            </a:r>
          </a:p>
          <a:p>
            <a:endParaRPr lang="nl-N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389</Words>
  <Application>Microsoft Office PowerPoint</Application>
  <PresentationFormat>Diavoorstelling (4:3)</PresentationFormat>
  <Paragraphs>53</Paragraphs>
  <Slides>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Office-thema</vt:lpstr>
      <vt:lpstr>Straks studeren als christenjongere</vt:lpstr>
      <vt:lpstr>De moderne student</vt:lpstr>
      <vt:lpstr>De christen student</vt:lpstr>
      <vt:lpstr>Als christen bij niet christenen …</vt:lpstr>
      <vt:lpstr>Als christen bij niet christenen…</vt:lpstr>
      <vt:lpstr>Als reformatorische student op een christelijke vervolgopleiding…</vt:lpstr>
      <vt:lpstr>Een christen student</vt:lpstr>
      <vt:lpstr>Onbalans bestaat ook</vt:lpstr>
      <vt:lpstr>Een christen student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Studeren als christenjongere</dc:title>
  <dc:creator>N.C. van der Voet</dc:creator>
  <cp:lastModifiedBy>Voet van der, Nico</cp:lastModifiedBy>
  <cp:revision>8</cp:revision>
  <dcterms:created xsi:type="dcterms:W3CDTF">2011-10-04T14:15:13Z</dcterms:created>
  <dcterms:modified xsi:type="dcterms:W3CDTF">2024-04-04T19:51:36Z</dcterms:modified>
</cp:coreProperties>
</file>