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26"/>
  </p:notesMasterIdLst>
  <p:sldIdLst>
    <p:sldId id="256" r:id="rId2"/>
    <p:sldId id="270" r:id="rId3"/>
    <p:sldId id="257" r:id="rId4"/>
    <p:sldId id="275" r:id="rId5"/>
    <p:sldId id="276" r:id="rId6"/>
    <p:sldId id="267" r:id="rId7"/>
    <p:sldId id="278" r:id="rId8"/>
    <p:sldId id="272" r:id="rId9"/>
    <p:sldId id="273" r:id="rId10"/>
    <p:sldId id="274" r:id="rId11"/>
    <p:sldId id="280" r:id="rId12"/>
    <p:sldId id="279" r:id="rId13"/>
    <p:sldId id="258" r:id="rId14"/>
    <p:sldId id="277" r:id="rId15"/>
    <p:sldId id="268" r:id="rId16"/>
    <p:sldId id="260" r:id="rId17"/>
    <p:sldId id="269" r:id="rId18"/>
    <p:sldId id="261" r:id="rId19"/>
    <p:sldId id="262" r:id="rId20"/>
    <p:sldId id="263" r:id="rId21"/>
    <p:sldId id="264" r:id="rId22"/>
    <p:sldId id="265" r:id="rId23"/>
    <p:sldId id="266" r:id="rId24"/>
    <p:sldId id="271" r:id="rId25"/>
  </p:sldIdLst>
  <p:sldSz cx="9144000" cy="6858000" type="screen4x3"/>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6" d="100"/>
          <a:sy n="76" d="100"/>
        </p:scale>
        <p:origin x="-1206" y="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6F436C4-0331-4ED8-A7EF-687306A0190A}" type="datetimeFigureOut">
              <a:rPr lang="nl-NL" smtClean="0"/>
              <a:t>25-9-2018</a:t>
            </a:fld>
            <a:endParaRPr lang="nl-NL"/>
          </a:p>
        </p:txBody>
      </p:sp>
      <p:sp>
        <p:nvSpPr>
          <p:cNvPr id="4" name="Tijdelijke aanduiding voor dia-afbeelding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p>
        </p:txBody>
      </p:sp>
      <p:sp>
        <p:nvSpPr>
          <p:cNvPr id="6" name="Tijdelijke aanduiding voor voetteks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734AD53-2A6D-44FF-86B4-6C7110DD94B6}" type="slidenum">
              <a:rPr lang="nl-NL" smtClean="0"/>
              <a:t>‹nr.›</a:t>
            </a:fld>
            <a:endParaRPr lang="nl-NL"/>
          </a:p>
        </p:txBody>
      </p:sp>
    </p:spTree>
    <p:extLst>
      <p:ext uri="{BB962C8B-B14F-4D97-AF65-F5344CB8AC3E}">
        <p14:creationId xmlns:p14="http://schemas.microsoft.com/office/powerpoint/2010/main" val="6784598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dirty="0"/>
              <a:t>Ik zou </a:t>
            </a:r>
            <a:r>
              <a:rPr lang="nl-NL" b="1" dirty="0">
                <a:solidFill>
                  <a:srgbClr val="FF0000"/>
                </a:solidFill>
              </a:rPr>
              <a:t>Wijk 2, de Oude Kerk</a:t>
            </a:r>
            <a:r>
              <a:rPr lang="nl-NL" b="0" dirty="0">
                <a:solidFill>
                  <a:srgbClr val="FF0000"/>
                </a:solidFill>
              </a:rPr>
              <a:t> erbij vermelden. Voorkomt verwarring</a:t>
            </a:r>
            <a:endParaRPr lang="nl-NL" b="1" dirty="0">
              <a:solidFill>
                <a:srgbClr val="FF0000"/>
              </a:solidFill>
            </a:endParaRPr>
          </a:p>
          <a:p>
            <a:endParaRPr lang="nl-NL" dirty="0"/>
          </a:p>
        </p:txBody>
      </p:sp>
      <p:sp>
        <p:nvSpPr>
          <p:cNvPr id="4" name="Tijdelijke aanduiding voor dianummer 3"/>
          <p:cNvSpPr>
            <a:spLocks noGrp="1"/>
          </p:cNvSpPr>
          <p:nvPr>
            <p:ph type="sldNum" sz="quarter" idx="10"/>
          </p:nvPr>
        </p:nvSpPr>
        <p:spPr/>
        <p:txBody>
          <a:bodyPr/>
          <a:lstStyle/>
          <a:p>
            <a:fld id="{7734AD53-2A6D-44FF-86B4-6C7110DD94B6}" type="slidenum">
              <a:rPr lang="nl-NL" smtClean="0"/>
              <a:t>1</a:t>
            </a:fld>
            <a:endParaRPr lang="nl-NL"/>
          </a:p>
        </p:txBody>
      </p:sp>
    </p:spTree>
    <p:extLst>
      <p:ext uri="{BB962C8B-B14F-4D97-AF65-F5344CB8AC3E}">
        <p14:creationId xmlns:p14="http://schemas.microsoft.com/office/powerpoint/2010/main" val="21821538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10"/>
          </p:nvPr>
        </p:nvSpPr>
        <p:spPr/>
        <p:txBody>
          <a:bodyPr/>
          <a:lstStyle/>
          <a:p>
            <a:fld id="{7734AD53-2A6D-44FF-86B4-6C7110DD94B6}" type="slidenum">
              <a:rPr lang="nl-NL" smtClean="0"/>
              <a:t>2</a:t>
            </a:fld>
            <a:endParaRPr lang="nl-NL"/>
          </a:p>
        </p:txBody>
      </p:sp>
    </p:spTree>
    <p:extLst>
      <p:ext uri="{BB962C8B-B14F-4D97-AF65-F5344CB8AC3E}">
        <p14:creationId xmlns:p14="http://schemas.microsoft.com/office/powerpoint/2010/main" val="41538555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10"/>
          </p:nvPr>
        </p:nvSpPr>
        <p:spPr/>
        <p:txBody>
          <a:bodyPr/>
          <a:lstStyle/>
          <a:p>
            <a:fld id="{7734AD53-2A6D-44FF-86B4-6C7110DD94B6}" type="slidenum">
              <a:rPr lang="nl-NL" smtClean="0"/>
              <a:t>3</a:t>
            </a:fld>
            <a:endParaRPr lang="nl-NL"/>
          </a:p>
        </p:txBody>
      </p:sp>
    </p:spTree>
    <p:extLst>
      <p:ext uri="{BB962C8B-B14F-4D97-AF65-F5344CB8AC3E}">
        <p14:creationId xmlns:p14="http://schemas.microsoft.com/office/powerpoint/2010/main" val="20742228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734AD53-2A6D-44FF-86B4-6C7110DD94B6}" type="slidenum">
              <a:rPr lang="nl-NL" smtClean="0"/>
              <a:t>5</a:t>
            </a:fld>
            <a:endParaRPr lang="nl-NL"/>
          </a:p>
        </p:txBody>
      </p:sp>
    </p:spTree>
    <p:extLst>
      <p:ext uri="{BB962C8B-B14F-4D97-AF65-F5344CB8AC3E}">
        <p14:creationId xmlns:p14="http://schemas.microsoft.com/office/powerpoint/2010/main" val="30512711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10"/>
          </p:nvPr>
        </p:nvSpPr>
        <p:spPr/>
        <p:txBody>
          <a:bodyPr/>
          <a:lstStyle/>
          <a:p>
            <a:fld id="{7734AD53-2A6D-44FF-86B4-6C7110DD94B6}" type="slidenum">
              <a:rPr lang="nl-NL" smtClean="0"/>
              <a:t>6</a:t>
            </a:fld>
            <a:endParaRPr lang="nl-NL"/>
          </a:p>
        </p:txBody>
      </p:sp>
    </p:spTree>
    <p:extLst>
      <p:ext uri="{BB962C8B-B14F-4D97-AF65-F5344CB8AC3E}">
        <p14:creationId xmlns:p14="http://schemas.microsoft.com/office/powerpoint/2010/main" val="29677936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10"/>
          </p:nvPr>
        </p:nvSpPr>
        <p:spPr/>
        <p:txBody>
          <a:bodyPr/>
          <a:lstStyle/>
          <a:p>
            <a:fld id="{7734AD53-2A6D-44FF-86B4-6C7110DD94B6}" type="slidenum">
              <a:rPr lang="nl-NL" smtClean="0"/>
              <a:t>8</a:t>
            </a:fld>
            <a:endParaRPr lang="nl-NL"/>
          </a:p>
        </p:txBody>
      </p:sp>
    </p:spTree>
    <p:extLst>
      <p:ext uri="{BB962C8B-B14F-4D97-AF65-F5344CB8AC3E}">
        <p14:creationId xmlns:p14="http://schemas.microsoft.com/office/powerpoint/2010/main" val="13729777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734AD53-2A6D-44FF-86B4-6C7110DD94B6}" type="slidenum">
              <a:rPr lang="nl-NL" smtClean="0"/>
              <a:t>9</a:t>
            </a:fld>
            <a:endParaRPr lang="nl-NL"/>
          </a:p>
        </p:txBody>
      </p:sp>
    </p:spTree>
    <p:extLst>
      <p:ext uri="{BB962C8B-B14F-4D97-AF65-F5344CB8AC3E}">
        <p14:creationId xmlns:p14="http://schemas.microsoft.com/office/powerpoint/2010/main" val="8000684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10"/>
          </p:nvPr>
        </p:nvSpPr>
        <p:spPr/>
        <p:txBody>
          <a:bodyPr/>
          <a:lstStyle/>
          <a:p>
            <a:fld id="{7734AD53-2A6D-44FF-86B4-6C7110DD94B6}" type="slidenum">
              <a:rPr lang="nl-NL" smtClean="0"/>
              <a:t>13</a:t>
            </a:fld>
            <a:endParaRPr lang="nl-NL"/>
          </a:p>
        </p:txBody>
      </p:sp>
    </p:spTree>
    <p:extLst>
      <p:ext uri="{BB962C8B-B14F-4D97-AF65-F5344CB8AC3E}">
        <p14:creationId xmlns:p14="http://schemas.microsoft.com/office/powerpoint/2010/main" val="15930563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10"/>
          </p:nvPr>
        </p:nvSpPr>
        <p:spPr/>
        <p:txBody>
          <a:bodyPr/>
          <a:lstStyle/>
          <a:p>
            <a:fld id="{7734AD53-2A6D-44FF-86B4-6C7110DD94B6}" type="slidenum">
              <a:rPr lang="nl-NL" smtClean="0"/>
              <a:t>17</a:t>
            </a:fld>
            <a:endParaRPr lang="nl-NL"/>
          </a:p>
        </p:txBody>
      </p:sp>
    </p:spTree>
    <p:extLst>
      <p:ext uri="{BB962C8B-B14F-4D97-AF65-F5344CB8AC3E}">
        <p14:creationId xmlns:p14="http://schemas.microsoft.com/office/powerpoint/2010/main" val="57194422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dia">
    <p:spTree>
      <p:nvGrpSpPr>
        <p:cNvPr id="1" name=""/>
        <p:cNvGrpSpPr/>
        <p:nvPr/>
      </p:nvGrpSpPr>
      <p:grpSpPr>
        <a:xfrm>
          <a:off x="0" y="0"/>
          <a:ext cx="0" cy="0"/>
          <a:chOff x="0" y="0"/>
          <a:chExt cx="0" cy="0"/>
        </a:xfrm>
      </p:grpSpPr>
      <p:sp>
        <p:nvSpPr>
          <p:cNvPr id="10" name="Rechthoekige driehoek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Titel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nl-NL"/>
              <a:t>Klik om de stijl te bewerken</a:t>
            </a:r>
            <a:endParaRPr kumimoji="0" lang="en-US"/>
          </a:p>
        </p:txBody>
      </p:sp>
      <p:sp>
        <p:nvSpPr>
          <p:cNvPr id="17" name="Ondertitel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nl-NL"/>
              <a:t>Klik om de ondertitelstijl van het model te bewerken</a:t>
            </a:r>
            <a:endParaRPr kumimoji="0" lang="en-US"/>
          </a:p>
        </p:txBody>
      </p:sp>
      <p:grpSp>
        <p:nvGrpSpPr>
          <p:cNvPr id="2" name="Groep 1"/>
          <p:cNvGrpSpPr/>
          <p:nvPr/>
        </p:nvGrpSpPr>
        <p:grpSpPr>
          <a:xfrm>
            <a:off x="-3765" y="4953000"/>
            <a:ext cx="9147765" cy="1912088"/>
            <a:chOff x="-3765" y="4832896"/>
            <a:chExt cx="9147765" cy="2032192"/>
          </a:xfrm>
        </p:grpSpPr>
        <p:sp>
          <p:nvSpPr>
            <p:cNvPr id="7" name="Vrije v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Vrije v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Vrije v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2" name="Rechte verbindingslijn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Tijdelijke aanduiding voor datum 29"/>
          <p:cNvSpPr>
            <a:spLocks noGrp="1"/>
          </p:cNvSpPr>
          <p:nvPr>
            <p:ph type="dt" sz="half" idx="10"/>
          </p:nvPr>
        </p:nvSpPr>
        <p:spPr/>
        <p:txBody>
          <a:bodyPr/>
          <a:lstStyle>
            <a:lvl1pPr>
              <a:defRPr>
                <a:solidFill>
                  <a:srgbClr val="FFFFFF"/>
                </a:solidFill>
              </a:defRPr>
            </a:lvl1pPr>
            <a:extLst/>
          </a:lstStyle>
          <a:p>
            <a:fld id="{154C6F36-F287-42E2-91B3-F5BE9EDB00DE}" type="datetimeFigureOut">
              <a:rPr lang="nl-NL" smtClean="0"/>
              <a:t>25-9-2018</a:t>
            </a:fld>
            <a:endParaRPr lang="nl-NL"/>
          </a:p>
        </p:txBody>
      </p:sp>
      <p:sp>
        <p:nvSpPr>
          <p:cNvPr id="19" name="Tijdelijke aanduiding voor voettekst 18"/>
          <p:cNvSpPr>
            <a:spLocks noGrp="1"/>
          </p:cNvSpPr>
          <p:nvPr>
            <p:ph type="ftr" sz="quarter" idx="11"/>
          </p:nvPr>
        </p:nvSpPr>
        <p:spPr/>
        <p:txBody>
          <a:bodyPr/>
          <a:lstStyle>
            <a:lvl1pPr>
              <a:defRPr>
                <a:solidFill>
                  <a:schemeClr val="accent1">
                    <a:tint val="20000"/>
                  </a:schemeClr>
                </a:solidFill>
              </a:defRPr>
            </a:lvl1pPr>
            <a:extLst/>
          </a:lstStyle>
          <a:p>
            <a:endParaRPr lang="nl-NL"/>
          </a:p>
        </p:txBody>
      </p:sp>
      <p:sp>
        <p:nvSpPr>
          <p:cNvPr id="27" name="Tijdelijke aanduiding voor dianummer 26"/>
          <p:cNvSpPr>
            <a:spLocks noGrp="1"/>
          </p:cNvSpPr>
          <p:nvPr>
            <p:ph type="sldNum" sz="quarter" idx="12"/>
          </p:nvPr>
        </p:nvSpPr>
        <p:spPr/>
        <p:txBody>
          <a:bodyPr/>
          <a:lstStyle>
            <a:lvl1pPr>
              <a:defRPr>
                <a:solidFill>
                  <a:srgbClr val="FFFFFF"/>
                </a:solidFill>
              </a:defRPr>
            </a:lvl1pPr>
            <a:extLst/>
          </a:lstStyle>
          <a:p>
            <a:fld id="{952A0EDF-C8E7-41F3-B35D-6B8AD6781D64}" type="slidenum">
              <a:rPr lang="nl-NL" smtClean="0"/>
              <a:t>‹nr.›</a:t>
            </a:fld>
            <a:endParaRPr lang="nl-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3" name="Tijdelijke aanduiding voor inhoud 2"/>
          <p:cNvSpPr>
            <a:spLocks noGrp="1"/>
          </p:cNvSpPr>
          <p:nvPr>
            <p:ph idx="1"/>
          </p:nvPr>
        </p:nvSpPr>
        <p:spPr/>
        <p:txBody>
          <a:bodyPr/>
          <a:lstStyle/>
          <a:p>
            <a:pPr lvl="0" eaLnBrk="1" latinLnBrk="0" hangingPunct="1"/>
            <a:r>
              <a:rPr lang="nl-NL"/>
              <a:t>Klik om de modelstijlen te bewerken</a:t>
            </a:r>
          </a:p>
          <a:p>
            <a:pPr lvl="1" eaLnBrk="1" latinLnBrk="0" hangingPunct="1"/>
            <a:r>
              <a:rPr lang="nl-NL"/>
              <a:t>Tweede niveau</a:t>
            </a:r>
          </a:p>
          <a:p>
            <a:pPr lvl="2" eaLnBrk="1" latinLnBrk="0" hangingPunct="1"/>
            <a:r>
              <a:rPr lang="nl-NL"/>
              <a:t>Derde niveau</a:t>
            </a:r>
          </a:p>
          <a:p>
            <a:pPr lvl="3" eaLnBrk="1" latinLnBrk="0" hangingPunct="1"/>
            <a:r>
              <a:rPr lang="nl-NL"/>
              <a:t>Vierde niveau</a:t>
            </a:r>
          </a:p>
          <a:p>
            <a:pPr lvl="4" eaLnBrk="1" latinLnBrk="0" hangingPunct="1"/>
            <a:r>
              <a:rPr lang="nl-NL"/>
              <a:t>Vijfde niveau</a:t>
            </a:r>
            <a:endParaRPr kumimoji="0" lang="en-US"/>
          </a:p>
        </p:txBody>
      </p:sp>
      <p:sp>
        <p:nvSpPr>
          <p:cNvPr id="4" name="Tijdelijke aanduiding voor datum 3"/>
          <p:cNvSpPr>
            <a:spLocks noGrp="1"/>
          </p:cNvSpPr>
          <p:nvPr>
            <p:ph type="dt" sz="half" idx="10"/>
          </p:nvPr>
        </p:nvSpPr>
        <p:spPr/>
        <p:txBody>
          <a:bodyPr/>
          <a:lstStyle/>
          <a:p>
            <a:fld id="{154C6F36-F287-42E2-91B3-F5BE9EDB00DE}" type="datetimeFigureOut">
              <a:rPr lang="nl-NL" smtClean="0"/>
              <a:t>25-9-2018</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952A0EDF-C8E7-41F3-B35D-6B8AD6781D64}" type="slidenum">
              <a:rPr lang="nl-NL" smtClean="0"/>
              <a:t>‹nr.›</a:t>
            </a:fld>
            <a:endParaRPr lang="nl-NL"/>
          </a:p>
        </p:txBody>
      </p:sp>
      <p:sp>
        <p:nvSpPr>
          <p:cNvPr id="7" name="Titel 6"/>
          <p:cNvSpPr>
            <a:spLocks noGrp="1"/>
          </p:cNvSpPr>
          <p:nvPr>
            <p:ph type="title"/>
          </p:nvPr>
        </p:nvSpPr>
        <p:spPr/>
        <p:txBody>
          <a:bodyPr rtlCol="0"/>
          <a:lstStyle/>
          <a:p>
            <a:r>
              <a:rPr kumimoji="0" lang="nl-NL"/>
              <a:t>Klik om de stijl te bewerken</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bg>
      <p:bgRef idx="1002">
        <a:schemeClr val="bg1"/>
      </p:bgRef>
    </p:bg>
    <p:spTree>
      <p:nvGrpSpPr>
        <p:cNvPr id="1" name=""/>
        <p:cNvGrpSpPr/>
        <p:nvPr/>
      </p:nvGrpSpPr>
      <p:grpSpPr>
        <a:xfrm>
          <a:off x="0" y="0"/>
          <a:ext cx="0" cy="0"/>
          <a:chOff x="0" y="0"/>
          <a:chExt cx="0" cy="0"/>
        </a:xfrm>
      </p:grpSpPr>
      <p:sp>
        <p:nvSpPr>
          <p:cNvPr id="2" name="Titel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nl-NL"/>
              <a:t>Klik om de stijl te bewerken</a:t>
            </a:r>
            <a:endParaRPr kumimoji="0" lang="en-US"/>
          </a:p>
        </p:txBody>
      </p:sp>
      <p:sp>
        <p:nvSpPr>
          <p:cNvPr id="3" name="Tijdelijke aanduiding voor tekst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nl-NL"/>
              <a:t>Klik om de modelstijlen te bewerken</a:t>
            </a:r>
          </a:p>
        </p:txBody>
      </p:sp>
      <p:sp>
        <p:nvSpPr>
          <p:cNvPr id="4" name="Tijdelijke aanduiding voor datum 3"/>
          <p:cNvSpPr>
            <a:spLocks noGrp="1"/>
          </p:cNvSpPr>
          <p:nvPr>
            <p:ph type="dt" sz="half" idx="10"/>
          </p:nvPr>
        </p:nvSpPr>
        <p:spPr/>
        <p:txBody>
          <a:bodyPr/>
          <a:lstStyle/>
          <a:p>
            <a:fld id="{154C6F36-F287-42E2-91B3-F5BE9EDB00DE}" type="datetimeFigureOut">
              <a:rPr lang="nl-NL" smtClean="0"/>
              <a:t>25-9-2018</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952A0EDF-C8E7-41F3-B35D-6B8AD6781D64}" type="slidenum">
              <a:rPr lang="nl-NL" smtClean="0"/>
              <a:t>‹nr.›</a:t>
            </a:fld>
            <a:endParaRPr lang="nl-NL"/>
          </a:p>
        </p:txBody>
      </p:sp>
      <p:sp>
        <p:nvSpPr>
          <p:cNvPr id="7" name="Punthaak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8" name="Punthaak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bg>
      <p:bgRef idx="1002">
        <a:schemeClr val="bg1"/>
      </p:bgRef>
    </p:bg>
    <p:spTree>
      <p:nvGrpSpPr>
        <p:cNvPr id="1" name=""/>
        <p:cNvGrpSpPr/>
        <p:nvPr/>
      </p:nvGrpSpPr>
      <p:grpSpPr>
        <a:xfrm>
          <a:off x="0" y="0"/>
          <a:ext cx="0" cy="0"/>
          <a:chOff x="0" y="0"/>
          <a:chExt cx="0" cy="0"/>
        </a:xfrm>
      </p:grpSpPr>
      <p:sp>
        <p:nvSpPr>
          <p:cNvPr id="3" name="Tijdelijke aanduiding voor inhoud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nl-NL"/>
              <a:t>Klik om de modelstijlen te bewerken</a:t>
            </a:r>
          </a:p>
          <a:p>
            <a:pPr lvl="1" eaLnBrk="1" latinLnBrk="0" hangingPunct="1"/>
            <a:r>
              <a:rPr lang="nl-NL"/>
              <a:t>Tweede niveau</a:t>
            </a:r>
          </a:p>
          <a:p>
            <a:pPr lvl="2" eaLnBrk="1" latinLnBrk="0" hangingPunct="1"/>
            <a:r>
              <a:rPr lang="nl-NL"/>
              <a:t>Derde niveau</a:t>
            </a:r>
          </a:p>
          <a:p>
            <a:pPr lvl="3" eaLnBrk="1" latinLnBrk="0" hangingPunct="1"/>
            <a:r>
              <a:rPr lang="nl-NL"/>
              <a:t>Vierde niveau</a:t>
            </a:r>
          </a:p>
          <a:p>
            <a:pPr lvl="4" eaLnBrk="1" latinLnBrk="0" hangingPunct="1"/>
            <a:r>
              <a:rPr lang="nl-NL"/>
              <a:t>Vijfde niveau</a:t>
            </a:r>
            <a:endParaRPr kumimoji="0" lang="en-US"/>
          </a:p>
        </p:txBody>
      </p:sp>
      <p:sp>
        <p:nvSpPr>
          <p:cNvPr id="4" name="Tijdelijke aanduiding voor inhoud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nl-NL"/>
              <a:t>Klik om de modelstijlen te bewerken</a:t>
            </a:r>
          </a:p>
          <a:p>
            <a:pPr lvl="1" eaLnBrk="1" latinLnBrk="0" hangingPunct="1"/>
            <a:r>
              <a:rPr lang="nl-NL"/>
              <a:t>Tweede niveau</a:t>
            </a:r>
          </a:p>
          <a:p>
            <a:pPr lvl="2" eaLnBrk="1" latinLnBrk="0" hangingPunct="1"/>
            <a:r>
              <a:rPr lang="nl-NL"/>
              <a:t>Derde niveau</a:t>
            </a:r>
          </a:p>
          <a:p>
            <a:pPr lvl="3" eaLnBrk="1" latinLnBrk="0" hangingPunct="1"/>
            <a:r>
              <a:rPr lang="nl-NL"/>
              <a:t>Vierde niveau</a:t>
            </a:r>
          </a:p>
          <a:p>
            <a:pPr lvl="4" eaLnBrk="1" latinLnBrk="0" hangingPunct="1"/>
            <a:r>
              <a:rPr lang="nl-NL"/>
              <a:t>Vijfde niveau</a:t>
            </a:r>
            <a:endParaRPr kumimoji="0" lang="en-US"/>
          </a:p>
        </p:txBody>
      </p:sp>
      <p:sp>
        <p:nvSpPr>
          <p:cNvPr id="5" name="Tijdelijke aanduiding voor datum 4"/>
          <p:cNvSpPr>
            <a:spLocks noGrp="1"/>
          </p:cNvSpPr>
          <p:nvPr>
            <p:ph type="dt" sz="half" idx="10"/>
          </p:nvPr>
        </p:nvSpPr>
        <p:spPr/>
        <p:txBody>
          <a:bodyPr/>
          <a:lstStyle/>
          <a:p>
            <a:fld id="{154C6F36-F287-42E2-91B3-F5BE9EDB00DE}" type="datetimeFigureOut">
              <a:rPr lang="nl-NL" smtClean="0"/>
              <a:t>25-9-2018</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952A0EDF-C8E7-41F3-B35D-6B8AD6781D64}" type="slidenum">
              <a:rPr lang="nl-NL" smtClean="0"/>
              <a:t>‹nr.›</a:t>
            </a:fld>
            <a:endParaRPr lang="nl-NL"/>
          </a:p>
        </p:txBody>
      </p:sp>
      <p:sp>
        <p:nvSpPr>
          <p:cNvPr id="8" name="Titel 7"/>
          <p:cNvSpPr>
            <a:spLocks noGrp="1"/>
          </p:cNvSpPr>
          <p:nvPr>
            <p:ph type="title"/>
          </p:nvPr>
        </p:nvSpPr>
        <p:spPr/>
        <p:txBody>
          <a:bodyPr rtlCol="0"/>
          <a:lstStyle/>
          <a:p>
            <a:r>
              <a:rPr kumimoji="0" lang="nl-NL"/>
              <a:t>Klik om de stijl te bewerken</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Vergelijking">
    <p:bg>
      <p:bgRef idx="1003">
        <a:schemeClr val="bg1"/>
      </p:bgRef>
    </p:bg>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8229600" cy="1143000"/>
          </a:xfrm>
        </p:spPr>
        <p:txBody>
          <a:bodyPr anchor="ctr"/>
          <a:lstStyle>
            <a:lvl1pPr>
              <a:defRPr/>
            </a:lvl1pPr>
            <a:extLst/>
          </a:lstStyle>
          <a:p>
            <a:r>
              <a:rPr kumimoji="0" lang="nl-NL"/>
              <a:t>Klik om de stijl te bewerken</a:t>
            </a:r>
            <a:endParaRPr kumimoji="0" lang="en-US"/>
          </a:p>
        </p:txBody>
      </p:sp>
      <p:sp>
        <p:nvSpPr>
          <p:cNvPr id="3" name="Tijdelijke aanduiding voor tekst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nl-NL"/>
              <a:t>Klik om de modelstijlen te bewerken</a:t>
            </a:r>
          </a:p>
        </p:txBody>
      </p:sp>
      <p:sp>
        <p:nvSpPr>
          <p:cNvPr id="4" name="Tijdelijke aanduiding voor tekst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nl-NL"/>
              <a:t>Klik om de modelstijlen te bewerken</a:t>
            </a:r>
          </a:p>
        </p:txBody>
      </p:sp>
      <p:sp>
        <p:nvSpPr>
          <p:cNvPr id="5" name="Tijdelijke aanduiding voor inhoud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nl-NL"/>
              <a:t>Klik om de modelstijlen te bewerken</a:t>
            </a:r>
          </a:p>
          <a:p>
            <a:pPr lvl="1" eaLnBrk="1" latinLnBrk="0" hangingPunct="1"/>
            <a:r>
              <a:rPr lang="nl-NL"/>
              <a:t>Tweede niveau</a:t>
            </a:r>
          </a:p>
          <a:p>
            <a:pPr lvl="2" eaLnBrk="1" latinLnBrk="0" hangingPunct="1"/>
            <a:r>
              <a:rPr lang="nl-NL"/>
              <a:t>Derde niveau</a:t>
            </a:r>
          </a:p>
          <a:p>
            <a:pPr lvl="3" eaLnBrk="1" latinLnBrk="0" hangingPunct="1"/>
            <a:r>
              <a:rPr lang="nl-NL"/>
              <a:t>Vierde niveau</a:t>
            </a:r>
          </a:p>
          <a:p>
            <a:pPr lvl="4" eaLnBrk="1" latinLnBrk="0" hangingPunct="1"/>
            <a:r>
              <a:rPr lang="nl-NL"/>
              <a:t>Vijfde niveau</a:t>
            </a:r>
            <a:endParaRPr kumimoji="0" lang="en-US"/>
          </a:p>
        </p:txBody>
      </p:sp>
      <p:sp>
        <p:nvSpPr>
          <p:cNvPr id="6" name="Tijdelijke aanduiding voor inhoud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nl-NL"/>
              <a:t>Klik om de modelstijlen te bewerken</a:t>
            </a:r>
          </a:p>
          <a:p>
            <a:pPr lvl="1" eaLnBrk="1" latinLnBrk="0" hangingPunct="1"/>
            <a:r>
              <a:rPr lang="nl-NL"/>
              <a:t>Tweede niveau</a:t>
            </a:r>
          </a:p>
          <a:p>
            <a:pPr lvl="2" eaLnBrk="1" latinLnBrk="0" hangingPunct="1"/>
            <a:r>
              <a:rPr lang="nl-NL"/>
              <a:t>Derde niveau</a:t>
            </a:r>
          </a:p>
          <a:p>
            <a:pPr lvl="3" eaLnBrk="1" latinLnBrk="0" hangingPunct="1"/>
            <a:r>
              <a:rPr lang="nl-NL"/>
              <a:t>Vierde niveau</a:t>
            </a:r>
          </a:p>
          <a:p>
            <a:pPr lvl="4" eaLnBrk="1" latinLnBrk="0" hangingPunct="1"/>
            <a:r>
              <a:rPr lang="nl-NL"/>
              <a:t>Vijfde niveau</a:t>
            </a:r>
            <a:endParaRPr kumimoji="0" lang="en-US"/>
          </a:p>
        </p:txBody>
      </p:sp>
      <p:sp>
        <p:nvSpPr>
          <p:cNvPr id="7" name="Tijdelijke aanduiding voor datum 6"/>
          <p:cNvSpPr>
            <a:spLocks noGrp="1"/>
          </p:cNvSpPr>
          <p:nvPr>
            <p:ph type="dt" sz="half" idx="10"/>
          </p:nvPr>
        </p:nvSpPr>
        <p:spPr/>
        <p:txBody>
          <a:bodyPr/>
          <a:lstStyle/>
          <a:p>
            <a:fld id="{154C6F36-F287-42E2-91B3-F5BE9EDB00DE}" type="datetimeFigureOut">
              <a:rPr lang="nl-NL" smtClean="0"/>
              <a:t>25-9-2018</a:t>
            </a:fld>
            <a:endParaRPr lang="nl-NL"/>
          </a:p>
        </p:txBody>
      </p:sp>
      <p:sp>
        <p:nvSpPr>
          <p:cNvPr id="8" name="Tijdelijke aanduiding voor voettekst 7"/>
          <p:cNvSpPr>
            <a:spLocks noGrp="1"/>
          </p:cNvSpPr>
          <p:nvPr>
            <p:ph type="ftr" sz="quarter" idx="11"/>
          </p:nvPr>
        </p:nvSpPr>
        <p:spPr/>
        <p:txBody>
          <a:bodyPr/>
          <a:lstStyle/>
          <a:p>
            <a:endParaRPr lang="nl-NL"/>
          </a:p>
        </p:txBody>
      </p:sp>
      <p:sp>
        <p:nvSpPr>
          <p:cNvPr id="9" name="Tijdelijke aanduiding voor dianummer 8"/>
          <p:cNvSpPr>
            <a:spLocks noGrp="1"/>
          </p:cNvSpPr>
          <p:nvPr>
            <p:ph type="sldNum" sz="quarter" idx="12"/>
          </p:nvPr>
        </p:nvSpPr>
        <p:spPr/>
        <p:txBody>
          <a:bodyPr/>
          <a:lstStyle/>
          <a:p>
            <a:fld id="{952A0EDF-C8E7-41F3-B35D-6B8AD6781D64}" type="slidenum">
              <a:rPr lang="nl-NL" smtClean="0"/>
              <a:t>‹nr.›</a:t>
            </a:fld>
            <a:endParaRPr lang="nl-NL"/>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bg>
      <p:bgRef idx="1002">
        <a:schemeClr val="bg1"/>
      </p:bgRef>
    </p:bg>
    <p:spTree>
      <p:nvGrpSpPr>
        <p:cNvPr id="1" name=""/>
        <p:cNvGrpSpPr/>
        <p:nvPr/>
      </p:nvGrpSpPr>
      <p:grpSpPr>
        <a:xfrm>
          <a:off x="0" y="0"/>
          <a:ext cx="0" cy="0"/>
          <a:chOff x="0" y="0"/>
          <a:chExt cx="0" cy="0"/>
        </a:xfrm>
      </p:grpSpPr>
      <p:sp>
        <p:nvSpPr>
          <p:cNvPr id="3" name="Tijdelijke aanduiding voor datum 2"/>
          <p:cNvSpPr>
            <a:spLocks noGrp="1"/>
          </p:cNvSpPr>
          <p:nvPr>
            <p:ph type="dt" sz="half" idx="10"/>
          </p:nvPr>
        </p:nvSpPr>
        <p:spPr/>
        <p:txBody>
          <a:bodyPr/>
          <a:lstStyle/>
          <a:p>
            <a:fld id="{154C6F36-F287-42E2-91B3-F5BE9EDB00DE}" type="datetimeFigureOut">
              <a:rPr lang="nl-NL" smtClean="0"/>
              <a:t>25-9-2018</a:t>
            </a:fld>
            <a:endParaRPr lang="nl-NL"/>
          </a:p>
        </p:txBody>
      </p:sp>
      <p:sp>
        <p:nvSpPr>
          <p:cNvPr id="4" name="Tijdelijke aanduiding voor voettekst 3"/>
          <p:cNvSpPr>
            <a:spLocks noGrp="1"/>
          </p:cNvSpPr>
          <p:nvPr>
            <p:ph type="ftr" sz="quarter" idx="11"/>
          </p:nvPr>
        </p:nvSpPr>
        <p:spPr/>
        <p:txBody>
          <a:bodyPr/>
          <a:lstStyle/>
          <a:p>
            <a:endParaRPr lang="nl-NL"/>
          </a:p>
        </p:txBody>
      </p:sp>
      <p:sp>
        <p:nvSpPr>
          <p:cNvPr id="5" name="Tijdelijke aanduiding voor dianummer 4"/>
          <p:cNvSpPr>
            <a:spLocks noGrp="1"/>
          </p:cNvSpPr>
          <p:nvPr>
            <p:ph type="sldNum" sz="quarter" idx="12"/>
          </p:nvPr>
        </p:nvSpPr>
        <p:spPr/>
        <p:txBody>
          <a:bodyPr/>
          <a:lstStyle/>
          <a:p>
            <a:fld id="{952A0EDF-C8E7-41F3-B35D-6B8AD6781D64}" type="slidenum">
              <a:rPr lang="nl-NL" smtClean="0"/>
              <a:t>‹nr.›</a:t>
            </a:fld>
            <a:endParaRPr lang="nl-NL"/>
          </a:p>
        </p:txBody>
      </p:sp>
      <p:sp>
        <p:nvSpPr>
          <p:cNvPr id="6" name="Titel 5"/>
          <p:cNvSpPr>
            <a:spLocks noGrp="1"/>
          </p:cNvSpPr>
          <p:nvPr>
            <p:ph type="title"/>
          </p:nvPr>
        </p:nvSpPr>
        <p:spPr/>
        <p:txBody>
          <a:bodyPr rtlCol="0"/>
          <a:lstStyle/>
          <a:p>
            <a:r>
              <a:rPr kumimoji="0" lang="nl-NL"/>
              <a:t>Klik om de stijl te bewerken</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p:cNvSpPr>
            <a:spLocks noGrp="1"/>
          </p:cNvSpPr>
          <p:nvPr>
            <p:ph type="dt" sz="half" idx="10"/>
          </p:nvPr>
        </p:nvSpPr>
        <p:spPr/>
        <p:txBody>
          <a:bodyPr/>
          <a:lstStyle/>
          <a:p>
            <a:fld id="{154C6F36-F287-42E2-91B3-F5BE9EDB00DE}" type="datetimeFigureOut">
              <a:rPr lang="nl-NL" smtClean="0"/>
              <a:t>25-9-2018</a:t>
            </a:fld>
            <a:endParaRPr lang="nl-NL"/>
          </a:p>
        </p:txBody>
      </p:sp>
      <p:sp>
        <p:nvSpPr>
          <p:cNvPr id="3" name="Tijdelijke aanduiding voor voettekst 2"/>
          <p:cNvSpPr>
            <a:spLocks noGrp="1"/>
          </p:cNvSpPr>
          <p:nvPr>
            <p:ph type="ftr" sz="quarter" idx="11"/>
          </p:nvPr>
        </p:nvSpPr>
        <p:spPr/>
        <p:txBody>
          <a:bodyPr/>
          <a:lstStyle/>
          <a:p>
            <a:endParaRPr lang="nl-NL"/>
          </a:p>
        </p:txBody>
      </p:sp>
      <p:sp>
        <p:nvSpPr>
          <p:cNvPr id="4" name="Tijdelijke aanduiding voor dianummer 3"/>
          <p:cNvSpPr>
            <a:spLocks noGrp="1"/>
          </p:cNvSpPr>
          <p:nvPr>
            <p:ph type="sldNum" sz="quarter" idx="12"/>
          </p:nvPr>
        </p:nvSpPr>
        <p:spPr/>
        <p:txBody>
          <a:bodyPr/>
          <a:lstStyle/>
          <a:p>
            <a:fld id="{952A0EDF-C8E7-41F3-B35D-6B8AD6781D64}" type="slidenum">
              <a:rPr lang="nl-NL" smtClean="0"/>
              <a:t>‹nr.›</a:t>
            </a:fld>
            <a:endParaRPr lang="nl-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Inhoud met bijschrift">
    <p:bg>
      <p:bgRef idx="1003">
        <a:schemeClr val="bg1"/>
      </p:bgRef>
    </p:bg>
    <p:spTree>
      <p:nvGrpSpPr>
        <p:cNvPr id="1" name=""/>
        <p:cNvGrpSpPr/>
        <p:nvPr/>
      </p:nvGrpSpPr>
      <p:grpSpPr>
        <a:xfrm>
          <a:off x="0" y="0"/>
          <a:ext cx="0" cy="0"/>
          <a:chOff x="0" y="0"/>
          <a:chExt cx="0" cy="0"/>
        </a:xfrm>
      </p:grpSpPr>
      <p:sp>
        <p:nvSpPr>
          <p:cNvPr id="2" name="Titel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nl-NL"/>
              <a:t>Klik om de stijl te bewerken</a:t>
            </a:r>
            <a:endParaRPr kumimoji="0" lang="en-US"/>
          </a:p>
        </p:txBody>
      </p:sp>
      <p:sp>
        <p:nvSpPr>
          <p:cNvPr id="3" name="Tijdelijke aanduiding voor tekst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nl-NL"/>
              <a:t>Klik om de modelstijlen te bewerken</a:t>
            </a:r>
          </a:p>
        </p:txBody>
      </p:sp>
      <p:sp>
        <p:nvSpPr>
          <p:cNvPr id="4" name="Tijdelijke aanduiding voor inhoud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nl-NL"/>
              <a:t>Klik om de modelstijlen te bewerken</a:t>
            </a:r>
          </a:p>
          <a:p>
            <a:pPr lvl="1" eaLnBrk="1" latinLnBrk="0" hangingPunct="1"/>
            <a:r>
              <a:rPr lang="nl-NL"/>
              <a:t>Tweede niveau</a:t>
            </a:r>
          </a:p>
          <a:p>
            <a:pPr lvl="2" eaLnBrk="1" latinLnBrk="0" hangingPunct="1"/>
            <a:r>
              <a:rPr lang="nl-NL"/>
              <a:t>Derde niveau</a:t>
            </a:r>
          </a:p>
          <a:p>
            <a:pPr lvl="3" eaLnBrk="1" latinLnBrk="0" hangingPunct="1"/>
            <a:r>
              <a:rPr lang="nl-NL"/>
              <a:t>Vierde niveau</a:t>
            </a:r>
          </a:p>
          <a:p>
            <a:pPr lvl="4" eaLnBrk="1" latinLnBrk="0" hangingPunct="1"/>
            <a:r>
              <a:rPr lang="nl-NL"/>
              <a:t>Vijfde niveau</a:t>
            </a:r>
            <a:endParaRPr kumimoji="0" lang="en-US"/>
          </a:p>
        </p:txBody>
      </p:sp>
      <p:sp>
        <p:nvSpPr>
          <p:cNvPr id="5" name="Tijdelijke aanduiding voor datum 4"/>
          <p:cNvSpPr>
            <a:spLocks noGrp="1"/>
          </p:cNvSpPr>
          <p:nvPr>
            <p:ph type="dt" sz="half" idx="10"/>
          </p:nvPr>
        </p:nvSpPr>
        <p:spPr>
          <a:xfrm>
            <a:off x="6727032" y="6407944"/>
            <a:ext cx="1920240" cy="365760"/>
          </a:xfrm>
        </p:spPr>
        <p:txBody>
          <a:bodyPr/>
          <a:lstStyle/>
          <a:p>
            <a:fld id="{154C6F36-F287-42E2-91B3-F5BE9EDB00DE}" type="datetimeFigureOut">
              <a:rPr lang="nl-NL" smtClean="0"/>
              <a:t>25-9-2018</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952A0EDF-C8E7-41F3-B35D-6B8AD6781D64}" type="slidenum">
              <a:rPr lang="nl-NL" smtClean="0"/>
              <a:t>‹nr.›</a:t>
            </a:fld>
            <a:endParaRPr lang="nl-NL"/>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Afbeelding met bijschrift">
    <p:bg>
      <p:bgRef idx="1002">
        <a:schemeClr val="bg1"/>
      </p:bgRef>
    </p:bg>
    <p:spTree>
      <p:nvGrpSpPr>
        <p:cNvPr id="1" name=""/>
        <p:cNvGrpSpPr/>
        <p:nvPr/>
      </p:nvGrpSpPr>
      <p:grpSpPr>
        <a:xfrm>
          <a:off x="0" y="0"/>
          <a:ext cx="0" cy="0"/>
          <a:chOff x="0" y="0"/>
          <a:chExt cx="0" cy="0"/>
        </a:xfrm>
      </p:grpSpPr>
      <p:sp>
        <p:nvSpPr>
          <p:cNvPr id="4" name="Tijdelijke aanduiding voor tekst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nl-NL"/>
              <a:t>Klik om de modelstijlen te bewerken</a:t>
            </a:r>
          </a:p>
        </p:txBody>
      </p:sp>
      <p:sp>
        <p:nvSpPr>
          <p:cNvPr id="3" name="Tijdelijke aanduiding voor afbeelding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nl-NL"/>
              <a:t>Klik op het pictogram als u een afbeelding wilt toevoegen</a:t>
            </a:r>
            <a:endParaRPr kumimoji="0" lang="en-US" dirty="0"/>
          </a:p>
        </p:txBody>
      </p:sp>
      <p:sp>
        <p:nvSpPr>
          <p:cNvPr id="5" name="Tijdelijke aanduiding voor datum 4"/>
          <p:cNvSpPr>
            <a:spLocks noGrp="1"/>
          </p:cNvSpPr>
          <p:nvPr>
            <p:ph type="dt" sz="half" idx="10"/>
          </p:nvPr>
        </p:nvSpPr>
        <p:spPr/>
        <p:txBody>
          <a:bodyPr/>
          <a:lstStyle>
            <a:lvl1pPr>
              <a:defRPr>
                <a:solidFill>
                  <a:schemeClr val="tx1"/>
                </a:solidFill>
              </a:defRPr>
            </a:lvl1pPr>
            <a:extLst/>
          </a:lstStyle>
          <a:p>
            <a:fld id="{154C6F36-F287-42E2-91B3-F5BE9EDB00DE}" type="datetimeFigureOut">
              <a:rPr lang="nl-NL" smtClean="0"/>
              <a:t>25-9-2018</a:t>
            </a:fld>
            <a:endParaRPr lang="nl-NL"/>
          </a:p>
        </p:txBody>
      </p:sp>
      <p:sp>
        <p:nvSpPr>
          <p:cNvPr id="6" name="Tijdelijke aanduiding voor voettekst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nl-NL"/>
          </a:p>
        </p:txBody>
      </p:sp>
      <p:sp>
        <p:nvSpPr>
          <p:cNvPr id="7" name="Tijdelijke aanduiding voor dianummer 6"/>
          <p:cNvSpPr>
            <a:spLocks noGrp="1"/>
          </p:cNvSpPr>
          <p:nvPr>
            <p:ph type="sldNum" sz="quarter" idx="12"/>
          </p:nvPr>
        </p:nvSpPr>
        <p:spPr/>
        <p:txBody>
          <a:bodyPr/>
          <a:lstStyle>
            <a:lvl1pPr>
              <a:defRPr>
                <a:solidFill>
                  <a:schemeClr val="tx1"/>
                </a:solidFill>
              </a:defRPr>
            </a:lvl1pPr>
            <a:extLst/>
          </a:lstStyle>
          <a:p>
            <a:fld id="{952A0EDF-C8E7-41F3-B35D-6B8AD6781D64}" type="slidenum">
              <a:rPr lang="nl-NL" smtClean="0"/>
              <a:t>‹nr.›</a:t>
            </a:fld>
            <a:endParaRPr lang="nl-NL"/>
          </a:p>
        </p:txBody>
      </p:sp>
      <p:sp>
        <p:nvSpPr>
          <p:cNvPr id="2" name="Titel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nl-NL"/>
              <a:t>Klik om de stijl te bewerken</a:t>
            </a:r>
            <a:endParaRPr kumimoji="0" lang="en-US"/>
          </a:p>
        </p:txBody>
      </p:sp>
      <p:sp>
        <p:nvSpPr>
          <p:cNvPr id="8" name="Vrije v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Vrije v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chthoekige driehoek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1" name="Rechte verbindingslijn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Punthaak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13" name="Punthaak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nl-NL"/>
              <a:t>Klik om de stijl te bewerken</a:t>
            </a:r>
            <a:endParaRPr kumimoji="0" lang="en-US"/>
          </a:p>
        </p:txBody>
      </p:sp>
      <p:sp>
        <p:nvSpPr>
          <p:cNvPr id="3" name="Tijdelijke aanduiding voor verticale tekst 2"/>
          <p:cNvSpPr>
            <a:spLocks noGrp="1"/>
          </p:cNvSpPr>
          <p:nvPr>
            <p:ph type="body" orient="vert" idx="1"/>
          </p:nvPr>
        </p:nvSpPr>
        <p:spPr>
          <a:xfrm>
            <a:off x="457200" y="1481329"/>
            <a:ext cx="8229600" cy="4386071"/>
          </a:xfrm>
        </p:spPr>
        <p:txBody>
          <a:bodyPr vert="eaVert"/>
          <a:lstStyle/>
          <a:p>
            <a:pPr lvl="0" eaLnBrk="1" latinLnBrk="0" hangingPunct="1"/>
            <a:r>
              <a:rPr lang="nl-NL"/>
              <a:t>Klik om de modelstijlen te bewerken</a:t>
            </a:r>
          </a:p>
          <a:p>
            <a:pPr lvl="1" eaLnBrk="1" latinLnBrk="0" hangingPunct="1"/>
            <a:r>
              <a:rPr lang="nl-NL"/>
              <a:t>Tweede niveau</a:t>
            </a:r>
          </a:p>
          <a:p>
            <a:pPr lvl="2" eaLnBrk="1" latinLnBrk="0" hangingPunct="1"/>
            <a:r>
              <a:rPr lang="nl-NL"/>
              <a:t>Derde niveau</a:t>
            </a:r>
          </a:p>
          <a:p>
            <a:pPr lvl="3" eaLnBrk="1" latinLnBrk="0" hangingPunct="1"/>
            <a:r>
              <a:rPr lang="nl-NL"/>
              <a:t>Vierde niveau</a:t>
            </a:r>
          </a:p>
          <a:p>
            <a:pPr lvl="4" eaLnBrk="1" latinLnBrk="0" hangingPunct="1"/>
            <a:r>
              <a:rPr lang="nl-NL"/>
              <a:t>Vijfde niveau</a:t>
            </a:r>
            <a:endParaRPr kumimoji="0" lang="en-US"/>
          </a:p>
        </p:txBody>
      </p:sp>
      <p:sp>
        <p:nvSpPr>
          <p:cNvPr id="4" name="Tijdelijke aanduiding voor datum 3"/>
          <p:cNvSpPr>
            <a:spLocks noGrp="1"/>
          </p:cNvSpPr>
          <p:nvPr>
            <p:ph type="dt" sz="half" idx="10"/>
          </p:nvPr>
        </p:nvSpPr>
        <p:spPr/>
        <p:txBody>
          <a:bodyPr/>
          <a:lstStyle/>
          <a:p>
            <a:fld id="{154C6F36-F287-42E2-91B3-F5BE9EDB00DE}" type="datetimeFigureOut">
              <a:rPr lang="nl-NL" smtClean="0"/>
              <a:t>25-9-2018</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952A0EDF-C8E7-41F3-B35D-6B8AD6781D64}" type="slidenum">
              <a:rPr lang="nl-NL" smtClean="0"/>
              <a:t>‹nr.›</a:t>
            </a:fld>
            <a:endParaRPr lang="nl-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6844013" y="274640"/>
            <a:ext cx="1777470" cy="5592761"/>
          </a:xfrm>
        </p:spPr>
        <p:txBody>
          <a:bodyPr vert="eaVert"/>
          <a:lstStyle/>
          <a:p>
            <a:r>
              <a:rPr kumimoji="0" lang="nl-NL"/>
              <a:t>Klik om de stijl te bewerken</a:t>
            </a:r>
            <a:endParaRPr kumimoji="0" lang="en-US"/>
          </a:p>
        </p:txBody>
      </p:sp>
      <p:sp>
        <p:nvSpPr>
          <p:cNvPr id="3" name="Tijdelijke aanduiding voor verticale tekst 2"/>
          <p:cNvSpPr>
            <a:spLocks noGrp="1"/>
          </p:cNvSpPr>
          <p:nvPr>
            <p:ph type="body" orient="vert" idx="1"/>
          </p:nvPr>
        </p:nvSpPr>
        <p:spPr>
          <a:xfrm>
            <a:off x="457200" y="274641"/>
            <a:ext cx="6324600" cy="5592760"/>
          </a:xfrm>
        </p:spPr>
        <p:txBody>
          <a:bodyPr vert="eaVert"/>
          <a:lstStyle/>
          <a:p>
            <a:pPr lvl="0" eaLnBrk="1" latinLnBrk="0" hangingPunct="1"/>
            <a:r>
              <a:rPr lang="nl-NL"/>
              <a:t>Klik om de modelstijlen te bewerken</a:t>
            </a:r>
          </a:p>
          <a:p>
            <a:pPr lvl="1" eaLnBrk="1" latinLnBrk="0" hangingPunct="1"/>
            <a:r>
              <a:rPr lang="nl-NL"/>
              <a:t>Tweede niveau</a:t>
            </a:r>
          </a:p>
          <a:p>
            <a:pPr lvl="2" eaLnBrk="1" latinLnBrk="0" hangingPunct="1"/>
            <a:r>
              <a:rPr lang="nl-NL"/>
              <a:t>Derde niveau</a:t>
            </a:r>
          </a:p>
          <a:p>
            <a:pPr lvl="3" eaLnBrk="1" latinLnBrk="0" hangingPunct="1"/>
            <a:r>
              <a:rPr lang="nl-NL"/>
              <a:t>Vierde niveau</a:t>
            </a:r>
          </a:p>
          <a:p>
            <a:pPr lvl="4" eaLnBrk="1" latinLnBrk="0" hangingPunct="1"/>
            <a:r>
              <a:rPr lang="nl-NL"/>
              <a:t>Vijfde niveau</a:t>
            </a:r>
            <a:endParaRPr kumimoji="0" lang="en-US"/>
          </a:p>
        </p:txBody>
      </p:sp>
      <p:sp>
        <p:nvSpPr>
          <p:cNvPr id="4" name="Tijdelijke aanduiding voor datum 3"/>
          <p:cNvSpPr>
            <a:spLocks noGrp="1"/>
          </p:cNvSpPr>
          <p:nvPr>
            <p:ph type="dt" sz="half" idx="10"/>
          </p:nvPr>
        </p:nvSpPr>
        <p:spPr/>
        <p:txBody>
          <a:bodyPr/>
          <a:lstStyle/>
          <a:p>
            <a:fld id="{154C6F36-F287-42E2-91B3-F5BE9EDB00DE}" type="datetimeFigureOut">
              <a:rPr lang="nl-NL" smtClean="0"/>
              <a:t>25-9-2018</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952A0EDF-C8E7-41F3-B35D-6B8AD6781D64}" type="slidenum">
              <a:rPr lang="nl-NL" smtClean="0"/>
              <a:t>‹nr.›</a:t>
            </a:fld>
            <a:endParaRPr lang="nl-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Vrije v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Vrije v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Rechthoekige driehoek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5" name="Rechte verbindingslijn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jdelijke aanduiding voor titel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nl-NL"/>
              <a:t>Klik om de stijl te bewerken</a:t>
            </a:r>
            <a:endParaRPr kumimoji="0" lang="en-US"/>
          </a:p>
        </p:txBody>
      </p:sp>
      <p:sp>
        <p:nvSpPr>
          <p:cNvPr id="30" name="Tijdelijke aanduiding voor tekst 29"/>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nl-NL"/>
              <a:t>Klik om de modelstijlen te bewerken</a:t>
            </a:r>
          </a:p>
          <a:p>
            <a:pPr lvl="1" eaLnBrk="1" latinLnBrk="0" hangingPunct="1"/>
            <a:r>
              <a:rPr kumimoji="0" lang="nl-NL"/>
              <a:t>Tweede niveau</a:t>
            </a:r>
          </a:p>
          <a:p>
            <a:pPr lvl="2" eaLnBrk="1" latinLnBrk="0" hangingPunct="1"/>
            <a:r>
              <a:rPr kumimoji="0" lang="nl-NL"/>
              <a:t>Derde niveau</a:t>
            </a:r>
          </a:p>
          <a:p>
            <a:pPr lvl="3" eaLnBrk="1" latinLnBrk="0" hangingPunct="1"/>
            <a:r>
              <a:rPr kumimoji="0" lang="nl-NL"/>
              <a:t>Vierde niveau</a:t>
            </a:r>
          </a:p>
          <a:p>
            <a:pPr lvl="4" eaLnBrk="1" latinLnBrk="0" hangingPunct="1"/>
            <a:r>
              <a:rPr kumimoji="0" lang="nl-NL"/>
              <a:t>Vijfde niveau</a:t>
            </a:r>
            <a:endParaRPr kumimoji="0" lang="en-US"/>
          </a:p>
        </p:txBody>
      </p:sp>
      <p:sp>
        <p:nvSpPr>
          <p:cNvPr id="10" name="Tijdelijke aanduiding voor datum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154C6F36-F287-42E2-91B3-F5BE9EDB00DE}" type="datetimeFigureOut">
              <a:rPr lang="nl-NL" smtClean="0"/>
              <a:t>25-9-2018</a:t>
            </a:fld>
            <a:endParaRPr lang="nl-NL"/>
          </a:p>
        </p:txBody>
      </p:sp>
      <p:sp>
        <p:nvSpPr>
          <p:cNvPr id="22" name="Tijdelijke aanduiding voor voettekst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nl-NL"/>
          </a:p>
        </p:txBody>
      </p:sp>
      <p:sp>
        <p:nvSpPr>
          <p:cNvPr id="18" name="Tijdelijke aanduiding voor dianumm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952A0EDF-C8E7-41F3-B35D-6B8AD6781D64}" type="slidenum">
              <a:rPr lang="nl-NL" smtClean="0"/>
              <a:t>‹nr.›</a:t>
            </a:fld>
            <a:endParaRPr lang="nl-NL"/>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p:txBody>
          <a:bodyPr/>
          <a:lstStyle/>
          <a:p>
            <a:r>
              <a:rPr lang="nl-NL" dirty="0"/>
              <a:t>Communicatie </a:t>
            </a:r>
          </a:p>
        </p:txBody>
      </p:sp>
      <p:sp>
        <p:nvSpPr>
          <p:cNvPr id="3" name="Ondertitel 2"/>
          <p:cNvSpPr>
            <a:spLocks noGrp="1"/>
          </p:cNvSpPr>
          <p:nvPr>
            <p:ph type="subTitle" idx="1"/>
          </p:nvPr>
        </p:nvSpPr>
        <p:spPr/>
        <p:txBody>
          <a:bodyPr>
            <a:normAutofit/>
          </a:bodyPr>
          <a:lstStyle/>
          <a:p>
            <a:r>
              <a:rPr lang="nl-NL" dirty="0"/>
              <a:t>i</a:t>
            </a:r>
            <a:r>
              <a:rPr lang="nl-NL" dirty="0" smtClean="0"/>
              <a:t>n </a:t>
            </a:r>
            <a:r>
              <a:rPr lang="nl-NL" dirty="0"/>
              <a:t>de </a:t>
            </a:r>
            <a:r>
              <a:rPr lang="nl-NL" dirty="0" smtClean="0"/>
              <a:t>kerkenraad</a:t>
            </a:r>
            <a:endParaRPr lang="nl-NL" dirty="0">
              <a:solidFill>
                <a:schemeClr val="tx1"/>
              </a:solidFill>
            </a:endParaRPr>
          </a:p>
        </p:txBody>
      </p:sp>
    </p:spTree>
    <p:extLst>
      <p:ext uri="{BB962C8B-B14F-4D97-AF65-F5344CB8AC3E}">
        <p14:creationId xmlns:p14="http://schemas.microsoft.com/office/powerpoint/2010/main" val="31561387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inhoud 1"/>
          <p:cNvSpPr>
            <a:spLocks noGrp="1"/>
          </p:cNvSpPr>
          <p:nvPr>
            <p:ph idx="1"/>
          </p:nvPr>
        </p:nvSpPr>
        <p:spPr/>
        <p:txBody>
          <a:bodyPr/>
          <a:lstStyle/>
          <a:p>
            <a:r>
              <a:rPr lang="nl-NL" dirty="0"/>
              <a:t>Vertel aan één ander wat uw verwachtingen waren toen u met uw ambt begon en wat uw teleurstellingen nu zijn.</a:t>
            </a:r>
          </a:p>
          <a:p>
            <a:r>
              <a:rPr lang="nl-NL" dirty="0"/>
              <a:t>Draai de rollen dan om.</a:t>
            </a:r>
          </a:p>
          <a:p>
            <a:r>
              <a:rPr lang="nl-NL" dirty="0"/>
              <a:t>In de grote groep vertelt u dan de verwachtingen en teleurstellingen van uw gesprekspartner.</a:t>
            </a:r>
          </a:p>
          <a:p>
            <a:pPr marL="109728" indent="0">
              <a:buNone/>
            </a:pPr>
            <a:r>
              <a:rPr lang="nl-NL" dirty="0">
                <a:sym typeface="Wingdings" pitchFamily="2" charset="2"/>
              </a:rPr>
              <a:t> </a:t>
            </a:r>
            <a:r>
              <a:rPr lang="nl-NL" i="1" dirty="0">
                <a:sym typeface="Wingdings" pitchFamily="2" charset="2"/>
              </a:rPr>
              <a:t>kunnen wij elkaar begrijpen en elkaars standpunt weergeven?</a:t>
            </a:r>
            <a:endParaRPr lang="nl-NL" i="1" dirty="0"/>
          </a:p>
        </p:txBody>
      </p:sp>
      <p:sp>
        <p:nvSpPr>
          <p:cNvPr id="3" name="Titel 2"/>
          <p:cNvSpPr>
            <a:spLocks noGrp="1"/>
          </p:cNvSpPr>
          <p:nvPr>
            <p:ph type="title"/>
          </p:nvPr>
        </p:nvSpPr>
        <p:spPr/>
        <p:txBody>
          <a:bodyPr/>
          <a:lstStyle/>
          <a:p>
            <a:r>
              <a:rPr lang="nl-NL" dirty="0"/>
              <a:t>Voorvragen; een oefening</a:t>
            </a:r>
          </a:p>
        </p:txBody>
      </p:sp>
    </p:spTree>
    <p:extLst>
      <p:ext uri="{BB962C8B-B14F-4D97-AF65-F5344CB8AC3E}">
        <p14:creationId xmlns:p14="http://schemas.microsoft.com/office/powerpoint/2010/main" val="14270700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p:cNvSpPr>
            <a:spLocks noGrp="1"/>
          </p:cNvSpPr>
          <p:nvPr>
            <p:ph idx="1"/>
          </p:nvPr>
        </p:nvSpPr>
        <p:spPr/>
        <p:txBody>
          <a:bodyPr>
            <a:normAutofit/>
          </a:bodyPr>
          <a:lstStyle/>
          <a:p>
            <a:r>
              <a:rPr lang="nl-NL" dirty="0"/>
              <a:t>We moeten gewoon meer praten met elkaar.</a:t>
            </a:r>
          </a:p>
          <a:p>
            <a:r>
              <a:rPr lang="nl-NL" dirty="0"/>
              <a:t>Er wordt wel gepraat, maar er wordt niet geluisterd.</a:t>
            </a:r>
          </a:p>
          <a:p>
            <a:r>
              <a:rPr lang="nl-NL" dirty="0"/>
              <a:t>Een beetje meer liefde van Christus en er komen geen problemen.</a:t>
            </a:r>
          </a:p>
          <a:p>
            <a:r>
              <a:rPr lang="nl-NL" dirty="0"/>
              <a:t>Als dingen principieel mis dreigen te gaan moet je op je standpunt blijven staan.</a:t>
            </a:r>
          </a:p>
          <a:p>
            <a:r>
              <a:rPr lang="nl-NL" dirty="0"/>
              <a:t>Miscommunicatie heeft met karakters van mensen te maken.</a:t>
            </a:r>
          </a:p>
          <a:p>
            <a:endParaRPr lang="nl-NL" dirty="0"/>
          </a:p>
        </p:txBody>
      </p:sp>
      <p:sp>
        <p:nvSpPr>
          <p:cNvPr id="2" name="Titel 1"/>
          <p:cNvSpPr>
            <a:spLocks noGrp="1"/>
          </p:cNvSpPr>
          <p:nvPr>
            <p:ph type="title"/>
          </p:nvPr>
        </p:nvSpPr>
        <p:spPr/>
        <p:txBody>
          <a:bodyPr>
            <a:normAutofit fontScale="90000"/>
          </a:bodyPr>
          <a:lstStyle/>
          <a:p>
            <a:r>
              <a:rPr lang="nl-NL" dirty="0"/>
              <a:t>Stellingen, mee eens of mee oneens?</a:t>
            </a:r>
          </a:p>
        </p:txBody>
      </p:sp>
    </p:spTree>
    <p:extLst>
      <p:ext uri="{BB962C8B-B14F-4D97-AF65-F5344CB8AC3E}">
        <p14:creationId xmlns:p14="http://schemas.microsoft.com/office/powerpoint/2010/main" val="14118290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inhoud 1"/>
          <p:cNvSpPr>
            <a:spLocks noGrp="1"/>
          </p:cNvSpPr>
          <p:nvPr>
            <p:ph idx="1"/>
          </p:nvPr>
        </p:nvSpPr>
        <p:spPr/>
        <p:txBody>
          <a:bodyPr>
            <a:normAutofit fontScale="92500" lnSpcReduction="10000"/>
          </a:bodyPr>
          <a:lstStyle/>
          <a:p>
            <a:r>
              <a:rPr lang="nl-NL" dirty="0"/>
              <a:t>Let op wat je zegt (Ps. 141:3)</a:t>
            </a:r>
          </a:p>
          <a:p>
            <a:pPr lvl="0"/>
            <a:r>
              <a:rPr lang="nl-NL" dirty="0"/>
              <a:t>Wees eerlijk, verdraai de waarheid niet. (Col. 3:9)</a:t>
            </a:r>
          </a:p>
          <a:p>
            <a:pPr lvl="0"/>
            <a:r>
              <a:rPr lang="nl-NL" dirty="0"/>
              <a:t>Wees positief, spreek altijd goede woorden (Titus 2:8)</a:t>
            </a:r>
          </a:p>
          <a:p>
            <a:pPr lvl="0"/>
            <a:r>
              <a:rPr lang="nl-NL" dirty="0"/>
              <a:t>Geef openlijk je fouten of vergissingen toe (Joh. 8:7)</a:t>
            </a:r>
          </a:p>
          <a:p>
            <a:pPr lvl="0"/>
            <a:r>
              <a:rPr lang="nl-NL" dirty="0"/>
              <a:t>Heb respect voor de ander (Matth. 7:12)</a:t>
            </a:r>
          </a:p>
          <a:p>
            <a:pPr lvl="0"/>
            <a:r>
              <a:rPr lang="nl-NL" dirty="0"/>
              <a:t>Spreek geen kwaad over de ander waar hij niet bij is (Matth. 18:15)</a:t>
            </a:r>
          </a:p>
          <a:p>
            <a:pPr lvl="0"/>
            <a:r>
              <a:rPr lang="nl-NL" dirty="0"/>
              <a:t>Probeer de ander niet te veranderen of om te praten, verloochen jezelf (Rom.12:2)</a:t>
            </a:r>
          </a:p>
          <a:p>
            <a:endParaRPr lang="nl-NL" dirty="0"/>
          </a:p>
        </p:txBody>
      </p:sp>
      <p:sp>
        <p:nvSpPr>
          <p:cNvPr id="3" name="Titel 2"/>
          <p:cNvSpPr>
            <a:spLocks noGrp="1"/>
          </p:cNvSpPr>
          <p:nvPr>
            <p:ph type="title"/>
          </p:nvPr>
        </p:nvSpPr>
        <p:spPr/>
        <p:txBody>
          <a:bodyPr>
            <a:normAutofit/>
          </a:bodyPr>
          <a:lstStyle/>
          <a:p>
            <a:r>
              <a:rPr lang="nl-NL" dirty="0"/>
              <a:t>Bijbelse communicatieregels,</a:t>
            </a:r>
            <a:endParaRPr lang="nl-NL" b="0" dirty="0">
              <a:solidFill>
                <a:srgbClr val="FF0000"/>
              </a:solidFill>
            </a:endParaRPr>
          </a:p>
        </p:txBody>
      </p:sp>
    </p:spTree>
    <p:extLst>
      <p:ext uri="{BB962C8B-B14F-4D97-AF65-F5344CB8AC3E}">
        <p14:creationId xmlns:p14="http://schemas.microsoft.com/office/powerpoint/2010/main" val="14202755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inhoud 1"/>
          <p:cNvSpPr>
            <a:spLocks noGrp="1"/>
          </p:cNvSpPr>
          <p:nvPr>
            <p:ph idx="1"/>
          </p:nvPr>
        </p:nvSpPr>
        <p:spPr/>
        <p:txBody>
          <a:bodyPr/>
          <a:lstStyle/>
          <a:p>
            <a:pPr lvl="0"/>
            <a:r>
              <a:rPr lang="nl-NL" dirty="0"/>
              <a:t>Schort je oordeel op (Rom. 2:1)</a:t>
            </a:r>
          </a:p>
          <a:p>
            <a:pPr lvl="0"/>
            <a:r>
              <a:rPr lang="nl-NL" dirty="0"/>
              <a:t>De enige manier om iets moeilijks te zeggen is om het te zeggen op een vriendelijke manier (Rom. 12:21)</a:t>
            </a:r>
          </a:p>
          <a:p>
            <a:pPr lvl="0"/>
            <a:r>
              <a:rPr lang="nl-NL" dirty="0"/>
              <a:t>Laten je woorden altijd aangenaam zijn (Col. 4:6)</a:t>
            </a:r>
          </a:p>
          <a:p>
            <a:r>
              <a:rPr lang="nl-NL" dirty="0"/>
              <a:t>Een zacht antwoord keert de woede af, een krenkend woord wekt toorn op (Spr.15:1)</a:t>
            </a:r>
          </a:p>
          <a:p>
            <a:r>
              <a:rPr lang="nl-NL" dirty="0"/>
              <a:t>Niet reageren zonder eerst goed te luisteren (Spr.18:13)</a:t>
            </a:r>
          </a:p>
          <a:p>
            <a:pPr lvl="0"/>
            <a:endParaRPr lang="nl-NL" dirty="0"/>
          </a:p>
          <a:p>
            <a:endParaRPr lang="nl-NL" dirty="0"/>
          </a:p>
        </p:txBody>
      </p:sp>
      <p:sp>
        <p:nvSpPr>
          <p:cNvPr id="3" name="Titel 2"/>
          <p:cNvSpPr>
            <a:spLocks noGrp="1"/>
          </p:cNvSpPr>
          <p:nvPr>
            <p:ph type="title"/>
          </p:nvPr>
        </p:nvSpPr>
        <p:spPr/>
        <p:txBody>
          <a:bodyPr>
            <a:normAutofit/>
          </a:bodyPr>
          <a:lstStyle/>
          <a:p>
            <a:r>
              <a:rPr lang="nl-NL" dirty="0">
                <a:solidFill>
                  <a:schemeClr val="tx1"/>
                </a:solidFill>
              </a:rPr>
              <a:t>Vervolg 1</a:t>
            </a:r>
          </a:p>
        </p:txBody>
      </p:sp>
    </p:spTree>
    <p:extLst>
      <p:ext uri="{BB962C8B-B14F-4D97-AF65-F5344CB8AC3E}">
        <p14:creationId xmlns:p14="http://schemas.microsoft.com/office/powerpoint/2010/main" val="5581945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inhoud 1"/>
          <p:cNvSpPr>
            <a:spLocks noGrp="1"/>
          </p:cNvSpPr>
          <p:nvPr>
            <p:ph idx="1"/>
          </p:nvPr>
        </p:nvSpPr>
        <p:spPr/>
        <p:txBody>
          <a:bodyPr>
            <a:normAutofit fontScale="92500" lnSpcReduction="10000"/>
          </a:bodyPr>
          <a:lstStyle/>
          <a:p>
            <a:r>
              <a:rPr lang="nl-NL" dirty="0"/>
              <a:t>Leef je in </a:t>
            </a:r>
            <a:r>
              <a:rPr lang="nl-NL" dirty="0" err="1"/>
              <a:t>in</a:t>
            </a:r>
            <a:r>
              <a:rPr lang="nl-NL" dirty="0"/>
              <a:t> de gevoelens van de ander (Rom. 12:15)</a:t>
            </a:r>
          </a:p>
          <a:p>
            <a:r>
              <a:rPr lang="nl-NL" dirty="0"/>
              <a:t>Spreek, nuttige, opbouwende woorden; geen gemene of boze woorden (</a:t>
            </a:r>
            <a:r>
              <a:rPr lang="nl-NL" dirty="0" err="1"/>
              <a:t>Ef</a:t>
            </a:r>
            <a:r>
              <a:rPr lang="nl-NL" dirty="0"/>
              <a:t>. 4:29-32) </a:t>
            </a:r>
          </a:p>
          <a:p>
            <a:r>
              <a:rPr lang="nl-NL" dirty="0"/>
              <a:t>Spreek onder elkaar met liederen om God te danken! (</a:t>
            </a:r>
            <a:r>
              <a:rPr lang="nl-NL" dirty="0" err="1"/>
              <a:t>Ef</a:t>
            </a:r>
            <a:r>
              <a:rPr lang="nl-NL" dirty="0"/>
              <a:t>. 5: 17-21)</a:t>
            </a:r>
          </a:p>
          <a:p>
            <a:r>
              <a:rPr lang="nl-NL" dirty="0"/>
              <a:t>Wees niet bang voor elkaar, maar spreek krachtig én liefdevol en op een evenwichtige manier (2 Tim. 1:7)</a:t>
            </a:r>
          </a:p>
          <a:p>
            <a:r>
              <a:rPr lang="nl-NL" dirty="0"/>
              <a:t>Laat niemand op je neerkijken (Titus 2:15</a:t>
            </a:r>
          </a:p>
          <a:p>
            <a:endParaRPr lang="nl-NL" dirty="0"/>
          </a:p>
          <a:p>
            <a:pPr marL="109728" indent="0">
              <a:buNone/>
            </a:pPr>
            <a:r>
              <a:rPr lang="nl-NL" dirty="0">
                <a:sym typeface="Wingdings" panose="05000000000000000000" pitchFamily="2" charset="2"/>
              </a:rPr>
              <a:t> </a:t>
            </a:r>
            <a:r>
              <a:rPr lang="nl-NL" dirty="0"/>
              <a:t>Wat zijn de leerpunten hieruit voor jou?</a:t>
            </a:r>
          </a:p>
        </p:txBody>
      </p:sp>
      <p:sp>
        <p:nvSpPr>
          <p:cNvPr id="3" name="Titel 2"/>
          <p:cNvSpPr>
            <a:spLocks noGrp="1"/>
          </p:cNvSpPr>
          <p:nvPr>
            <p:ph type="title"/>
          </p:nvPr>
        </p:nvSpPr>
        <p:spPr/>
        <p:txBody>
          <a:bodyPr/>
          <a:lstStyle/>
          <a:p>
            <a:r>
              <a:rPr lang="nl-NL" dirty="0">
                <a:solidFill>
                  <a:schemeClr val="tx1"/>
                </a:solidFill>
              </a:rPr>
              <a:t>Vervolg 2</a:t>
            </a:r>
          </a:p>
        </p:txBody>
      </p:sp>
    </p:spTree>
    <p:extLst>
      <p:ext uri="{BB962C8B-B14F-4D97-AF65-F5344CB8AC3E}">
        <p14:creationId xmlns:p14="http://schemas.microsoft.com/office/powerpoint/2010/main" val="41890741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inhoud 1"/>
          <p:cNvSpPr>
            <a:spLocks noGrp="1"/>
          </p:cNvSpPr>
          <p:nvPr>
            <p:ph idx="1"/>
          </p:nvPr>
        </p:nvSpPr>
        <p:spPr/>
        <p:txBody>
          <a:bodyPr/>
          <a:lstStyle/>
          <a:p>
            <a:pPr marL="109728" indent="0">
              <a:buNone/>
            </a:pPr>
            <a:r>
              <a:rPr lang="nl-NL" dirty="0" smtClean="0"/>
              <a:t>Kerkenraden vergaderen regelmatig. Dat kan een maandelijks hoogtepunt zijn. Er vindt ontmoeting plaats op geestelijk en praktisch niveau. Vergaderingen kunnen ook de bron van teleurstelling zijn. Ze zijn bijvoorbeeld te zakelijk, te weinig ook geestelijk. Er wordt misschien slecht naar elkaar geluisterd. Een paar mensen ‘drukken alles door’. Een deel van de aanwezigen zwijgt altijd. Tja…</a:t>
            </a:r>
            <a:endParaRPr lang="nl-NL" dirty="0"/>
          </a:p>
        </p:txBody>
      </p:sp>
      <p:sp>
        <p:nvSpPr>
          <p:cNvPr id="3" name="Titel 2"/>
          <p:cNvSpPr>
            <a:spLocks noGrp="1"/>
          </p:cNvSpPr>
          <p:nvPr>
            <p:ph type="title"/>
          </p:nvPr>
        </p:nvSpPr>
        <p:spPr/>
        <p:txBody>
          <a:bodyPr/>
          <a:lstStyle/>
          <a:p>
            <a:r>
              <a:rPr lang="nl-NL" dirty="0" smtClean="0"/>
              <a:t>Vergaderen</a:t>
            </a:r>
            <a:endParaRPr lang="nl-NL" dirty="0"/>
          </a:p>
        </p:txBody>
      </p:sp>
    </p:spTree>
    <p:extLst>
      <p:ext uri="{BB962C8B-B14F-4D97-AF65-F5344CB8AC3E}">
        <p14:creationId xmlns:p14="http://schemas.microsoft.com/office/powerpoint/2010/main" val="13219837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inhoud 1"/>
          <p:cNvSpPr>
            <a:spLocks noGrp="1"/>
          </p:cNvSpPr>
          <p:nvPr>
            <p:ph idx="1"/>
          </p:nvPr>
        </p:nvSpPr>
        <p:spPr/>
        <p:txBody>
          <a:bodyPr>
            <a:normAutofit lnSpcReduction="10000"/>
          </a:bodyPr>
          <a:lstStyle/>
          <a:p>
            <a:pPr lvl="0"/>
            <a:r>
              <a:rPr lang="nl-NL" dirty="0"/>
              <a:t>Het moderamen bereidt de vergadering voor. Wat worden de bespreekpunten bij een eventueel moeilijk onderwerp?</a:t>
            </a:r>
          </a:p>
          <a:p>
            <a:pPr lvl="0"/>
            <a:r>
              <a:rPr lang="nl-NL" dirty="0"/>
              <a:t>De bespreking verloopt gestructureerd. (Dus bijvoorbeeld geen besluiten nemen in een rondvraag!) </a:t>
            </a:r>
          </a:p>
          <a:p>
            <a:pPr lvl="0"/>
            <a:r>
              <a:rPr lang="nl-NL" dirty="0"/>
              <a:t>Te drukke mensen worden afgeremd, stille mensen gestimuleerd. Bij brainstormen moet iedereen iets zeggen, zonder dat daar op in gegaan wordt. Wie gehoord wordt, hoeft niet meer te ‘vechten’ om erkenning.</a:t>
            </a:r>
          </a:p>
        </p:txBody>
      </p:sp>
      <p:sp>
        <p:nvSpPr>
          <p:cNvPr id="3" name="Titel 2"/>
          <p:cNvSpPr>
            <a:spLocks noGrp="1"/>
          </p:cNvSpPr>
          <p:nvPr>
            <p:ph type="title"/>
          </p:nvPr>
        </p:nvSpPr>
        <p:spPr>
          <a:xfrm>
            <a:off x="179512" y="274638"/>
            <a:ext cx="8964488" cy="1143000"/>
          </a:xfrm>
        </p:spPr>
        <p:txBody>
          <a:bodyPr>
            <a:noAutofit/>
          </a:bodyPr>
          <a:lstStyle/>
          <a:p>
            <a:r>
              <a:rPr lang="nl-NL" sz="3600" dirty="0">
                <a:solidFill>
                  <a:schemeClr val="tx1"/>
                </a:solidFill>
              </a:rPr>
              <a:t>Goed vergaderen voorkomt </a:t>
            </a:r>
            <a:r>
              <a:rPr lang="nl-NL" sz="3600" dirty="0" smtClean="0">
                <a:solidFill>
                  <a:schemeClr val="tx1"/>
                </a:solidFill>
              </a:rPr>
              <a:t>problemen</a:t>
            </a:r>
            <a:endParaRPr lang="nl-NL" sz="3600" dirty="0">
              <a:solidFill>
                <a:schemeClr val="tx1"/>
              </a:solidFill>
            </a:endParaRPr>
          </a:p>
        </p:txBody>
      </p:sp>
    </p:spTree>
    <p:extLst>
      <p:ext uri="{BB962C8B-B14F-4D97-AF65-F5344CB8AC3E}">
        <p14:creationId xmlns:p14="http://schemas.microsoft.com/office/powerpoint/2010/main" val="32255223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inhoud 1"/>
          <p:cNvSpPr>
            <a:spLocks noGrp="1"/>
          </p:cNvSpPr>
          <p:nvPr>
            <p:ph idx="1"/>
          </p:nvPr>
        </p:nvSpPr>
        <p:spPr/>
        <p:txBody>
          <a:bodyPr>
            <a:normAutofit/>
          </a:bodyPr>
          <a:lstStyle/>
          <a:p>
            <a:r>
              <a:rPr lang="nl-NL" dirty="0"/>
              <a:t>De voorzitter vat regelmatig meningen samen of zet ze op een “flap”. Dat verheldert. </a:t>
            </a:r>
          </a:p>
          <a:p>
            <a:pPr lvl="0"/>
            <a:r>
              <a:rPr lang="nl-NL" dirty="0"/>
              <a:t>De voorzitter onderscheidt de soorten van argumentatie: geestelijke, rationele, emotionele, historische en dreigende argumentatie. </a:t>
            </a:r>
            <a:r>
              <a:rPr lang="nl-NL" dirty="0" smtClean="0"/>
              <a:t>Hij benoemt dat eventueel, zet argumenten op een rij en vat ze samen. Hij reageert broederlijk-corrigerend op dreigende argumenten.</a:t>
            </a:r>
            <a:endParaRPr lang="nl-NL" dirty="0"/>
          </a:p>
          <a:p>
            <a:endParaRPr lang="nl-NL" dirty="0"/>
          </a:p>
        </p:txBody>
      </p:sp>
      <p:sp>
        <p:nvSpPr>
          <p:cNvPr id="3" name="Titel 2"/>
          <p:cNvSpPr>
            <a:spLocks noGrp="1"/>
          </p:cNvSpPr>
          <p:nvPr>
            <p:ph type="title"/>
          </p:nvPr>
        </p:nvSpPr>
        <p:spPr/>
        <p:txBody>
          <a:bodyPr/>
          <a:lstStyle/>
          <a:p>
            <a:r>
              <a:rPr lang="nl-NL" dirty="0">
                <a:solidFill>
                  <a:schemeClr val="tx1"/>
                </a:solidFill>
              </a:rPr>
              <a:t>Vervolg 1</a:t>
            </a:r>
          </a:p>
        </p:txBody>
      </p:sp>
    </p:spTree>
    <p:extLst>
      <p:ext uri="{BB962C8B-B14F-4D97-AF65-F5344CB8AC3E}">
        <p14:creationId xmlns:p14="http://schemas.microsoft.com/office/powerpoint/2010/main" val="25493792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inhoud 1"/>
          <p:cNvSpPr>
            <a:spLocks noGrp="1"/>
          </p:cNvSpPr>
          <p:nvPr>
            <p:ph idx="1"/>
          </p:nvPr>
        </p:nvSpPr>
        <p:spPr/>
        <p:txBody>
          <a:bodyPr/>
          <a:lstStyle/>
          <a:p>
            <a:pPr lvl="0"/>
            <a:r>
              <a:rPr lang="nl-NL" dirty="0"/>
              <a:t>Als de voorzitter een sterke eigen mening heeft bij een bepaald punt, kan hij beter de hamer even overdragen. Als hij zelf te emotioneel betrokken is, kan hij de vergadering niet meer “technisch” leiden.</a:t>
            </a:r>
          </a:p>
          <a:p>
            <a:pPr lvl="0"/>
            <a:r>
              <a:rPr lang="nl-NL" dirty="0"/>
              <a:t>In de communicatie moet met de “bal” gespeeld werd, niet op de “persoon”. Als dat toch gebeurt maakt de voorzitter dat bespreekbaar tijdens of na de vergadering. </a:t>
            </a:r>
          </a:p>
          <a:p>
            <a:endParaRPr lang="nl-NL" dirty="0"/>
          </a:p>
        </p:txBody>
      </p:sp>
      <p:sp>
        <p:nvSpPr>
          <p:cNvPr id="3" name="Titel 2"/>
          <p:cNvSpPr>
            <a:spLocks noGrp="1"/>
          </p:cNvSpPr>
          <p:nvPr>
            <p:ph type="title"/>
          </p:nvPr>
        </p:nvSpPr>
        <p:spPr/>
        <p:txBody>
          <a:bodyPr/>
          <a:lstStyle/>
          <a:p>
            <a:r>
              <a:rPr lang="nl-NL" dirty="0">
                <a:solidFill>
                  <a:schemeClr val="tx1"/>
                </a:solidFill>
              </a:rPr>
              <a:t>Vervolg 2</a:t>
            </a:r>
          </a:p>
        </p:txBody>
      </p:sp>
    </p:spTree>
    <p:extLst>
      <p:ext uri="{BB962C8B-B14F-4D97-AF65-F5344CB8AC3E}">
        <p14:creationId xmlns:p14="http://schemas.microsoft.com/office/powerpoint/2010/main" val="35501170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inhoud 1"/>
          <p:cNvSpPr>
            <a:spLocks noGrp="1"/>
          </p:cNvSpPr>
          <p:nvPr>
            <p:ph idx="1"/>
          </p:nvPr>
        </p:nvSpPr>
        <p:spPr/>
        <p:txBody>
          <a:bodyPr/>
          <a:lstStyle/>
          <a:p>
            <a:r>
              <a:rPr lang="nl-NL" dirty="0" smtClean="0"/>
              <a:t>Een vergadering voorzitten is een kunst. Kies daarom een goede voorzitter en laat niemand ambtshalve voorzitter zijn (die er misschien wel tegenop ziet om vergaderingen te leiden).</a:t>
            </a:r>
          </a:p>
          <a:p>
            <a:r>
              <a:rPr lang="nl-NL" dirty="0" smtClean="0"/>
              <a:t>Sommige kerkenraden splitsen zich in een grote en kleine kerkenraad om niet over alle thema’s met alle ambtsdragers te vergaderen. (Dat vergemakkelijkt de communicatie, maar heeft ook risico’s voor de communicatie.)</a:t>
            </a:r>
            <a:endParaRPr lang="nl-NL" dirty="0"/>
          </a:p>
        </p:txBody>
      </p:sp>
      <p:sp>
        <p:nvSpPr>
          <p:cNvPr id="3" name="Titel 2"/>
          <p:cNvSpPr>
            <a:spLocks noGrp="1"/>
          </p:cNvSpPr>
          <p:nvPr>
            <p:ph type="title"/>
          </p:nvPr>
        </p:nvSpPr>
        <p:spPr/>
        <p:txBody>
          <a:bodyPr/>
          <a:lstStyle/>
          <a:p>
            <a:r>
              <a:rPr lang="nl-NL" dirty="0" smtClean="0"/>
              <a:t>Verstandige keuzes</a:t>
            </a:r>
            <a:endParaRPr lang="nl-NL" dirty="0"/>
          </a:p>
        </p:txBody>
      </p:sp>
    </p:spTree>
    <p:extLst>
      <p:ext uri="{BB962C8B-B14F-4D97-AF65-F5344CB8AC3E}">
        <p14:creationId xmlns:p14="http://schemas.microsoft.com/office/powerpoint/2010/main" val="12494720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inhoud 1"/>
          <p:cNvSpPr>
            <a:spLocks noGrp="1"/>
          </p:cNvSpPr>
          <p:nvPr>
            <p:ph idx="1"/>
          </p:nvPr>
        </p:nvSpPr>
        <p:spPr/>
        <p:txBody>
          <a:bodyPr/>
          <a:lstStyle/>
          <a:p>
            <a:r>
              <a:rPr lang="nl-NL" dirty="0" smtClean="0"/>
              <a:t>De frequentie, het tijdstip en de lengte van vergaderen kan ook bevorderlijk zijn voor goede communicatie.</a:t>
            </a:r>
          </a:p>
          <a:p>
            <a:endParaRPr lang="nl-NL" dirty="0"/>
          </a:p>
          <a:p>
            <a:pPr marL="109728" indent="0">
              <a:buNone/>
            </a:pPr>
            <a:r>
              <a:rPr lang="nl-NL" dirty="0" smtClean="0">
                <a:sym typeface="Wingdings" panose="05000000000000000000" pitchFamily="2" charset="2"/>
              </a:rPr>
              <a:t> </a:t>
            </a:r>
            <a:r>
              <a:rPr lang="nl-NL" i="1" dirty="0" smtClean="0"/>
              <a:t>Zet eens op een rijtje wat voor- en nadelen zijn van maandelijks vergaderen op een doordeweekse avond van 19.30-22.30 uur of </a:t>
            </a:r>
            <a:r>
              <a:rPr lang="nl-NL" i="1" dirty="0" err="1" smtClean="0"/>
              <a:t>zeswekelijks</a:t>
            </a:r>
            <a:r>
              <a:rPr lang="nl-NL" i="1" dirty="0" smtClean="0"/>
              <a:t> vergaderen op zaterdagmorgen van 08.00-12.00 uur.</a:t>
            </a:r>
            <a:endParaRPr lang="nl-NL" i="1" dirty="0"/>
          </a:p>
        </p:txBody>
      </p:sp>
      <p:sp>
        <p:nvSpPr>
          <p:cNvPr id="3" name="Titel 2"/>
          <p:cNvSpPr>
            <a:spLocks noGrp="1"/>
          </p:cNvSpPr>
          <p:nvPr>
            <p:ph type="title"/>
          </p:nvPr>
        </p:nvSpPr>
        <p:spPr/>
        <p:txBody>
          <a:bodyPr/>
          <a:lstStyle/>
          <a:p>
            <a:r>
              <a:rPr lang="nl-NL" dirty="0" smtClean="0"/>
              <a:t>Tijdstip van vergaderen</a:t>
            </a:r>
            <a:endParaRPr lang="nl-NL" dirty="0"/>
          </a:p>
        </p:txBody>
      </p:sp>
    </p:spTree>
    <p:extLst>
      <p:ext uri="{BB962C8B-B14F-4D97-AF65-F5344CB8AC3E}">
        <p14:creationId xmlns:p14="http://schemas.microsoft.com/office/powerpoint/2010/main" val="7734767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p:cNvSpPr>
            <a:spLocks noGrp="1"/>
          </p:cNvSpPr>
          <p:nvPr>
            <p:ph idx="1"/>
          </p:nvPr>
        </p:nvSpPr>
        <p:spPr/>
        <p:txBody>
          <a:bodyPr>
            <a:normAutofit/>
          </a:bodyPr>
          <a:lstStyle/>
          <a:p>
            <a:pPr marL="109728" indent="0">
              <a:buNone/>
            </a:pPr>
            <a:r>
              <a:rPr lang="nl-NL" dirty="0" smtClean="0"/>
              <a:t>Als er ondanks het goede vergaderen toch een conflict is of dreigt, zijn vier vragen belangrijk. Dat zijn dezelfde vragen als bijvoorbeeld van een loodgieter die een probleem moet oplossen. </a:t>
            </a:r>
          </a:p>
          <a:p>
            <a:pPr>
              <a:buFontTx/>
              <a:buChar char="-"/>
            </a:pPr>
            <a:r>
              <a:rPr lang="nl-NL" dirty="0" smtClean="0"/>
              <a:t>Wat is er aan de hand?</a:t>
            </a:r>
          </a:p>
          <a:p>
            <a:pPr>
              <a:buFontTx/>
              <a:buChar char="-"/>
            </a:pPr>
            <a:r>
              <a:rPr lang="nl-NL" dirty="0" smtClean="0"/>
              <a:t>Hoe is dat zo gekomen?</a:t>
            </a:r>
          </a:p>
          <a:p>
            <a:pPr>
              <a:buFontTx/>
              <a:buChar char="-"/>
            </a:pPr>
            <a:r>
              <a:rPr lang="nl-NL" dirty="0" smtClean="0"/>
              <a:t>Wat moeten we zien te bereiken?</a:t>
            </a:r>
          </a:p>
          <a:p>
            <a:pPr>
              <a:buFontTx/>
              <a:buChar char="-"/>
            </a:pPr>
            <a:r>
              <a:rPr lang="nl-NL" dirty="0" smtClean="0"/>
              <a:t>Wat is daarvoor nodig?</a:t>
            </a:r>
            <a:endParaRPr lang="nl-NL" dirty="0"/>
          </a:p>
          <a:p>
            <a:endParaRPr lang="nl-NL" dirty="0"/>
          </a:p>
          <a:p>
            <a:endParaRPr lang="nl-NL" dirty="0"/>
          </a:p>
        </p:txBody>
      </p:sp>
      <p:sp>
        <p:nvSpPr>
          <p:cNvPr id="2" name="Titel 1"/>
          <p:cNvSpPr>
            <a:spLocks noGrp="1"/>
          </p:cNvSpPr>
          <p:nvPr>
            <p:ph type="title"/>
          </p:nvPr>
        </p:nvSpPr>
        <p:spPr/>
        <p:txBody>
          <a:bodyPr/>
          <a:lstStyle/>
          <a:p>
            <a:r>
              <a:rPr lang="nl-NL" dirty="0"/>
              <a:t>De </a:t>
            </a:r>
            <a:r>
              <a:rPr lang="nl-NL" dirty="0" smtClean="0"/>
              <a:t>basisvragen </a:t>
            </a:r>
            <a:endParaRPr lang="nl-NL" dirty="0"/>
          </a:p>
        </p:txBody>
      </p:sp>
    </p:spTree>
    <p:extLst>
      <p:ext uri="{BB962C8B-B14F-4D97-AF65-F5344CB8AC3E}">
        <p14:creationId xmlns:p14="http://schemas.microsoft.com/office/powerpoint/2010/main" val="11304004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inhoud 1"/>
          <p:cNvSpPr>
            <a:spLocks noGrp="1"/>
          </p:cNvSpPr>
          <p:nvPr>
            <p:ph idx="1"/>
          </p:nvPr>
        </p:nvSpPr>
        <p:spPr/>
        <p:txBody>
          <a:bodyPr/>
          <a:lstStyle/>
          <a:p>
            <a:r>
              <a:rPr lang="nl-NL" dirty="0"/>
              <a:t>Wat gaat er volgens u soms fout in de communicatie tussen u als ambtsdragers?</a:t>
            </a:r>
          </a:p>
          <a:p>
            <a:r>
              <a:rPr lang="nl-NL" dirty="0" smtClean="0"/>
              <a:t>Waardoor komt dat, </a:t>
            </a:r>
            <a:r>
              <a:rPr lang="nl-NL" dirty="0"/>
              <a:t>denkt u?</a:t>
            </a:r>
          </a:p>
          <a:p>
            <a:r>
              <a:rPr lang="nl-NL" dirty="0" smtClean="0"/>
              <a:t>Hoe zou u willen dat de communicatie verloopt? Waar wilt u naar toe?</a:t>
            </a:r>
            <a:endParaRPr lang="nl-NL" dirty="0"/>
          </a:p>
          <a:p>
            <a:r>
              <a:rPr lang="nl-NL" dirty="0"/>
              <a:t>Wat </a:t>
            </a:r>
            <a:r>
              <a:rPr lang="nl-NL" dirty="0" smtClean="0"/>
              <a:t>kan of moet </a:t>
            </a:r>
            <a:r>
              <a:rPr lang="nl-NL" dirty="0"/>
              <a:t>er gedaan worden om dat te bereiken?</a:t>
            </a:r>
          </a:p>
          <a:p>
            <a:endParaRPr lang="nl-NL" dirty="0" smtClean="0"/>
          </a:p>
          <a:p>
            <a:pPr marL="109728" indent="0">
              <a:buNone/>
            </a:pPr>
            <a:r>
              <a:rPr lang="nl-NL" i="1" dirty="0" smtClean="0"/>
              <a:t>- Praat hierover eens rustig door met elkaar!</a:t>
            </a:r>
            <a:endParaRPr lang="nl-NL" i="1" dirty="0"/>
          </a:p>
        </p:txBody>
      </p:sp>
      <p:sp>
        <p:nvSpPr>
          <p:cNvPr id="3" name="Titel 2"/>
          <p:cNvSpPr>
            <a:spLocks noGrp="1"/>
          </p:cNvSpPr>
          <p:nvPr>
            <p:ph type="title"/>
          </p:nvPr>
        </p:nvSpPr>
        <p:spPr/>
        <p:txBody>
          <a:bodyPr>
            <a:normAutofit fontScale="90000"/>
          </a:bodyPr>
          <a:lstStyle/>
          <a:p>
            <a:r>
              <a:rPr lang="nl-NL" dirty="0" smtClean="0"/>
              <a:t>Toegepast op communicatie in de kerkenraad:</a:t>
            </a:r>
            <a:endParaRPr lang="nl-NL" dirty="0"/>
          </a:p>
        </p:txBody>
      </p:sp>
    </p:spTree>
    <p:extLst>
      <p:ext uri="{BB962C8B-B14F-4D97-AF65-F5344CB8AC3E}">
        <p14:creationId xmlns:p14="http://schemas.microsoft.com/office/powerpoint/2010/main" val="34730660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inhoud 1"/>
          <p:cNvSpPr>
            <a:spLocks noGrp="1"/>
          </p:cNvSpPr>
          <p:nvPr>
            <p:ph idx="1"/>
          </p:nvPr>
        </p:nvSpPr>
        <p:spPr>
          <a:xfrm>
            <a:off x="395536" y="1916832"/>
            <a:ext cx="8229600" cy="4525963"/>
          </a:xfrm>
        </p:spPr>
        <p:txBody>
          <a:bodyPr/>
          <a:lstStyle/>
          <a:p>
            <a:pPr lvl="0"/>
            <a:r>
              <a:rPr lang="nl-NL" dirty="0"/>
              <a:t>Emotionele conflicten (levensovertuiging, persoonlijke identiteit in het geding)</a:t>
            </a:r>
          </a:p>
          <a:p>
            <a:pPr lvl="0"/>
            <a:r>
              <a:rPr lang="nl-NL" dirty="0"/>
              <a:t>Rationele conflicten (over zaken, manieren waarop, doelen) </a:t>
            </a:r>
          </a:p>
          <a:p>
            <a:pPr marL="109728" lvl="0" indent="0">
              <a:buNone/>
            </a:pPr>
            <a:endParaRPr lang="nl-NL" dirty="0"/>
          </a:p>
          <a:p>
            <a:pPr lvl="0"/>
            <a:r>
              <a:rPr lang="nl-NL" dirty="0"/>
              <a:t>Emotionele zijn lastiger dan rationele. </a:t>
            </a:r>
          </a:p>
          <a:p>
            <a:pPr lvl="0"/>
            <a:r>
              <a:rPr lang="nl-NL" dirty="0"/>
              <a:t>Wordt de conflictstof toegedekt? (veenbrand)</a:t>
            </a:r>
          </a:p>
          <a:p>
            <a:pPr lvl="0"/>
            <a:r>
              <a:rPr lang="nl-NL" dirty="0"/>
              <a:t>Escaleert het conflict? (openlijke ruzies)</a:t>
            </a:r>
          </a:p>
          <a:p>
            <a:endParaRPr lang="nl-NL" dirty="0"/>
          </a:p>
        </p:txBody>
      </p:sp>
      <p:sp>
        <p:nvSpPr>
          <p:cNvPr id="3" name="Titel 2"/>
          <p:cNvSpPr>
            <a:spLocks noGrp="1"/>
          </p:cNvSpPr>
          <p:nvPr>
            <p:ph type="title"/>
          </p:nvPr>
        </p:nvSpPr>
        <p:spPr/>
        <p:txBody>
          <a:bodyPr>
            <a:normAutofit fontScale="90000"/>
          </a:bodyPr>
          <a:lstStyle/>
          <a:p>
            <a:r>
              <a:rPr lang="nl-NL" dirty="0"/>
              <a:t>Er zijn </a:t>
            </a:r>
            <a:r>
              <a:rPr lang="nl-NL" dirty="0" smtClean="0"/>
              <a:t>twee soorten </a:t>
            </a:r>
            <a:r>
              <a:rPr lang="nl-NL" dirty="0"/>
              <a:t>conflicten in de kerk(en)raad mogelijk</a:t>
            </a:r>
          </a:p>
        </p:txBody>
      </p:sp>
    </p:spTree>
    <p:extLst>
      <p:ext uri="{BB962C8B-B14F-4D97-AF65-F5344CB8AC3E}">
        <p14:creationId xmlns:p14="http://schemas.microsoft.com/office/powerpoint/2010/main" val="41152503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p:cNvSpPr>
            <a:spLocks noGrp="1"/>
          </p:cNvSpPr>
          <p:nvPr>
            <p:ph idx="1"/>
          </p:nvPr>
        </p:nvSpPr>
        <p:spPr/>
        <p:txBody>
          <a:bodyPr>
            <a:normAutofit/>
          </a:bodyPr>
          <a:lstStyle/>
          <a:p>
            <a:r>
              <a:rPr lang="nl-NL" dirty="0"/>
              <a:t>U kunt tegen de ander ingaan </a:t>
            </a:r>
            <a:r>
              <a:rPr lang="nl-NL" dirty="0">
                <a:sym typeface="Wingdings" pitchFamily="2" charset="2"/>
              </a:rPr>
              <a:t> strijd</a:t>
            </a:r>
            <a:endParaRPr lang="nl-NL" dirty="0"/>
          </a:p>
          <a:p>
            <a:r>
              <a:rPr lang="nl-NL" dirty="0"/>
              <a:t>U kunt tegen uzelf ingaan </a:t>
            </a:r>
            <a:r>
              <a:rPr lang="nl-NL" dirty="0">
                <a:sym typeface="Wingdings" pitchFamily="2" charset="2"/>
              </a:rPr>
              <a:t> zelfverloochening / u terugtrekken</a:t>
            </a:r>
            <a:endParaRPr lang="nl-NL" dirty="0"/>
          </a:p>
          <a:p>
            <a:r>
              <a:rPr lang="nl-NL" dirty="0"/>
              <a:t>U kunt communiceren </a:t>
            </a:r>
            <a:r>
              <a:rPr lang="nl-NL" dirty="0">
                <a:sym typeface="Wingdings" pitchFamily="2" charset="2"/>
              </a:rPr>
              <a:t> het gesprek aangaan</a:t>
            </a:r>
          </a:p>
          <a:p>
            <a:r>
              <a:rPr lang="nl-NL" dirty="0">
                <a:sym typeface="Wingdings" pitchFamily="2" charset="2"/>
              </a:rPr>
              <a:t>Strijd is duidelijk maar lost niets op</a:t>
            </a:r>
          </a:p>
          <a:p>
            <a:r>
              <a:rPr lang="nl-NL" dirty="0">
                <a:sym typeface="Wingdings" pitchFamily="2" charset="2"/>
              </a:rPr>
              <a:t>U terugtrekken is onduidelijk en lost ook niets op; zelfverloochening kan alleen na gesprek</a:t>
            </a:r>
          </a:p>
          <a:p>
            <a:r>
              <a:rPr lang="nl-NL" dirty="0">
                <a:sym typeface="Wingdings" pitchFamily="2" charset="2"/>
              </a:rPr>
              <a:t>Het gesprek is de enige maar moeilijkste weg</a:t>
            </a:r>
          </a:p>
          <a:p>
            <a:pPr marL="109728" indent="0">
              <a:buNone/>
            </a:pPr>
            <a:endParaRPr lang="nl-NL" dirty="0"/>
          </a:p>
        </p:txBody>
      </p:sp>
      <p:sp>
        <p:nvSpPr>
          <p:cNvPr id="2" name="Titel 1"/>
          <p:cNvSpPr>
            <a:spLocks noGrp="1"/>
          </p:cNvSpPr>
          <p:nvPr>
            <p:ph type="title"/>
          </p:nvPr>
        </p:nvSpPr>
        <p:spPr/>
        <p:txBody>
          <a:bodyPr>
            <a:normAutofit fontScale="90000"/>
          </a:bodyPr>
          <a:lstStyle/>
          <a:p>
            <a:r>
              <a:rPr lang="nl-NL" dirty="0"/>
              <a:t>Bij (dreigende) conflicten zijn DRIE reacties mogelijk</a:t>
            </a:r>
          </a:p>
        </p:txBody>
      </p:sp>
    </p:spTree>
    <p:extLst>
      <p:ext uri="{BB962C8B-B14F-4D97-AF65-F5344CB8AC3E}">
        <p14:creationId xmlns:p14="http://schemas.microsoft.com/office/powerpoint/2010/main" val="3370359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inhoud 1"/>
          <p:cNvSpPr>
            <a:spLocks noGrp="1"/>
          </p:cNvSpPr>
          <p:nvPr>
            <p:ph idx="1"/>
          </p:nvPr>
        </p:nvSpPr>
        <p:spPr/>
        <p:txBody>
          <a:bodyPr/>
          <a:lstStyle/>
          <a:p>
            <a:r>
              <a:rPr lang="nl-NL" u="sng" dirty="0"/>
              <a:t>Probleem oplossen </a:t>
            </a:r>
            <a:r>
              <a:rPr lang="nl-NL" dirty="0"/>
              <a:t>(‘we zijn er echt uit!’)</a:t>
            </a:r>
          </a:p>
          <a:p>
            <a:r>
              <a:rPr lang="nl-NL" u="sng" dirty="0"/>
              <a:t>Forceren</a:t>
            </a:r>
            <a:r>
              <a:rPr lang="nl-NL" dirty="0"/>
              <a:t> (doordrukken van één visie)</a:t>
            </a:r>
          </a:p>
          <a:p>
            <a:r>
              <a:rPr lang="nl-NL" u="sng" dirty="0"/>
              <a:t>Compromis zoeken </a:t>
            </a:r>
            <a:r>
              <a:rPr lang="nl-NL" dirty="0"/>
              <a:t>(ieder krijgt iets)</a:t>
            </a:r>
          </a:p>
          <a:p>
            <a:r>
              <a:rPr lang="nl-NL" u="sng" dirty="0"/>
              <a:t>Ontlopen</a:t>
            </a:r>
            <a:r>
              <a:rPr lang="nl-NL" dirty="0"/>
              <a:t> (problemen ontkennen; of er </a:t>
            </a:r>
            <a:r>
              <a:rPr lang="nl-NL" dirty="0" smtClean="0"/>
              <a:t> </a:t>
            </a:r>
            <a:r>
              <a:rPr lang="nl-NL" dirty="0"/>
              <a:t>huilend voor </a:t>
            </a:r>
            <a:r>
              <a:rPr lang="nl-NL" dirty="0" smtClean="0"/>
              <a:t>wegvluchten; of toegeven en de minste zijn om maar geen ruzie te krijgen)</a:t>
            </a:r>
            <a:endParaRPr lang="nl-NL" dirty="0"/>
          </a:p>
          <a:p>
            <a:pPr marL="109728" indent="0">
              <a:buNone/>
            </a:pPr>
            <a:endParaRPr lang="nl-NL" dirty="0"/>
          </a:p>
          <a:p>
            <a:pPr marL="109728" indent="0">
              <a:buNone/>
            </a:pPr>
            <a:r>
              <a:rPr lang="nl-NL" dirty="0"/>
              <a:t>Als je overtuiging (waarheid) belangrijker is dan de relaties (eenheid) neig je naar forceren</a:t>
            </a:r>
          </a:p>
        </p:txBody>
      </p:sp>
      <p:sp>
        <p:nvSpPr>
          <p:cNvPr id="3" name="Titel 2"/>
          <p:cNvSpPr>
            <a:spLocks noGrp="1"/>
          </p:cNvSpPr>
          <p:nvPr>
            <p:ph type="title"/>
          </p:nvPr>
        </p:nvSpPr>
        <p:spPr/>
        <p:txBody>
          <a:bodyPr>
            <a:normAutofit/>
          </a:bodyPr>
          <a:lstStyle/>
          <a:p>
            <a:r>
              <a:rPr lang="nl-NL" dirty="0"/>
              <a:t>En er zijn </a:t>
            </a:r>
            <a:r>
              <a:rPr lang="nl-NL" dirty="0" smtClean="0"/>
              <a:t>vier</a:t>
            </a:r>
            <a:r>
              <a:rPr lang="nl-NL" dirty="0" smtClean="0">
                <a:solidFill>
                  <a:schemeClr val="tx1"/>
                </a:solidFill>
              </a:rPr>
              <a:t> </a:t>
            </a:r>
            <a:r>
              <a:rPr lang="nl-NL" dirty="0"/>
              <a:t>conflictstijlen</a:t>
            </a:r>
          </a:p>
        </p:txBody>
      </p:sp>
    </p:spTree>
    <p:extLst>
      <p:ext uri="{BB962C8B-B14F-4D97-AF65-F5344CB8AC3E}">
        <p14:creationId xmlns:p14="http://schemas.microsoft.com/office/powerpoint/2010/main" val="42467764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p:cNvSpPr>
            <a:spLocks noGrp="1"/>
          </p:cNvSpPr>
          <p:nvPr>
            <p:ph idx="1"/>
          </p:nvPr>
        </p:nvSpPr>
        <p:spPr/>
        <p:txBody>
          <a:bodyPr/>
          <a:lstStyle/>
          <a:p>
            <a:r>
              <a:rPr lang="nl-NL" dirty="0"/>
              <a:t>U mag er zijn en eerlijk aansluiten bij wat u denkt of voelt </a:t>
            </a:r>
          </a:p>
          <a:p>
            <a:r>
              <a:rPr lang="nl-NL" dirty="0"/>
              <a:t>Wees enkelvoudig in uw boodschappen</a:t>
            </a:r>
          </a:p>
          <a:p>
            <a:r>
              <a:rPr lang="nl-NL" dirty="0"/>
              <a:t>Lees geen gedachten (en stem uw gedrag daar niet op af)</a:t>
            </a:r>
          </a:p>
          <a:p>
            <a:r>
              <a:rPr lang="nl-NL" dirty="0">
                <a:sym typeface="Wingdings" pitchFamily="2" charset="2"/>
              </a:rPr>
              <a:t>Verplaats u in de ander; </a:t>
            </a:r>
            <a:r>
              <a:rPr lang="nl-NL" dirty="0" err="1">
                <a:sym typeface="Wingdings" pitchFamily="2" charset="2"/>
              </a:rPr>
              <a:t>vráág</a:t>
            </a:r>
            <a:r>
              <a:rPr lang="nl-NL" dirty="0">
                <a:sym typeface="Wingdings" pitchFamily="2" charset="2"/>
              </a:rPr>
              <a:t> naar diens gedachten en gevoelens</a:t>
            </a:r>
          </a:p>
          <a:p>
            <a:r>
              <a:rPr lang="nl-NL" dirty="0">
                <a:sym typeface="Wingdings" pitchFamily="2" charset="2"/>
              </a:rPr>
              <a:t>Spreek positief tot / over de ander</a:t>
            </a:r>
            <a:endParaRPr lang="nl-NL" dirty="0"/>
          </a:p>
        </p:txBody>
      </p:sp>
      <p:sp>
        <p:nvSpPr>
          <p:cNvPr id="2" name="Titel 1"/>
          <p:cNvSpPr>
            <a:spLocks noGrp="1"/>
          </p:cNvSpPr>
          <p:nvPr>
            <p:ph type="title"/>
          </p:nvPr>
        </p:nvSpPr>
        <p:spPr/>
        <p:txBody>
          <a:bodyPr>
            <a:normAutofit fontScale="90000"/>
          </a:bodyPr>
          <a:lstStyle/>
          <a:p>
            <a:r>
              <a:rPr lang="nl-NL" dirty="0"/>
              <a:t>Kies voor eerlijke communicatie!</a:t>
            </a:r>
          </a:p>
        </p:txBody>
      </p:sp>
    </p:spTree>
    <p:extLst>
      <p:ext uri="{BB962C8B-B14F-4D97-AF65-F5344CB8AC3E}">
        <p14:creationId xmlns:p14="http://schemas.microsoft.com/office/powerpoint/2010/main" val="329646036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p:cNvSpPr>
            <a:spLocks noGrp="1"/>
          </p:cNvSpPr>
          <p:nvPr>
            <p:ph idx="1"/>
          </p:nvPr>
        </p:nvSpPr>
        <p:spPr/>
        <p:txBody>
          <a:bodyPr>
            <a:normAutofit/>
          </a:bodyPr>
          <a:lstStyle/>
          <a:p>
            <a:r>
              <a:rPr lang="nl-NL" i="1" dirty="0"/>
              <a:t>Inhoud</a:t>
            </a:r>
            <a:r>
              <a:rPr lang="nl-NL" dirty="0"/>
              <a:t> (uw mening over…)</a:t>
            </a:r>
          </a:p>
          <a:p>
            <a:r>
              <a:rPr lang="nl-NL" i="1" dirty="0"/>
              <a:t>U zelf </a:t>
            </a:r>
            <a:r>
              <a:rPr lang="nl-NL" dirty="0"/>
              <a:t>(u laat iets van uw karakter zien)</a:t>
            </a:r>
          </a:p>
          <a:p>
            <a:r>
              <a:rPr lang="nl-NL" i="1" dirty="0"/>
              <a:t>Relatie</a:t>
            </a:r>
            <a:r>
              <a:rPr lang="nl-NL" dirty="0"/>
              <a:t> (u laat merken hoe u over de ander denkt)</a:t>
            </a:r>
          </a:p>
          <a:p>
            <a:r>
              <a:rPr lang="nl-NL" i="1" dirty="0"/>
              <a:t>Appel</a:t>
            </a:r>
            <a:r>
              <a:rPr lang="nl-NL" dirty="0"/>
              <a:t> (u wilt iets bereiken)</a:t>
            </a:r>
          </a:p>
          <a:p>
            <a:endParaRPr lang="nl-NL" dirty="0"/>
          </a:p>
          <a:p>
            <a:r>
              <a:rPr lang="nl-NL" dirty="0"/>
              <a:t>Hoe eerlijker en hartelijker deze </a:t>
            </a:r>
            <a:r>
              <a:rPr lang="nl-NL" dirty="0" err="1" smtClean="0"/>
              <a:t>communi</a:t>
            </a:r>
            <a:r>
              <a:rPr lang="nl-NL" dirty="0" smtClean="0"/>
              <a:t>- </a:t>
            </a:r>
            <a:r>
              <a:rPr lang="nl-NL" dirty="0" err="1" smtClean="0"/>
              <a:t>catie</a:t>
            </a:r>
            <a:r>
              <a:rPr lang="nl-NL" dirty="0" smtClean="0"/>
              <a:t> </a:t>
            </a:r>
            <a:r>
              <a:rPr lang="nl-NL" dirty="0"/>
              <a:t>is, des te eerder is een probleem opgelost of een compromis gevonden</a:t>
            </a:r>
          </a:p>
        </p:txBody>
      </p:sp>
      <p:sp>
        <p:nvSpPr>
          <p:cNvPr id="2" name="Titel 1"/>
          <p:cNvSpPr>
            <a:spLocks noGrp="1"/>
          </p:cNvSpPr>
          <p:nvPr>
            <p:ph type="title"/>
          </p:nvPr>
        </p:nvSpPr>
        <p:spPr/>
        <p:txBody>
          <a:bodyPr/>
          <a:lstStyle/>
          <a:p>
            <a:r>
              <a:rPr lang="nl-NL" dirty="0"/>
              <a:t>Lagen in de communicatie</a:t>
            </a:r>
          </a:p>
        </p:txBody>
      </p:sp>
    </p:spTree>
    <p:extLst>
      <p:ext uri="{BB962C8B-B14F-4D97-AF65-F5344CB8AC3E}">
        <p14:creationId xmlns:p14="http://schemas.microsoft.com/office/powerpoint/2010/main" val="18480465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p:cNvSpPr>
            <a:spLocks noGrp="1"/>
          </p:cNvSpPr>
          <p:nvPr>
            <p:ph idx="1"/>
          </p:nvPr>
        </p:nvSpPr>
        <p:spPr/>
        <p:txBody>
          <a:bodyPr>
            <a:normAutofit/>
          </a:bodyPr>
          <a:lstStyle/>
          <a:p>
            <a:pPr lvl="0"/>
            <a:r>
              <a:rPr lang="nl-NL" dirty="0"/>
              <a:t>spreek dan voor u zelf (ik-boodschap),</a:t>
            </a:r>
          </a:p>
          <a:p>
            <a:pPr lvl="0"/>
            <a:r>
              <a:rPr lang="nl-NL" dirty="0"/>
              <a:t>spreek over feiten </a:t>
            </a:r>
          </a:p>
          <a:p>
            <a:pPr lvl="0"/>
            <a:r>
              <a:rPr lang="nl-NL" dirty="0"/>
              <a:t>én over uw beleving bij de feiten</a:t>
            </a:r>
          </a:p>
          <a:p>
            <a:pPr lvl="0"/>
            <a:r>
              <a:rPr lang="nl-NL" dirty="0"/>
              <a:t>val een ander niet aan als persoon (‘jij bent…’) </a:t>
            </a:r>
          </a:p>
          <a:p>
            <a:pPr lvl="0"/>
            <a:r>
              <a:rPr lang="nl-NL" dirty="0"/>
              <a:t>maar spreek hem aan op het gedrag of zijn woorden (‘jij deed… / jij zei…’)</a:t>
            </a:r>
          </a:p>
          <a:p>
            <a:pPr lvl="0"/>
            <a:r>
              <a:rPr lang="nl-NL" dirty="0"/>
              <a:t>en generaliseer niet (‘altijd ben jij…’)</a:t>
            </a:r>
          </a:p>
          <a:p>
            <a:endParaRPr lang="nl-NL" dirty="0"/>
          </a:p>
        </p:txBody>
      </p:sp>
      <p:sp>
        <p:nvSpPr>
          <p:cNvPr id="2" name="Titel 1"/>
          <p:cNvSpPr>
            <a:spLocks noGrp="1"/>
          </p:cNvSpPr>
          <p:nvPr>
            <p:ph type="title"/>
          </p:nvPr>
        </p:nvSpPr>
        <p:spPr/>
        <p:txBody>
          <a:bodyPr/>
          <a:lstStyle/>
          <a:p>
            <a:r>
              <a:rPr lang="nl-NL" dirty="0"/>
              <a:t>Als u kritiek hebt</a:t>
            </a:r>
          </a:p>
        </p:txBody>
      </p:sp>
    </p:spTree>
    <p:extLst>
      <p:ext uri="{BB962C8B-B14F-4D97-AF65-F5344CB8AC3E}">
        <p14:creationId xmlns:p14="http://schemas.microsoft.com/office/powerpoint/2010/main" val="305870126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p:cNvSpPr>
            <a:spLocks noGrp="1"/>
          </p:cNvSpPr>
          <p:nvPr>
            <p:ph idx="1"/>
          </p:nvPr>
        </p:nvSpPr>
        <p:spPr/>
        <p:txBody>
          <a:bodyPr>
            <a:normAutofit/>
          </a:bodyPr>
          <a:lstStyle/>
          <a:p>
            <a:pPr lvl="0"/>
            <a:r>
              <a:rPr lang="nl-NL" dirty="0"/>
              <a:t>Luister naar feiten én naar gevoelens</a:t>
            </a:r>
          </a:p>
          <a:p>
            <a:pPr lvl="0"/>
            <a:r>
              <a:rPr lang="nl-NL" dirty="0"/>
              <a:t>Let op de non verbale uitstraling </a:t>
            </a:r>
          </a:p>
          <a:p>
            <a:pPr lvl="0"/>
            <a:r>
              <a:rPr lang="nl-NL" dirty="0"/>
              <a:t>Toon dat u luistert door af en toe in eigen woorden weer te geven wat de ander zegt</a:t>
            </a:r>
          </a:p>
          <a:p>
            <a:pPr lvl="0"/>
            <a:r>
              <a:rPr lang="nl-NL" dirty="0"/>
              <a:t>Toon het luisteren zelf ook non-verbaal (houding, blik, geïnteresseerd zijn)</a:t>
            </a:r>
          </a:p>
          <a:p>
            <a:endParaRPr lang="nl-NL" dirty="0"/>
          </a:p>
        </p:txBody>
      </p:sp>
      <p:sp>
        <p:nvSpPr>
          <p:cNvPr id="2" name="Titel 1"/>
          <p:cNvSpPr>
            <a:spLocks noGrp="1"/>
          </p:cNvSpPr>
          <p:nvPr>
            <p:ph type="title"/>
          </p:nvPr>
        </p:nvSpPr>
        <p:spPr/>
        <p:txBody>
          <a:bodyPr/>
          <a:lstStyle/>
          <a:p>
            <a:r>
              <a:rPr lang="nl-NL" dirty="0"/>
              <a:t>Spreken is luisteren</a:t>
            </a:r>
          </a:p>
        </p:txBody>
      </p:sp>
    </p:spTree>
    <p:extLst>
      <p:ext uri="{BB962C8B-B14F-4D97-AF65-F5344CB8AC3E}">
        <p14:creationId xmlns:p14="http://schemas.microsoft.com/office/powerpoint/2010/main" val="41235626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p:cNvSpPr>
            <a:spLocks noGrp="1"/>
          </p:cNvSpPr>
          <p:nvPr>
            <p:ph idx="1"/>
          </p:nvPr>
        </p:nvSpPr>
        <p:spPr>
          <a:xfrm>
            <a:off x="107504" y="1124744"/>
            <a:ext cx="8928992" cy="4525963"/>
          </a:xfrm>
        </p:spPr>
        <p:txBody>
          <a:bodyPr>
            <a:noAutofit/>
          </a:bodyPr>
          <a:lstStyle/>
          <a:p>
            <a:pPr lvl="1"/>
            <a:r>
              <a:rPr lang="nl-NL" sz="2800" dirty="0"/>
              <a:t>Minderwaardigheidsgevoelens (‘Ik ben maar…’)</a:t>
            </a:r>
          </a:p>
          <a:p>
            <a:pPr lvl="1"/>
            <a:r>
              <a:rPr lang="nl-NL" sz="2800" dirty="0" smtClean="0"/>
              <a:t>Meerderwaardigheidsgevoelens </a:t>
            </a:r>
            <a:r>
              <a:rPr lang="nl-NL" sz="2800" dirty="0"/>
              <a:t>(‘Ik weet het beter…’)</a:t>
            </a:r>
          </a:p>
          <a:p>
            <a:pPr lvl="1"/>
            <a:r>
              <a:rPr lang="nl-NL" sz="2800" dirty="0"/>
              <a:t>Vermoeidheid</a:t>
            </a:r>
          </a:p>
          <a:p>
            <a:pPr lvl="1"/>
            <a:r>
              <a:rPr lang="nl-NL" sz="2800" dirty="0"/>
              <a:t>Alleen over feiten </a:t>
            </a:r>
            <a:r>
              <a:rPr lang="nl-NL" sz="2800" dirty="0" smtClean="0"/>
              <a:t>praten; </a:t>
            </a:r>
            <a:r>
              <a:rPr lang="nl-NL" sz="2800" dirty="0"/>
              <a:t>gevoelens negeren</a:t>
            </a:r>
          </a:p>
          <a:p>
            <a:pPr lvl="1"/>
            <a:r>
              <a:rPr lang="nl-NL" sz="2800" dirty="0"/>
              <a:t>In het eigen denkkader vast blijven zitten (vanuit onwetendheid, vanuit angst, vanuit opvoeding, vanuit een eigen bekeringsweg…)</a:t>
            </a:r>
          </a:p>
          <a:p>
            <a:pPr lvl="1"/>
            <a:r>
              <a:rPr lang="nl-NL" sz="2800" dirty="0"/>
              <a:t>Slecht luisteren (geen echte interesse tonen)</a:t>
            </a:r>
          </a:p>
        </p:txBody>
      </p:sp>
      <p:sp>
        <p:nvSpPr>
          <p:cNvPr id="2" name="Titel 1"/>
          <p:cNvSpPr>
            <a:spLocks noGrp="1"/>
          </p:cNvSpPr>
          <p:nvPr>
            <p:ph type="title"/>
          </p:nvPr>
        </p:nvSpPr>
        <p:spPr/>
        <p:txBody>
          <a:bodyPr/>
          <a:lstStyle/>
          <a:p>
            <a:r>
              <a:rPr lang="nl-NL" dirty="0"/>
              <a:t>Storingen van communicatie</a:t>
            </a:r>
          </a:p>
        </p:txBody>
      </p:sp>
    </p:spTree>
    <p:extLst>
      <p:ext uri="{BB962C8B-B14F-4D97-AF65-F5344CB8AC3E}">
        <p14:creationId xmlns:p14="http://schemas.microsoft.com/office/powerpoint/2010/main" val="141208749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p:cNvSpPr>
            <a:spLocks noGrp="1"/>
          </p:cNvSpPr>
          <p:nvPr>
            <p:ph idx="1"/>
          </p:nvPr>
        </p:nvSpPr>
        <p:spPr/>
        <p:txBody>
          <a:bodyPr/>
          <a:lstStyle/>
          <a:p>
            <a:r>
              <a:rPr lang="nl-NL" dirty="0"/>
              <a:t>Als u zich verplaatst in de ander, vervolgens samen oploopt, voelt de ander zich begrepen en krijgt hij zin om met u verder te gaan. Communicatie is immers niet alleen mededelingen doen, maar ook iets delen: blijdschap, vreugde, visie, inzicht, overtuiging, hoop.</a:t>
            </a:r>
          </a:p>
        </p:txBody>
      </p:sp>
      <p:sp>
        <p:nvSpPr>
          <p:cNvPr id="2" name="Titel 1"/>
          <p:cNvSpPr>
            <a:spLocks noGrp="1"/>
          </p:cNvSpPr>
          <p:nvPr>
            <p:ph type="title"/>
          </p:nvPr>
        </p:nvSpPr>
        <p:spPr/>
        <p:txBody>
          <a:bodyPr/>
          <a:lstStyle/>
          <a:p>
            <a:r>
              <a:rPr lang="nl-NL" dirty="0"/>
              <a:t>Uitdaging</a:t>
            </a:r>
          </a:p>
        </p:txBody>
      </p:sp>
    </p:spTree>
    <p:extLst>
      <p:ext uri="{BB962C8B-B14F-4D97-AF65-F5344CB8AC3E}">
        <p14:creationId xmlns:p14="http://schemas.microsoft.com/office/powerpoint/2010/main" val="5344430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inhoud 1"/>
          <p:cNvSpPr>
            <a:spLocks noGrp="1"/>
          </p:cNvSpPr>
          <p:nvPr>
            <p:ph idx="1"/>
          </p:nvPr>
        </p:nvSpPr>
        <p:spPr/>
        <p:txBody>
          <a:bodyPr/>
          <a:lstStyle/>
          <a:p>
            <a:r>
              <a:rPr lang="nl-NL" dirty="0"/>
              <a:t>Welke van de</a:t>
            </a:r>
            <a:r>
              <a:rPr lang="nl-NL" dirty="0">
                <a:solidFill>
                  <a:srgbClr val="FF0000"/>
                </a:solidFill>
              </a:rPr>
              <a:t> </a:t>
            </a:r>
            <a:r>
              <a:rPr lang="nl-NL" dirty="0"/>
              <a:t>Bijbelse</a:t>
            </a:r>
            <a:r>
              <a:rPr lang="nl-NL" dirty="0">
                <a:solidFill>
                  <a:srgbClr val="FF0000"/>
                </a:solidFill>
              </a:rPr>
              <a:t> </a:t>
            </a:r>
            <a:r>
              <a:rPr lang="nl-NL" dirty="0"/>
              <a:t>gegevens is in deze bijeenkomst voor u méér gaan spreken?</a:t>
            </a:r>
          </a:p>
          <a:p>
            <a:r>
              <a:rPr lang="nl-NL" dirty="0"/>
              <a:t>Waarvoor gaan we, nu de bijeenkomst afgelopen is, danken en bidden?</a:t>
            </a:r>
          </a:p>
          <a:p>
            <a:r>
              <a:rPr lang="nl-NL" dirty="0"/>
              <a:t>Wat heeft dat voor consequenties voor uw gedrag hierna?</a:t>
            </a:r>
          </a:p>
        </p:txBody>
      </p:sp>
      <p:sp>
        <p:nvSpPr>
          <p:cNvPr id="3" name="Titel 2"/>
          <p:cNvSpPr>
            <a:spLocks noGrp="1"/>
          </p:cNvSpPr>
          <p:nvPr>
            <p:ph type="title"/>
          </p:nvPr>
        </p:nvSpPr>
        <p:spPr/>
        <p:txBody>
          <a:bodyPr/>
          <a:lstStyle/>
          <a:p>
            <a:r>
              <a:rPr lang="nl-NL" dirty="0"/>
              <a:t>Bijbelse gegevens</a:t>
            </a:r>
          </a:p>
        </p:txBody>
      </p:sp>
    </p:spTree>
    <p:extLst>
      <p:ext uri="{BB962C8B-B14F-4D97-AF65-F5344CB8AC3E}">
        <p14:creationId xmlns:p14="http://schemas.microsoft.com/office/powerpoint/2010/main" val="265426938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
  <a:themeElements>
    <a:clrScheme name="Concours">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Concourse</Template>
  <TotalTime>416</TotalTime>
  <Words>1474</Words>
  <Application>Microsoft Office PowerPoint</Application>
  <PresentationFormat>Diavoorstelling (4:3)</PresentationFormat>
  <Paragraphs>136</Paragraphs>
  <Slides>24</Slides>
  <Notes>9</Notes>
  <HiddenSlides>0</HiddenSlides>
  <MMClips>0</MMClips>
  <ScaleCrop>false</ScaleCrop>
  <HeadingPairs>
    <vt:vector size="4" baseType="variant">
      <vt:variant>
        <vt:lpstr>Thema</vt:lpstr>
      </vt:variant>
      <vt:variant>
        <vt:i4>1</vt:i4>
      </vt:variant>
      <vt:variant>
        <vt:lpstr>Diatitels</vt:lpstr>
      </vt:variant>
      <vt:variant>
        <vt:i4>24</vt:i4>
      </vt:variant>
    </vt:vector>
  </HeadingPairs>
  <TitlesOfParts>
    <vt:vector size="25" baseType="lpstr">
      <vt:lpstr>Concours</vt:lpstr>
      <vt:lpstr>Communicatie </vt:lpstr>
      <vt:lpstr>Voorvragen; een oefening</vt:lpstr>
      <vt:lpstr>Stellingen, mee eens of mee oneens?</vt:lpstr>
      <vt:lpstr>Bijbelse communicatieregels,</vt:lpstr>
      <vt:lpstr>Vervolg 1</vt:lpstr>
      <vt:lpstr>Vervolg 2</vt:lpstr>
      <vt:lpstr>Vergaderen</vt:lpstr>
      <vt:lpstr>Goed vergaderen voorkomt problemen</vt:lpstr>
      <vt:lpstr>Vervolg 1</vt:lpstr>
      <vt:lpstr>Vervolg 2</vt:lpstr>
      <vt:lpstr>Verstandige keuzes</vt:lpstr>
      <vt:lpstr>Tijdstip van vergaderen</vt:lpstr>
      <vt:lpstr>De basisvragen </vt:lpstr>
      <vt:lpstr>Toegepast op communicatie in de kerkenraad:</vt:lpstr>
      <vt:lpstr>Er zijn twee soorten conflicten in de kerk(en)raad mogelijk</vt:lpstr>
      <vt:lpstr>Bij (dreigende) conflicten zijn DRIE reacties mogelijk</vt:lpstr>
      <vt:lpstr>En er zijn vier conflictstijlen</vt:lpstr>
      <vt:lpstr>Kies voor eerlijke communicatie!</vt:lpstr>
      <vt:lpstr>Lagen in de communicatie</vt:lpstr>
      <vt:lpstr>Als u kritiek hebt</vt:lpstr>
      <vt:lpstr>Spreken is luisteren</vt:lpstr>
      <vt:lpstr>Storingen van communicatie</vt:lpstr>
      <vt:lpstr>Uitdaging</vt:lpstr>
      <vt:lpstr>Bijbelse gegevens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Communicatie</dc:title>
  <dc:creator>N.C. van der Voet</dc:creator>
  <cp:lastModifiedBy>N.C. van der Voet</cp:lastModifiedBy>
  <cp:revision>46</cp:revision>
  <dcterms:created xsi:type="dcterms:W3CDTF">2011-11-01T12:12:44Z</dcterms:created>
  <dcterms:modified xsi:type="dcterms:W3CDTF">2018-09-25T07:10:54Z</dcterms:modified>
</cp:coreProperties>
</file>