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2" r:id="rId4"/>
    <p:sldId id="266" r:id="rId5"/>
    <p:sldId id="257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68" r:id="rId15"/>
    <p:sldId id="282" r:id="rId16"/>
    <p:sldId id="261" r:id="rId17"/>
    <p:sldId id="281" r:id="rId18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C60FD64-05F0-4959-9D28-EDB38A0E5FFE}" v="5" dt="2023-11-01T10:22:49.0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5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co van der Voet" userId="9e6fc3e6dead0faa" providerId="LiveId" clId="{1C60FD64-05F0-4959-9D28-EDB38A0E5FFE}"/>
    <pc:docChg chg="custSel addSld delSld modSld sldOrd">
      <pc:chgData name="Nico van der Voet" userId="9e6fc3e6dead0faa" providerId="LiveId" clId="{1C60FD64-05F0-4959-9D28-EDB38A0E5FFE}" dt="2023-11-16T09:09:15.665" v="4944" actId="6549"/>
      <pc:docMkLst>
        <pc:docMk/>
      </pc:docMkLst>
      <pc:sldChg chg="modSp mod">
        <pc:chgData name="Nico van der Voet" userId="9e6fc3e6dead0faa" providerId="LiveId" clId="{1C60FD64-05F0-4959-9D28-EDB38A0E5FFE}" dt="2023-11-01T10:41:21.242" v="3597" actId="20577"/>
        <pc:sldMkLst>
          <pc:docMk/>
          <pc:sldMk cId="0" sldId="256"/>
        </pc:sldMkLst>
        <pc:spChg chg="mod">
          <ac:chgData name="Nico van der Voet" userId="9e6fc3e6dead0faa" providerId="LiveId" clId="{1C60FD64-05F0-4959-9D28-EDB38A0E5FFE}" dt="2023-11-01T09:13:07.455" v="87" actId="20577"/>
          <ac:spMkLst>
            <pc:docMk/>
            <pc:sldMk cId="0" sldId="256"/>
            <ac:spMk id="3" creationId="{D75E35C8-A4F3-F268-A27D-B9B1C142AA72}"/>
          </ac:spMkLst>
        </pc:spChg>
        <pc:spChg chg="mod">
          <ac:chgData name="Nico van der Voet" userId="9e6fc3e6dead0faa" providerId="LiveId" clId="{1C60FD64-05F0-4959-9D28-EDB38A0E5FFE}" dt="2023-11-01T10:41:21.242" v="3597" actId="20577"/>
          <ac:spMkLst>
            <pc:docMk/>
            <pc:sldMk cId="0" sldId="256"/>
            <ac:spMk id="2050" creationId="{C4948E94-55CF-A428-5C5F-6D14145E345A}"/>
          </ac:spMkLst>
        </pc:spChg>
      </pc:sldChg>
      <pc:sldChg chg="modSp mod">
        <pc:chgData name="Nico van der Voet" userId="9e6fc3e6dead0faa" providerId="LiveId" clId="{1C60FD64-05F0-4959-9D28-EDB38A0E5FFE}" dt="2023-11-16T08:32:33.785" v="3971" actId="20577"/>
        <pc:sldMkLst>
          <pc:docMk/>
          <pc:sldMk cId="0" sldId="257"/>
        </pc:sldMkLst>
        <pc:spChg chg="mod">
          <ac:chgData name="Nico van der Voet" userId="9e6fc3e6dead0faa" providerId="LiveId" clId="{1C60FD64-05F0-4959-9D28-EDB38A0E5FFE}" dt="2023-11-16T08:32:33.785" v="3971" actId="20577"/>
          <ac:spMkLst>
            <pc:docMk/>
            <pc:sldMk cId="0" sldId="257"/>
            <ac:spMk id="3" creationId="{3B43B3D4-C2C7-3195-77C2-776FF276C1BB}"/>
          </ac:spMkLst>
        </pc:spChg>
        <pc:spChg chg="mod">
          <ac:chgData name="Nico van der Voet" userId="9e6fc3e6dead0faa" providerId="LiveId" clId="{1C60FD64-05F0-4959-9D28-EDB38A0E5FFE}" dt="2023-11-01T10:22:59.373" v="3520" actId="255"/>
          <ac:spMkLst>
            <pc:docMk/>
            <pc:sldMk cId="0" sldId="257"/>
            <ac:spMk id="5122" creationId="{98C0D198-0C25-6C9C-467D-4BF5BEDC0A65}"/>
          </ac:spMkLst>
        </pc:spChg>
      </pc:sldChg>
      <pc:sldChg chg="del ord">
        <pc:chgData name="Nico van der Voet" userId="9e6fc3e6dead0faa" providerId="LiveId" clId="{1C60FD64-05F0-4959-9D28-EDB38A0E5FFE}" dt="2023-11-01T09:21:32.036" v="818" actId="2696"/>
        <pc:sldMkLst>
          <pc:docMk/>
          <pc:sldMk cId="0" sldId="260"/>
        </pc:sldMkLst>
      </pc:sldChg>
      <pc:sldChg chg="del ord">
        <pc:chgData name="Nico van der Voet" userId="9e6fc3e6dead0faa" providerId="LiveId" clId="{1C60FD64-05F0-4959-9D28-EDB38A0E5FFE}" dt="2023-11-01T10:05:20.952" v="3212" actId="2696"/>
        <pc:sldMkLst>
          <pc:docMk/>
          <pc:sldMk cId="0" sldId="262"/>
        </pc:sldMkLst>
      </pc:sldChg>
      <pc:sldChg chg="del">
        <pc:chgData name="Nico van der Voet" userId="9e6fc3e6dead0faa" providerId="LiveId" clId="{1C60FD64-05F0-4959-9D28-EDB38A0E5FFE}" dt="2023-11-01T10:05:36.824" v="3213" actId="2696"/>
        <pc:sldMkLst>
          <pc:docMk/>
          <pc:sldMk cId="0" sldId="263"/>
        </pc:sldMkLst>
      </pc:sldChg>
      <pc:sldChg chg="del">
        <pc:chgData name="Nico van der Voet" userId="9e6fc3e6dead0faa" providerId="LiveId" clId="{1C60FD64-05F0-4959-9D28-EDB38A0E5FFE}" dt="2023-11-01T09:27:57.379" v="825" actId="2696"/>
        <pc:sldMkLst>
          <pc:docMk/>
          <pc:sldMk cId="0" sldId="264"/>
        </pc:sldMkLst>
      </pc:sldChg>
      <pc:sldChg chg="del">
        <pc:chgData name="Nico van der Voet" userId="9e6fc3e6dead0faa" providerId="LiveId" clId="{1C60FD64-05F0-4959-9D28-EDB38A0E5FFE}" dt="2023-11-01T09:28:17.683" v="827" actId="2696"/>
        <pc:sldMkLst>
          <pc:docMk/>
          <pc:sldMk cId="0" sldId="265"/>
        </pc:sldMkLst>
      </pc:sldChg>
      <pc:sldChg chg="modSp mod">
        <pc:chgData name="Nico van der Voet" userId="9e6fc3e6dead0faa" providerId="LiveId" clId="{1C60FD64-05F0-4959-9D28-EDB38A0E5FFE}" dt="2023-11-01T10:41:44.867" v="3632" actId="6549"/>
        <pc:sldMkLst>
          <pc:docMk/>
          <pc:sldMk cId="0" sldId="266"/>
        </pc:sldMkLst>
        <pc:spChg chg="mod">
          <ac:chgData name="Nico van der Voet" userId="9e6fc3e6dead0faa" providerId="LiveId" clId="{1C60FD64-05F0-4959-9D28-EDB38A0E5FFE}" dt="2023-11-01T10:41:44.867" v="3632" actId="6549"/>
          <ac:spMkLst>
            <pc:docMk/>
            <pc:sldMk cId="0" sldId="266"/>
            <ac:spMk id="3" creationId="{724AA16B-E80A-D577-1723-06E5DE0F413C}"/>
          </ac:spMkLst>
        </pc:spChg>
        <pc:spChg chg="mod">
          <ac:chgData name="Nico van der Voet" userId="9e6fc3e6dead0faa" providerId="LiveId" clId="{1C60FD64-05F0-4959-9D28-EDB38A0E5FFE}" dt="2023-11-01T10:22:00.029" v="3439" actId="6549"/>
          <ac:spMkLst>
            <pc:docMk/>
            <pc:sldMk cId="0" sldId="266"/>
            <ac:spMk id="4098" creationId="{1A394F83-F104-B6D0-C932-F3D3F1A9CAEA}"/>
          </ac:spMkLst>
        </pc:spChg>
      </pc:sldChg>
      <pc:sldChg chg="del">
        <pc:chgData name="Nico van der Voet" userId="9e6fc3e6dead0faa" providerId="LiveId" clId="{1C60FD64-05F0-4959-9D28-EDB38A0E5FFE}" dt="2023-11-01T09:28:10.762" v="826" actId="2696"/>
        <pc:sldMkLst>
          <pc:docMk/>
          <pc:sldMk cId="0" sldId="267"/>
        </pc:sldMkLst>
      </pc:sldChg>
      <pc:sldChg chg="ord">
        <pc:chgData name="Nico van der Voet" userId="9e6fc3e6dead0faa" providerId="LiveId" clId="{1C60FD64-05F0-4959-9D28-EDB38A0E5FFE}" dt="2023-11-01T09:22:23.819" v="824"/>
        <pc:sldMkLst>
          <pc:docMk/>
          <pc:sldMk cId="0" sldId="268"/>
        </pc:sldMkLst>
      </pc:sldChg>
      <pc:sldChg chg="del">
        <pc:chgData name="Nico van der Voet" userId="9e6fc3e6dead0faa" providerId="LiveId" clId="{1C60FD64-05F0-4959-9D28-EDB38A0E5FFE}" dt="2023-11-01T09:28:23.590" v="828" actId="2696"/>
        <pc:sldMkLst>
          <pc:docMk/>
          <pc:sldMk cId="0" sldId="270"/>
        </pc:sldMkLst>
      </pc:sldChg>
      <pc:sldChg chg="del">
        <pc:chgData name="Nico van der Voet" userId="9e6fc3e6dead0faa" providerId="LiveId" clId="{1C60FD64-05F0-4959-9D28-EDB38A0E5FFE}" dt="2023-11-01T10:05:47.278" v="3214" actId="2696"/>
        <pc:sldMkLst>
          <pc:docMk/>
          <pc:sldMk cId="0" sldId="271"/>
        </pc:sldMkLst>
      </pc:sldChg>
      <pc:sldChg chg="addSp modSp new mod">
        <pc:chgData name="Nico van der Voet" userId="9e6fc3e6dead0faa" providerId="LiveId" clId="{1C60FD64-05F0-4959-9D28-EDB38A0E5FFE}" dt="2023-11-01T09:15:48.449" v="104" actId="14100"/>
        <pc:sldMkLst>
          <pc:docMk/>
          <pc:sldMk cId="4192299292" sldId="272"/>
        </pc:sldMkLst>
        <pc:picChg chg="add mod">
          <ac:chgData name="Nico van der Voet" userId="9e6fc3e6dead0faa" providerId="LiveId" clId="{1C60FD64-05F0-4959-9D28-EDB38A0E5FFE}" dt="2023-11-01T09:15:48.449" v="104" actId="14100"/>
          <ac:picMkLst>
            <pc:docMk/>
            <pc:sldMk cId="4192299292" sldId="272"/>
            <ac:picMk id="2" creationId="{5CFC02AB-BEF5-8314-DFE4-1EF9CFAA68DB}"/>
          </ac:picMkLst>
        </pc:picChg>
        <pc:picChg chg="add mod">
          <ac:chgData name="Nico van der Voet" userId="9e6fc3e6dead0faa" providerId="LiveId" clId="{1C60FD64-05F0-4959-9D28-EDB38A0E5FFE}" dt="2023-11-01T09:15:21.481" v="99" actId="1076"/>
          <ac:picMkLst>
            <pc:docMk/>
            <pc:sldMk cId="4192299292" sldId="272"/>
            <ac:picMk id="3" creationId="{2997406B-5A2E-3553-70B4-47F9573C50C9}"/>
          </ac:picMkLst>
        </pc:picChg>
        <pc:picChg chg="add mod">
          <ac:chgData name="Nico van der Voet" userId="9e6fc3e6dead0faa" providerId="LiveId" clId="{1C60FD64-05F0-4959-9D28-EDB38A0E5FFE}" dt="2023-11-01T09:15:41.223" v="103" actId="1076"/>
          <ac:picMkLst>
            <pc:docMk/>
            <pc:sldMk cId="4192299292" sldId="272"/>
            <ac:picMk id="4" creationId="{CA1489C5-CF43-5ECA-001F-449408FFE5B8}"/>
          </ac:picMkLst>
        </pc:picChg>
      </pc:sldChg>
      <pc:sldChg chg="modSp new mod">
        <pc:chgData name="Nico van der Voet" userId="9e6fc3e6dead0faa" providerId="LiveId" clId="{1C60FD64-05F0-4959-9D28-EDB38A0E5FFE}" dt="2023-11-01T10:23:53.486" v="3589" actId="6549"/>
        <pc:sldMkLst>
          <pc:docMk/>
          <pc:sldMk cId="235758378" sldId="273"/>
        </pc:sldMkLst>
        <pc:spChg chg="mod">
          <ac:chgData name="Nico van der Voet" userId="9e6fc3e6dead0faa" providerId="LiveId" clId="{1C60FD64-05F0-4959-9D28-EDB38A0E5FFE}" dt="2023-11-01T09:30:22.504" v="849" actId="20577"/>
          <ac:spMkLst>
            <pc:docMk/>
            <pc:sldMk cId="235758378" sldId="273"/>
            <ac:spMk id="2" creationId="{1FF1371A-011D-5F37-F72F-B92F78ACC7AD}"/>
          </ac:spMkLst>
        </pc:spChg>
        <pc:spChg chg="mod">
          <ac:chgData name="Nico van der Voet" userId="9e6fc3e6dead0faa" providerId="LiveId" clId="{1C60FD64-05F0-4959-9D28-EDB38A0E5FFE}" dt="2023-11-01T10:23:53.486" v="3589" actId="6549"/>
          <ac:spMkLst>
            <pc:docMk/>
            <pc:sldMk cId="235758378" sldId="273"/>
            <ac:spMk id="3" creationId="{E9D468AD-54BE-3BB5-5038-2893BEDB3C3A}"/>
          </ac:spMkLst>
        </pc:spChg>
      </pc:sldChg>
      <pc:sldChg chg="modSp new mod">
        <pc:chgData name="Nico van der Voet" userId="9e6fc3e6dead0faa" providerId="LiveId" clId="{1C60FD64-05F0-4959-9D28-EDB38A0E5FFE}" dt="2023-11-16T09:05:22.422" v="4708" actId="6549"/>
        <pc:sldMkLst>
          <pc:docMk/>
          <pc:sldMk cId="2631384024" sldId="274"/>
        </pc:sldMkLst>
        <pc:spChg chg="mod">
          <ac:chgData name="Nico van der Voet" userId="9e6fc3e6dead0faa" providerId="LiveId" clId="{1C60FD64-05F0-4959-9D28-EDB38A0E5FFE}" dt="2023-11-16T09:05:22.422" v="4708" actId="6549"/>
          <ac:spMkLst>
            <pc:docMk/>
            <pc:sldMk cId="2631384024" sldId="274"/>
            <ac:spMk id="3" creationId="{7DC8E939-6277-1C5F-FD55-35C616C1F733}"/>
          </ac:spMkLst>
        </pc:spChg>
      </pc:sldChg>
      <pc:sldChg chg="modSp new mod">
        <pc:chgData name="Nico van der Voet" userId="9e6fc3e6dead0faa" providerId="LiveId" clId="{1C60FD64-05F0-4959-9D28-EDB38A0E5FFE}" dt="2023-11-16T09:02:39.134" v="4616" actId="20577"/>
        <pc:sldMkLst>
          <pc:docMk/>
          <pc:sldMk cId="1914874664" sldId="275"/>
        </pc:sldMkLst>
        <pc:spChg chg="mod">
          <ac:chgData name="Nico van der Voet" userId="9e6fc3e6dead0faa" providerId="LiveId" clId="{1C60FD64-05F0-4959-9D28-EDB38A0E5FFE}" dt="2023-11-16T09:02:39.134" v="4616" actId="20577"/>
          <ac:spMkLst>
            <pc:docMk/>
            <pc:sldMk cId="1914874664" sldId="275"/>
            <ac:spMk id="3" creationId="{84891D5A-56B9-6563-CD2E-36BFA0EE9012}"/>
          </ac:spMkLst>
        </pc:spChg>
      </pc:sldChg>
      <pc:sldChg chg="modSp new mod">
        <pc:chgData name="Nico van der Voet" userId="9e6fc3e6dead0faa" providerId="LiveId" clId="{1C60FD64-05F0-4959-9D28-EDB38A0E5FFE}" dt="2023-11-16T09:04:04.301" v="4694" actId="20577"/>
        <pc:sldMkLst>
          <pc:docMk/>
          <pc:sldMk cId="3400023186" sldId="276"/>
        </pc:sldMkLst>
        <pc:spChg chg="mod">
          <ac:chgData name="Nico van der Voet" userId="9e6fc3e6dead0faa" providerId="LiveId" clId="{1C60FD64-05F0-4959-9D28-EDB38A0E5FFE}" dt="2023-11-01T09:41:47.960" v="1945" actId="20577"/>
          <ac:spMkLst>
            <pc:docMk/>
            <pc:sldMk cId="3400023186" sldId="276"/>
            <ac:spMk id="2" creationId="{749841C4-C833-A0F7-57EE-0912BA59C22D}"/>
          </ac:spMkLst>
        </pc:spChg>
        <pc:spChg chg="mod">
          <ac:chgData name="Nico van der Voet" userId="9e6fc3e6dead0faa" providerId="LiveId" clId="{1C60FD64-05F0-4959-9D28-EDB38A0E5FFE}" dt="2023-11-16T09:04:04.301" v="4694" actId="20577"/>
          <ac:spMkLst>
            <pc:docMk/>
            <pc:sldMk cId="3400023186" sldId="276"/>
            <ac:spMk id="3" creationId="{E6AAC114-E69E-CA13-0C41-EFF877AD4CB1}"/>
          </ac:spMkLst>
        </pc:spChg>
      </pc:sldChg>
      <pc:sldChg chg="modSp new mod">
        <pc:chgData name="Nico van der Voet" userId="9e6fc3e6dead0faa" providerId="LiveId" clId="{1C60FD64-05F0-4959-9D28-EDB38A0E5FFE}" dt="2023-11-01T10:25:38.579" v="3595" actId="20577"/>
        <pc:sldMkLst>
          <pc:docMk/>
          <pc:sldMk cId="1991882913" sldId="277"/>
        </pc:sldMkLst>
        <pc:spChg chg="mod">
          <ac:chgData name="Nico van der Voet" userId="9e6fc3e6dead0faa" providerId="LiveId" clId="{1C60FD64-05F0-4959-9D28-EDB38A0E5FFE}" dt="2023-11-01T09:46:50.973" v="2250" actId="20577"/>
          <ac:spMkLst>
            <pc:docMk/>
            <pc:sldMk cId="1991882913" sldId="277"/>
            <ac:spMk id="2" creationId="{ABA176BF-B99D-9635-5F72-98895FC5B118}"/>
          </ac:spMkLst>
        </pc:spChg>
        <pc:spChg chg="mod">
          <ac:chgData name="Nico van der Voet" userId="9e6fc3e6dead0faa" providerId="LiveId" clId="{1C60FD64-05F0-4959-9D28-EDB38A0E5FFE}" dt="2023-11-01T10:25:38.579" v="3595" actId="20577"/>
          <ac:spMkLst>
            <pc:docMk/>
            <pc:sldMk cId="1991882913" sldId="277"/>
            <ac:spMk id="3" creationId="{E8E7902C-CEAB-8081-455A-84CE457731E5}"/>
          </ac:spMkLst>
        </pc:spChg>
      </pc:sldChg>
      <pc:sldChg chg="modSp new mod">
        <pc:chgData name="Nico van der Voet" userId="9e6fc3e6dead0faa" providerId="LiveId" clId="{1C60FD64-05F0-4959-9D28-EDB38A0E5FFE}" dt="2023-11-16T08:35:27.197" v="3972" actId="20577"/>
        <pc:sldMkLst>
          <pc:docMk/>
          <pc:sldMk cId="973666241" sldId="278"/>
        </pc:sldMkLst>
        <pc:spChg chg="mod">
          <ac:chgData name="Nico van der Voet" userId="9e6fc3e6dead0faa" providerId="LiveId" clId="{1C60FD64-05F0-4959-9D28-EDB38A0E5FFE}" dt="2023-11-01T09:49:18.542" v="2522" actId="20577"/>
          <ac:spMkLst>
            <pc:docMk/>
            <pc:sldMk cId="973666241" sldId="278"/>
            <ac:spMk id="2" creationId="{3EF64489-512E-3911-2309-0CCC9193421F}"/>
          </ac:spMkLst>
        </pc:spChg>
        <pc:spChg chg="mod">
          <ac:chgData name="Nico van der Voet" userId="9e6fc3e6dead0faa" providerId="LiveId" clId="{1C60FD64-05F0-4959-9D28-EDB38A0E5FFE}" dt="2023-11-16T08:35:27.197" v="3972" actId="20577"/>
          <ac:spMkLst>
            <pc:docMk/>
            <pc:sldMk cId="973666241" sldId="278"/>
            <ac:spMk id="3" creationId="{8F4D43D0-3A37-62C5-2434-4F0BD1721407}"/>
          </ac:spMkLst>
        </pc:spChg>
      </pc:sldChg>
      <pc:sldChg chg="modSp new mod">
        <pc:chgData name="Nico van der Voet" userId="9e6fc3e6dead0faa" providerId="LiveId" clId="{1C60FD64-05F0-4959-9D28-EDB38A0E5FFE}" dt="2023-11-16T08:42:57.678" v="4352" actId="5793"/>
        <pc:sldMkLst>
          <pc:docMk/>
          <pc:sldMk cId="2992125863" sldId="279"/>
        </pc:sldMkLst>
        <pc:spChg chg="mod">
          <ac:chgData name="Nico van der Voet" userId="9e6fc3e6dead0faa" providerId="LiveId" clId="{1C60FD64-05F0-4959-9D28-EDB38A0E5FFE}" dt="2023-11-01T09:52:16.200" v="2710" actId="20577"/>
          <ac:spMkLst>
            <pc:docMk/>
            <pc:sldMk cId="2992125863" sldId="279"/>
            <ac:spMk id="2" creationId="{08A29340-AF7F-8F53-2116-3055A438B0AB}"/>
          </ac:spMkLst>
        </pc:spChg>
        <pc:spChg chg="mod">
          <ac:chgData name="Nico van der Voet" userId="9e6fc3e6dead0faa" providerId="LiveId" clId="{1C60FD64-05F0-4959-9D28-EDB38A0E5FFE}" dt="2023-11-16T08:42:57.678" v="4352" actId="5793"/>
          <ac:spMkLst>
            <pc:docMk/>
            <pc:sldMk cId="2992125863" sldId="279"/>
            <ac:spMk id="3" creationId="{E6714B5F-9DF6-5F87-4E6E-ABCFF780E67A}"/>
          </ac:spMkLst>
        </pc:spChg>
      </pc:sldChg>
      <pc:sldChg chg="modSp new mod">
        <pc:chgData name="Nico van der Voet" userId="9e6fc3e6dead0faa" providerId="LiveId" clId="{1C60FD64-05F0-4959-9D28-EDB38A0E5FFE}" dt="2023-11-16T09:09:15.665" v="4944" actId="6549"/>
        <pc:sldMkLst>
          <pc:docMk/>
          <pc:sldMk cId="3718213900" sldId="280"/>
        </pc:sldMkLst>
        <pc:spChg chg="mod">
          <ac:chgData name="Nico van der Voet" userId="9e6fc3e6dead0faa" providerId="LiveId" clId="{1C60FD64-05F0-4959-9D28-EDB38A0E5FFE}" dt="2023-11-01T09:55:48.024" v="2982" actId="20577"/>
          <ac:spMkLst>
            <pc:docMk/>
            <pc:sldMk cId="3718213900" sldId="280"/>
            <ac:spMk id="2" creationId="{0DC1B2D4-E016-2139-5112-9DF254B19E79}"/>
          </ac:spMkLst>
        </pc:spChg>
        <pc:spChg chg="mod">
          <ac:chgData name="Nico van der Voet" userId="9e6fc3e6dead0faa" providerId="LiveId" clId="{1C60FD64-05F0-4959-9D28-EDB38A0E5FFE}" dt="2023-11-16T09:09:15.665" v="4944" actId="6549"/>
          <ac:spMkLst>
            <pc:docMk/>
            <pc:sldMk cId="3718213900" sldId="280"/>
            <ac:spMk id="3" creationId="{2EC247C9-7010-F18E-3AA7-B28DD7FFCCBE}"/>
          </ac:spMkLst>
        </pc:spChg>
      </pc:sldChg>
      <pc:sldChg chg="modSp new mod">
        <pc:chgData name="Nico van der Voet" userId="9e6fc3e6dead0faa" providerId="LiveId" clId="{1C60FD64-05F0-4959-9D28-EDB38A0E5FFE}" dt="2023-11-16T08:55:02.545" v="4518" actId="20577"/>
        <pc:sldMkLst>
          <pc:docMk/>
          <pc:sldMk cId="4113757066" sldId="281"/>
        </pc:sldMkLst>
        <pc:spChg chg="mod">
          <ac:chgData name="Nico van der Voet" userId="9e6fc3e6dead0faa" providerId="LiveId" clId="{1C60FD64-05F0-4959-9D28-EDB38A0E5FFE}" dt="2023-11-01T10:18:46.843" v="3222" actId="20577"/>
          <ac:spMkLst>
            <pc:docMk/>
            <pc:sldMk cId="4113757066" sldId="281"/>
            <ac:spMk id="2" creationId="{CFCA3C42-3EFE-C8C6-E1C7-03CEC59F9B53}"/>
          </ac:spMkLst>
        </pc:spChg>
        <pc:spChg chg="mod">
          <ac:chgData name="Nico van der Voet" userId="9e6fc3e6dead0faa" providerId="LiveId" clId="{1C60FD64-05F0-4959-9D28-EDB38A0E5FFE}" dt="2023-11-16T08:55:02.545" v="4518" actId="20577"/>
          <ac:spMkLst>
            <pc:docMk/>
            <pc:sldMk cId="4113757066" sldId="281"/>
            <ac:spMk id="3" creationId="{96270F95-8C5E-B65B-A265-D86AF1649025}"/>
          </ac:spMkLst>
        </pc:spChg>
      </pc:sldChg>
      <pc:sldChg chg="modSp new mod">
        <pc:chgData name="Nico van der Voet" userId="9e6fc3e6dead0faa" providerId="LiveId" clId="{1C60FD64-05F0-4959-9D28-EDB38A0E5FFE}" dt="2023-11-16T08:44:52.375" v="4371" actId="20577"/>
        <pc:sldMkLst>
          <pc:docMk/>
          <pc:sldMk cId="184897453" sldId="282"/>
        </pc:sldMkLst>
        <pc:spChg chg="mod">
          <ac:chgData name="Nico van der Voet" userId="9e6fc3e6dead0faa" providerId="LiveId" clId="{1C60FD64-05F0-4959-9D28-EDB38A0E5FFE}" dt="2023-11-16T08:37:45.978" v="3998" actId="20577"/>
          <ac:spMkLst>
            <pc:docMk/>
            <pc:sldMk cId="184897453" sldId="282"/>
            <ac:spMk id="2" creationId="{D5C7FBF8-DF7A-11AD-D368-37E23C526745}"/>
          </ac:spMkLst>
        </pc:spChg>
        <pc:spChg chg="mod">
          <ac:chgData name="Nico van der Voet" userId="9e6fc3e6dead0faa" providerId="LiveId" clId="{1C60FD64-05F0-4959-9D28-EDB38A0E5FFE}" dt="2023-11-16T08:44:52.375" v="4371" actId="20577"/>
          <ac:spMkLst>
            <pc:docMk/>
            <pc:sldMk cId="184897453" sldId="282"/>
            <ac:spMk id="3" creationId="{A6A6CAF9-D4AB-C49B-7454-4E77F6DAD32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/>
              <a:t>Klik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3B89282-98F9-A03D-5BC3-09D59F4C8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AF3FFA-711F-4669-8343-41339A0D3D0E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2FC4AB8-46E0-17B9-25C5-C5786295E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5B8020B-45F0-7F28-E179-B8807A81C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602605-F480-4F60-84D3-6B49B9D3015C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95639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2AC19EB-B69F-3963-DD5F-A1062C662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C44ECC-080D-4328-A9E0-C682DB13C21C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7E02E9-4D27-D554-45C2-9E07575B4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E7E11D2-1DE7-4ED2-93F5-B0CCCB0AAD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0200CE-F6CB-4828-BD14-147F55E9CCE9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975622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A5CF6DC-B583-58D3-F7AE-632BAB6B44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BFB0D2-07F0-4351-A572-189880B7AA85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710908-8A72-C35D-9317-9D47081EC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3748602-648A-C176-1E42-A3D6D9828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AF14E-3124-4680-92AC-8DABBA5D02A7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478126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3111F4C8-97B8-A670-E1A8-4D68D513F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07528-1327-49B4-A1E9-D986C24E1D59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31D2A883-52FA-C1CD-3C1D-7D3B30F789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09D46ACF-DC0C-9898-20EE-32B1E5244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63AAE0-155E-4314-A63A-65362AB14BB7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319940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3">
            <a:extLst>
              <a:ext uri="{FF2B5EF4-FFF2-40B4-BE49-F238E27FC236}">
                <a16:creationId xmlns:a16="http://schemas.microsoft.com/office/drawing/2014/main" id="{C3E917B9-7CEF-9EA3-BFF8-C202DD437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A3E9E1-D353-4E5E-81B8-C1FC5CB04FF6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8" name="Tijdelijke aanduiding voor voettekst 4">
            <a:extLst>
              <a:ext uri="{FF2B5EF4-FFF2-40B4-BE49-F238E27FC236}">
                <a16:creationId xmlns:a16="http://schemas.microsoft.com/office/drawing/2014/main" id="{4A00CE47-6441-C06C-0AB6-FA1F58526B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>
            <a:extLst>
              <a:ext uri="{FF2B5EF4-FFF2-40B4-BE49-F238E27FC236}">
                <a16:creationId xmlns:a16="http://schemas.microsoft.com/office/drawing/2014/main" id="{07AE5F08-C4E7-1912-61FF-2EA56058CE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A4CCE6-A7E8-4D05-923C-A4C5BD15C386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884247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3">
            <a:extLst>
              <a:ext uri="{FF2B5EF4-FFF2-40B4-BE49-F238E27FC236}">
                <a16:creationId xmlns:a16="http://schemas.microsoft.com/office/drawing/2014/main" id="{EEF77848-BB56-EE83-1B13-5E57371D4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F5463E-39CC-45D3-8964-0E25188EC40E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4" name="Tijdelijke aanduiding voor voettekst 4">
            <a:extLst>
              <a:ext uri="{FF2B5EF4-FFF2-40B4-BE49-F238E27FC236}">
                <a16:creationId xmlns:a16="http://schemas.microsoft.com/office/drawing/2014/main" id="{6E687551-895D-1B53-BEEF-6058F103A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>
            <a:extLst>
              <a:ext uri="{FF2B5EF4-FFF2-40B4-BE49-F238E27FC236}">
                <a16:creationId xmlns:a16="http://schemas.microsoft.com/office/drawing/2014/main" id="{DB1C78C9-6CFE-0A6D-901C-283D9FDD8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535E28-0AB8-4D6B-A5F0-7DC6A425193E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2732233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>
            <a:extLst>
              <a:ext uri="{FF2B5EF4-FFF2-40B4-BE49-F238E27FC236}">
                <a16:creationId xmlns:a16="http://schemas.microsoft.com/office/drawing/2014/main" id="{91859FD4-AF84-B077-B3D3-7D4EA3FA1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045EB-2EA8-449E-9E53-AD6AF8F0AFC4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3" name="Tijdelijke aanduiding voor voettekst 4">
            <a:extLst>
              <a:ext uri="{FF2B5EF4-FFF2-40B4-BE49-F238E27FC236}">
                <a16:creationId xmlns:a16="http://schemas.microsoft.com/office/drawing/2014/main" id="{8709F95C-2051-DD70-CAD5-33B6B6CC47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>
            <a:extLst>
              <a:ext uri="{FF2B5EF4-FFF2-40B4-BE49-F238E27FC236}">
                <a16:creationId xmlns:a16="http://schemas.microsoft.com/office/drawing/2014/main" id="{0F7A8531-D31B-80A6-CA3A-6593ABE02D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044BCA-C736-4552-B60C-5B39EAD3D75E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812356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FCDE9D63-E9D8-F432-2631-7A48350FA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4C6990-5CBB-42A9-9B07-6BC90383AC03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73D993C6-2243-E552-B809-1A2306ACED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341649F5-992E-D13D-6739-A31D8D227A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854BCD-13AB-4998-9C47-F045D8569D00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937882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3">
            <a:extLst>
              <a:ext uri="{FF2B5EF4-FFF2-40B4-BE49-F238E27FC236}">
                <a16:creationId xmlns:a16="http://schemas.microsoft.com/office/drawing/2014/main" id="{D9FE6FA3-3A5A-62B2-7C16-43D38E39A6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F8013-79C8-4058-8AAF-438032A83040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6" name="Tijdelijke aanduiding voor voettekst 4">
            <a:extLst>
              <a:ext uri="{FF2B5EF4-FFF2-40B4-BE49-F238E27FC236}">
                <a16:creationId xmlns:a16="http://schemas.microsoft.com/office/drawing/2014/main" id="{9C3EE1D9-765D-6BDB-FFD2-B0C24DF250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>
            <a:extLst>
              <a:ext uri="{FF2B5EF4-FFF2-40B4-BE49-F238E27FC236}">
                <a16:creationId xmlns:a16="http://schemas.microsoft.com/office/drawing/2014/main" id="{B2084DD5-86E9-2473-13E8-74903C8C0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B6979F-6D17-4009-B225-D95A626B54F6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17352140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EE9E3DE0-07ED-6901-18EA-2EB0399568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0AC20-7D66-4B08-9AF1-E48F117320E9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4F73732-7E8F-C18E-3375-48B9372C6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78EABDB-6390-F13A-6514-C2477C790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1FC896-1265-473E-8B35-AA35B1493EE6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3673757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2F0CBDF-DCD6-47AF-B878-F4210C46D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5FA678-FF10-4D9A-90A5-4ADF06D9B5D6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127012AF-997C-D364-1ECA-68D27CC1E7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247B02-6CB9-E790-3416-FB4CFF8B47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CA489-09C6-4F61-B681-ADFA7474AA23}" type="slidenum">
              <a:rPr lang="nl-NL" altLang="nl-NL"/>
              <a:pPr/>
              <a:t>‹nr.›</a:t>
            </a:fld>
            <a:endParaRPr lang="nl-NL" altLang="nl-NL"/>
          </a:p>
        </p:txBody>
      </p:sp>
    </p:spTree>
    <p:extLst>
      <p:ext uri="{BB962C8B-B14F-4D97-AF65-F5344CB8AC3E}">
        <p14:creationId xmlns:p14="http://schemas.microsoft.com/office/powerpoint/2010/main" val="48591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>
            <a:extLst>
              <a:ext uri="{FF2B5EF4-FFF2-40B4-BE49-F238E27FC236}">
                <a16:creationId xmlns:a16="http://schemas.microsoft.com/office/drawing/2014/main" id="{1EA05C93-84E3-A093-4BC0-F6BE11CC2E6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stijl te bewerken</a:t>
            </a:r>
          </a:p>
        </p:txBody>
      </p:sp>
      <p:sp>
        <p:nvSpPr>
          <p:cNvPr id="1027" name="Tijdelijke aanduiding voor tekst 2">
            <a:extLst>
              <a:ext uri="{FF2B5EF4-FFF2-40B4-BE49-F238E27FC236}">
                <a16:creationId xmlns:a16="http://schemas.microsoft.com/office/drawing/2014/main" id="{390F6B6F-04A0-E6C8-6A35-3C37EED86B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altLang="nl-NL"/>
              <a:t>Klik om de modelstijlen te bewerken</a:t>
            </a:r>
          </a:p>
          <a:p>
            <a:pPr lvl="1"/>
            <a:r>
              <a:rPr lang="nl-NL" altLang="nl-NL"/>
              <a:t>Tweede niveau</a:t>
            </a:r>
          </a:p>
          <a:p>
            <a:pPr lvl="2"/>
            <a:r>
              <a:rPr lang="nl-NL" altLang="nl-NL"/>
              <a:t>Derde niveau</a:t>
            </a:r>
          </a:p>
          <a:p>
            <a:pPr lvl="3"/>
            <a:r>
              <a:rPr lang="nl-NL" altLang="nl-NL"/>
              <a:t>Vierde niveau</a:t>
            </a:r>
          </a:p>
          <a:p>
            <a:pPr lvl="4"/>
            <a:r>
              <a:rPr lang="nl-NL" alt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4A798C59-6B27-402E-1B45-944762376A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C71F66-B9AD-41E6-AE04-55C8DE1ABE85}" type="datetimeFigureOut">
              <a:rPr lang="nl-NL"/>
              <a:pPr>
                <a:defRPr/>
              </a:pPr>
              <a:t>16-11-2023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978C887-7734-B603-2394-8B2CD66997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A862910-2DBA-4E76-5A44-34BE6DF455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A9413037-3387-40FC-9161-BF13D5339125}" type="slidenum">
              <a:rPr lang="nl-NL" altLang="nl-NL"/>
              <a:pPr/>
              <a:t>‹nr.›</a:t>
            </a:fld>
            <a:endParaRPr lang="nl-NL" alt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el 1">
            <a:extLst>
              <a:ext uri="{FF2B5EF4-FFF2-40B4-BE49-F238E27FC236}">
                <a16:creationId xmlns:a16="http://schemas.microsoft.com/office/drawing/2014/main" id="{C4948E94-55CF-A428-5C5F-6D14145E345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altLang="nl-NL" dirty="0"/>
              <a:t>Arm en rijk en de bijbel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D75E35C8-A4F3-F268-A27D-B9B1C142AA7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l-NL" dirty="0"/>
              <a:t>Leerhuis Bethelkerk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extrageldverdienenvanuithuis.nl/wp-content/uploads/2013/01/gratis-geld-verdienen.jpg">
            <a:extLst>
              <a:ext uri="{FF2B5EF4-FFF2-40B4-BE49-F238E27FC236}">
                <a16:creationId xmlns:a16="http://schemas.microsoft.com/office/drawing/2014/main" id="{7975A790-90DB-D3F9-582A-D3E3720C29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4467225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4" descr="http://upload.wikimedia.org/wikipedia/commons/0/03/Buchtel_Bungalow.JPG">
            <a:extLst>
              <a:ext uri="{FF2B5EF4-FFF2-40B4-BE49-F238E27FC236}">
                <a16:creationId xmlns:a16="http://schemas.microsoft.com/office/drawing/2014/main" id="{ED880EB1-F8DA-5760-4BCD-B44B4761D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3348038"/>
            <a:ext cx="6624638" cy="316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>
            <a:extLst>
              <a:ext uri="{FF2B5EF4-FFF2-40B4-BE49-F238E27FC236}">
                <a16:creationId xmlns:a16="http://schemas.microsoft.com/office/drawing/2014/main" id="{5CFC02AB-BEF5-8314-DFE4-1EF9CFAA68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260648"/>
            <a:ext cx="6624736" cy="3195171"/>
          </a:xfrm>
          <a:prstGeom prst="rect">
            <a:avLst/>
          </a:prstGeom>
        </p:spPr>
      </p:pic>
      <p:pic>
        <p:nvPicPr>
          <p:cNvPr id="3" name="Afbeelding 2">
            <a:extLst>
              <a:ext uri="{FF2B5EF4-FFF2-40B4-BE49-F238E27FC236}">
                <a16:creationId xmlns:a16="http://schemas.microsoft.com/office/drawing/2014/main" id="{2997406B-5A2E-3553-70B4-47F9573C50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960" y="3645024"/>
            <a:ext cx="4627215" cy="2691339"/>
          </a:xfrm>
          <a:prstGeom prst="rect">
            <a:avLst/>
          </a:prstGeom>
        </p:spPr>
      </p:pic>
      <p:pic>
        <p:nvPicPr>
          <p:cNvPr id="4" name="Afbeelding 3">
            <a:extLst>
              <a:ext uri="{FF2B5EF4-FFF2-40B4-BE49-F238E27FC236}">
                <a16:creationId xmlns:a16="http://schemas.microsoft.com/office/drawing/2014/main" id="{CA1489C5-CF43-5ECA-001F-449408FFE5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3886" y="3645024"/>
            <a:ext cx="3728986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2992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el 1">
            <a:extLst>
              <a:ext uri="{FF2B5EF4-FFF2-40B4-BE49-F238E27FC236}">
                <a16:creationId xmlns:a16="http://schemas.microsoft.com/office/drawing/2014/main" id="{1A394F83-F104-B6D0-C932-F3D3F1A9C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 dirty="0"/>
              <a:t>Mee eens???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24AA16B-E80A-D577-1723-06E5DE0F41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l-NL" dirty="0"/>
              <a:t>Ik vind dat we de </a:t>
            </a:r>
            <a:r>
              <a:rPr lang="nl-NL" dirty="0" err="1"/>
              <a:t>bijbelse</a:t>
            </a:r>
            <a:r>
              <a:rPr lang="nl-NL" dirty="0"/>
              <a:t> richtlijn: 10 procent weggeven, in praktijk moeten brengen.</a:t>
            </a:r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Abraham was rijk. Waarom mogen wij dat dan niet zijn? Rijkdom is een zegen.</a:t>
            </a:r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Armen hebben bij God een streepje voor.</a:t>
            </a:r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Rijkdom is de wortel van alle kwaad</a:t>
            </a:r>
          </a:p>
          <a:p>
            <a:pPr fontAlgn="auto">
              <a:spcAft>
                <a:spcPts val="0"/>
              </a:spcAft>
              <a:defRPr/>
            </a:pPr>
            <a:endParaRPr lang="nl-N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>
            <a:extLst>
              <a:ext uri="{FF2B5EF4-FFF2-40B4-BE49-F238E27FC236}">
                <a16:creationId xmlns:a16="http://schemas.microsoft.com/office/drawing/2014/main" id="{98C0D198-0C25-6C9C-467D-4BF5BEDC0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445800"/>
            <a:ext cx="8229600" cy="1143000"/>
          </a:xfrm>
        </p:spPr>
        <p:txBody>
          <a:bodyPr/>
          <a:lstStyle/>
          <a:p>
            <a:br>
              <a:rPr lang="nl-NL" altLang="nl-NL" sz="3200" dirty="0"/>
            </a:br>
            <a:r>
              <a:rPr lang="nl-NL" altLang="nl-NL" sz="4000" dirty="0"/>
              <a:t>Niet wie heeft is rijk, maar wie geeft!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B43B3D4-C2C7-3195-77C2-776FF276C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l-NL" dirty="0"/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Héél veel wordt erover de omgang met geld en goed in OT en NT gezegd. Bijvoorbeeld: Ex.16:16-20, 30:13 Lev.27:30-33, Num.15:17-21, 18:21-28, 1Kron.29:10-16, Amos 5:11,12, Matth.6:19-34, 19:16-26, Luk.12:13-21, 2Kor.8:12-15, </a:t>
            </a:r>
            <a:r>
              <a:rPr lang="nl-NL" b="1" dirty="0"/>
              <a:t>1Tim.6:7-19</a:t>
            </a:r>
            <a:r>
              <a:rPr lang="nl-NL" dirty="0"/>
              <a:t>, Jak.5:1-6, 1Joh.3:16-18.</a:t>
            </a:r>
          </a:p>
          <a:p>
            <a:pPr marL="0" indent="0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nl-NL" dirty="0"/>
          </a:p>
          <a:p>
            <a:pPr fontAlgn="auto">
              <a:spcAft>
                <a:spcPts val="0"/>
              </a:spcAft>
              <a:defRPr/>
            </a:pPr>
            <a:endParaRPr lang="nl-NL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F1371A-011D-5F37-F72F-B92F78ACC7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Sociale verhoudingen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9D468AD-54BE-3BB5-5038-2893BEDB3C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rijkdom van de aartsvaders is gedeelde rijkdom van de familie/ de stam. Rijkdom is een zegen en beloning voor gehoorzaamheid aan God.</a:t>
            </a:r>
          </a:p>
          <a:p>
            <a:r>
              <a:rPr lang="nl-NL" dirty="0"/>
              <a:t>De wetten van Mozes laten solidariteit zien.</a:t>
            </a:r>
          </a:p>
          <a:p>
            <a:r>
              <a:rPr lang="nl-NL" dirty="0"/>
              <a:t>De nomadencultuur wordt later verdrongen door de </a:t>
            </a:r>
            <a:r>
              <a:rPr lang="nl-NL" dirty="0" err="1"/>
              <a:t>Kanaänitische</a:t>
            </a:r>
            <a:r>
              <a:rPr lang="nl-NL" dirty="0"/>
              <a:t> stadsstatencultuur. Grondbezit en eigenbelang worden belangrijk.</a:t>
            </a:r>
          </a:p>
        </p:txBody>
      </p:sp>
    </p:spTree>
    <p:extLst>
      <p:ext uri="{BB962C8B-B14F-4D97-AF65-F5344CB8AC3E}">
        <p14:creationId xmlns:p14="http://schemas.microsoft.com/office/powerpoint/2010/main" val="2357583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F5C952-E9B0-CF93-DEC1-7F5FCEA264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7DC8E939-6277-1C5F-FD55-35C616C1F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800" dirty="0"/>
              <a:t>Mensen die hun land kwijtraken worden vanzelf de armen (plattelandsproletariaat).</a:t>
            </a:r>
          </a:p>
          <a:p>
            <a:r>
              <a:rPr lang="nl-NL" sz="2800" dirty="0"/>
              <a:t>De stedelijke aristocratie (de koning, de ambtenaren) gaan voor eigen welvaart. De profeten pleiten voor het </a:t>
            </a:r>
            <a:r>
              <a:rPr lang="nl-NL" sz="2800" dirty="0" err="1"/>
              <a:t>verbondsdenken</a:t>
            </a:r>
            <a:r>
              <a:rPr lang="nl-NL" sz="2800" dirty="0"/>
              <a:t>.</a:t>
            </a:r>
          </a:p>
          <a:p>
            <a:r>
              <a:rPr lang="nl-NL" sz="2800" dirty="0"/>
              <a:t>‘Arm’, ‘gering’, ‘veracht’, ‘verdrukt’, worden synoniemen (Jer. 22:15-17).</a:t>
            </a:r>
          </a:p>
          <a:p>
            <a:r>
              <a:rPr lang="nl-NL" sz="2800" dirty="0"/>
              <a:t>Godsdienstige plichten en belastingen maakten mensen nog armer.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631384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3E242D5-6C45-3058-C56E-D261FCDAF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891D5A-56B9-6563-CD2E-36BFA0EE90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Na de ballingschap wordt het niet beter.</a:t>
            </a:r>
          </a:p>
          <a:p>
            <a:r>
              <a:rPr lang="nl-NL" dirty="0"/>
              <a:t>De Romeinen eisten in de tijd van Jezus een kwart van de oogst op en intussen heulden de Sadduceeën en </a:t>
            </a:r>
            <a:r>
              <a:rPr lang="nl-NL" dirty="0" err="1"/>
              <a:t>Herodianen</a:t>
            </a:r>
            <a:r>
              <a:rPr lang="nl-NL" dirty="0"/>
              <a:t> met hen. De bedelaars zaten tot aan de tempelpoort.</a:t>
            </a:r>
          </a:p>
          <a:p>
            <a:r>
              <a:rPr lang="nl-NL" dirty="0"/>
              <a:t>De latere opstand tegen de Romeinen was de opstand van de armen (die alle archieven over eigendommen verbrandden!)</a:t>
            </a:r>
          </a:p>
        </p:txBody>
      </p:sp>
    </p:spTree>
    <p:extLst>
      <p:ext uri="{BB962C8B-B14F-4D97-AF65-F5344CB8AC3E}">
        <p14:creationId xmlns:p14="http://schemas.microsoft.com/office/powerpoint/2010/main" val="1914874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49841C4-C833-A0F7-57EE-0912BA59C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Theologie en sociale verhoudingen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AAC114-E69E-CA13-0C41-EFF877AD4C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Drie visies staan naast elkaar:</a:t>
            </a:r>
          </a:p>
          <a:p>
            <a:pPr lvl="1"/>
            <a:r>
              <a:rPr lang="nl-NL" dirty="0"/>
              <a:t>De Spreukendichter ziet armoede als gevolg van luiheid. Rijk en arm zullen er altijd zijn.</a:t>
            </a:r>
          </a:p>
          <a:p>
            <a:pPr lvl="1"/>
            <a:r>
              <a:rPr lang="nl-NL" dirty="0"/>
              <a:t>Job en de profeten protesteren tegen armoede. Die is niet de wil van God maar gevolg van onderdrukking.</a:t>
            </a:r>
          </a:p>
          <a:p>
            <a:pPr lvl="1"/>
            <a:r>
              <a:rPr lang="nl-NL" dirty="0"/>
              <a:t>De Psalmen en sommige profeten zetten de arme en de vrome op één lijn. Arm en rechtvaardig zijn synoniem.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4000231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BA176BF-B99D-9635-5F72-98895FC5B1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Nieuwe Testament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8E7902C-CEAB-8081-455A-84CE457731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Jezus waarschuwt voor de Mammon. Rijken gaan niet makkelijk het koninkrijk van God binnen. </a:t>
            </a:r>
          </a:p>
          <a:p>
            <a:r>
              <a:rPr lang="nl-NL" dirty="0"/>
              <a:t>Jacobus en Paulus waarschuwen ook voor rijkdom. Rijkdom is onzeker, want is gericht op het tijdelijke leven en kan zomaar worden weggenomen.</a:t>
            </a:r>
          </a:p>
          <a:p>
            <a:r>
              <a:rPr lang="nl-NL" dirty="0"/>
              <a:t>Echte rijkdom is die in goede werken.</a:t>
            </a:r>
          </a:p>
        </p:txBody>
      </p:sp>
    </p:spTree>
    <p:extLst>
      <p:ext uri="{BB962C8B-B14F-4D97-AF65-F5344CB8AC3E}">
        <p14:creationId xmlns:p14="http://schemas.microsoft.com/office/powerpoint/2010/main" val="19918829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EF64489-512E-3911-2309-0CCC91934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F4D43D0-3A37-62C5-2434-4F0BD17214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Mammon' en 'amen' komen van hetzelfde </a:t>
            </a:r>
            <a:r>
              <a:rPr lang="nl-NL" dirty="0" err="1"/>
              <a:t>hebreeuwse</a:t>
            </a:r>
            <a:r>
              <a:rPr lang="nl-NL" dirty="0"/>
              <a:t> woord 'vast zijn’.  Zit daar een preek in?</a:t>
            </a:r>
          </a:p>
          <a:p>
            <a:r>
              <a:rPr lang="nl-NL" dirty="0"/>
              <a:t>Moeten wij 'Zalig de armen' van Lucas letterlijk nemen? Is de arme Lazarus beeld van een echte arme of van een zondaar?</a:t>
            </a:r>
          </a:p>
          <a:p>
            <a:r>
              <a:rPr lang="nl-NL" dirty="0"/>
              <a:t>Wat betekent voor jou: ‘niet wie heeft, is rijk, maar wie geeft’?.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73666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8A29340-AF7F-8F53-2116-3055A438B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Drie soorten armoedebestrijding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6714B5F-9DF6-5F87-4E6E-ABCFF780E6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dirty="0"/>
              <a:t>In de bijbel wordt armoede op drie manieren aangepakt:</a:t>
            </a:r>
          </a:p>
          <a:p>
            <a:r>
              <a:rPr lang="nl-NL" dirty="0"/>
              <a:t>Door wetgeving en regelgeving gerechtigheid bereiken. Dit doe je VOOR de armen.</a:t>
            </a:r>
          </a:p>
          <a:p>
            <a:r>
              <a:rPr lang="nl-NL" dirty="0"/>
              <a:t>Door broederschap. Ook typisch voor het NT. Dit doe je MET de armen.</a:t>
            </a:r>
          </a:p>
          <a:p>
            <a:r>
              <a:rPr lang="nl-NL" dirty="0"/>
              <a:t>Door vroomheid. Gelovige empowerment IN het hart van de armen.</a:t>
            </a:r>
          </a:p>
        </p:txBody>
      </p:sp>
    </p:spTree>
    <p:extLst>
      <p:ext uri="{BB962C8B-B14F-4D97-AF65-F5344CB8AC3E}">
        <p14:creationId xmlns:p14="http://schemas.microsoft.com/office/powerpoint/2010/main" val="2992125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C1B2D4-E016-2139-5112-9DF254B19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Geven in de bijbel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EC247C9-7010-F18E-3AA7-B28DD7FFCC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De tienden: twee jaar naar de tempel en één jaar naar levieten en armen in het eigen dorp.</a:t>
            </a:r>
          </a:p>
          <a:p>
            <a:r>
              <a:rPr lang="nl-NL" dirty="0"/>
              <a:t>Daarbovenop: geven aan de overheid (belastingen in arbeid, opbrengst of geld)</a:t>
            </a:r>
          </a:p>
          <a:p>
            <a:r>
              <a:rPr lang="nl-NL" dirty="0"/>
              <a:t>Sociale plichten (bijv. geen nalezing van de oogst!) en vrijwillige gaven</a:t>
            </a:r>
          </a:p>
          <a:p>
            <a:r>
              <a:rPr lang="nl-NL" altLang="nl-NL" dirty="0"/>
              <a:t>In het NT zijn er geen regels meer voor de gelovigen. Ieder moet omzien naar de ander. 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182139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petruscanisiusstichting.nl/penning%20van%20de%20weduwe%203.jpg">
            <a:extLst>
              <a:ext uri="{FF2B5EF4-FFF2-40B4-BE49-F238E27FC236}">
                <a16:creationId xmlns:a16="http://schemas.microsoft.com/office/drawing/2014/main" id="{5C5BFBE7-F614-8CE7-0904-7176C9BE1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8825" y="1341438"/>
            <a:ext cx="4775200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5C7FBF8-DF7A-11AD-D368-37E23C526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De weduwe 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6A6CAF9-D4AB-C49B-7454-4E77F6DAD3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/>
              <a:t>Markus 12:41-13:2</a:t>
            </a:r>
          </a:p>
          <a:p>
            <a:r>
              <a:rPr lang="nl-NL" dirty="0"/>
              <a:t>Jezus zegt dat de weduwe méér gegeven heeft dan alle anderen, terwijl ze maar twee kleine munten gaf.</a:t>
            </a:r>
          </a:p>
          <a:p>
            <a:r>
              <a:rPr lang="nl-NL" dirty="0"/>
              <a:t>Jezus houdt de weduwe niet tegen om haar geld te geven aan de tempel, ondanks dat daar zijn tegenstanders zaten en ondanks het feit dat de tempel verwoest gaat worden.</a:t>
            </a:r>
          </a:p>
        </p:txBody>
      </p:sp>
    </p:spTree>
    <p:extLst>
      <p:ext uri="{BB962C8B-B14F-4D97-AF65-F5344CB8AC3E}">
        <p14:creationId xmlns:p14="http://schemas.microsoft.com/office/powerpoint/2010/main" val="1848974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>
            <a:extLst>
              <a:ext uri="{FF2B5EF4-FFF2-40B4-BE49-F238E27FC236}">
                <a16:creationId xmlns:a16="http://schemas.microsoft.com/office/drawing/2014/main" id="{336BB1A7-AFDB-7FCD-BB28-EF6687C6A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altLang="nl-NL"/>
              <a:t>Waarom vrijgevig zijn?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060500A-C6F4-F424-9224-C36798E57F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1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nl-NL" dirty="0"/>
              <a:t>De </a:t>
            </a:r>
            <a:r>
              <a:rPr lang="nl-NL" b="1" dirty="0"/>
              <a:t>Vader</a:t>
            </a:r>
            <a:r>
              <a:rPr lang="nl-NL" dirty="0"/>
              <a:t> is de Schepper en de eigenaar van al wat wij hebben (zie bijv. 1Kron.2­9:14). Wij lenen van Hem! Hij weet wat wij nodig hebben en zorgt voor ons (Matth.6) </a:t>
            </a:r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De </a:t>
            </a:r>
            <a:r>
              <a:rPr lang="nl-NL" b="1" dirty="0"/>
              <a:t>Zoon</a:t>
            </a:r>
            <a:r>
              <a:rPr lang="nl-NL" dirty="0"/>
              <a:t> is de Verlosser. Uit dank voor wat Hij voor ons deed, geven wij ook aan onze naasten (2Kor.8:1-15). Jezus Christus zal bij de Wederkomst vragen naar onze houding tegenover mensen in nood (Matth.25:31-46). </a:t>
            </a:r>
          </a:p>
          <a:p>
            <a:pPr fontAlgn="auto">
              <a:spcAft>
                <a:spcPts val="0"/>
              </a:spcAft>
              <a:defRPr/>
            </a:pPr>
            <a:r>
              <a:rPr lang="nl-NL" dirty="0"/>
              <a:t>De </a:t>
            </a:r>
            <a:r>
              <a:rPr lang="nl-NL" b="1" dirty="0"/>
              <a:t>Heilige Geest</a:t>
            </a:r>
            <a:r>
              <a:rPr lang="nl-NL" dirty="0"/>
              <a:t> geeft gemeenschap en roept daartoe op. Dat moet mensen ook mededeelzaam maken (Ef.4:28,30). </a:t>
            </a:r>
          </a:p>
          <a:p>
            <a:pPr fontAlgn="auto">
              <a:spcAft>
                <a:spcPts val="0"/>
              </a:spcAft>
              <a:defRPr/>
            </a:pPr>
            <a:endParaRPr lang="nl-NL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CA3C42-3EFE-C8C6-E1C7-03CEC59F9B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Vragen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6270F95-8C5E-B65B-A265-D86AF16490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z="2800" dirty="0"/>
              <a:t>De wetten van het OT over geld en goed zijn in het N.T. naar de  achtergrond verdwenen. Hoe moeten we dat uitleggen?</a:t>
            </a:r>
          </a:p>
          <a:p>
            <a:r>
              <a:rPr lang="nl-NL" sz="2800" dirty="0"/>
              <a:t>Vraagt Jezus ons (in de gelijkenis van de rijke jongeling) om alles weg te geven en dus zoiets als bedelmonnik te worden?</a:t>
            </a:r>
          </a:p>
          <a:p>
            <a:r>
              <a:rPr lang="nl-NL" sz="2800" dirty="0"/>
              <a:t>Met welke houding behoren christenen te geven? (2 Cor. 9:7, Phil. 2:14,15).</a:t>
            </a:r>
          </a:p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4113757066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857</Words>
  <Application>Microsoft Office PowerPoint</Application>
  <PresentationFormat>Diavoorstelling (4:3)</PresentationFormat>
  <Paragraphs>56</Paragraphs>
  <Slides>17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17</vt:i4>
      </vt:variant>
    </vt:vector>
  </HeadingPairs>
  <TitlesOfParts>
    <vt:vector size="20" baseType="lpstr">
      <vt:lpstr>Arial</vt:lpstr>
      <vt:lpstr>Calibri</vt:lpstr>
      <vt:lpstr>Kantoorthema</vt:lpstr>
      <vt:lpstr>Arm en rijk en de bijbel</vt:lpstr>
      <vt:lpstr>PowerPoint-presentatie</vt:lpstr>
      <vt:lpstr>PowerPoint-presentatie</vt:lpstr>
      <vt:lpstr>Mee eens???</vt:lpstr>
      <vt:lpstr> Niet wie heeft is rijk, maar wie geeft!</vt:lpstr>
      <vt:lpstr>Sociale verhoudingen</vt:lpstr>
      <vt:lpstr>PowerPoint-presentatie</vt:lpstr>
      <vt:lpstr>PowerPoint-presentatie</vt:lpstr>
      <vt:lpstr>Theologie en sociale verhoudingen</vt:lpstr>
      <vt:lpstr>Nieuwe Testament</vt:lpstr>
      <vt:lpstr>Vragen</vt:lpstr>
      <vt:lpstr>Drie soorten armoedebestrijding</vt:lpstr>
      <vt:lpstr>Geven in de bijbel</vt:lpstr>
      <vt:lpstr>PowerPoint-presentatie</vt:lpstr>
      <vt:lpstr>De weduwe </vt:lpstr>
      <vt:lpstr>Waarom vrijgevig zijn?</vt:lpstr>
      <vt:lpstr>Vragen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Omgaan met geld en goed</dc:title>
  <dc:creator>N.C. van der Voet</dc:creator>
  <cp:lastModifiedBy>Voet van der, Nico</cp:lastModifiedBy>
  <cp:revision>12</cp:revision>
  <dcterms:created xsi:type="dcterms:W3CDTF">2013-03-18T20:23:28Z</dcterms:created>
  <dcterms:modified xsi:type="dcterms:W3CDTF">2023-11-16T09:09:23Z</dcterms:modified>
</cp:coreProperties>
</file>