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0" r:id="rId18"/>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74"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82AC13B-4923-4286-AC8C-611CFE418B74}" type="datetimeFigureOut">
              <a:rPr lang="nl-NL"/>
              <a:t>21-1-2016</a:t>
            </a:fld>
            <a:endParaRPr lang="nl-NL"/>
          </a:p>
        </p:txBody>
      </p:sp>
      <p:sp>
        <p:nvSpPr>
          <p:cNvPr id="4" name="Tijdelijke aanduiding voor dia-afbeelding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l-NL"/>
              <a:t>Tekststijl van het model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4A79659-07C7-4DE0-A6C1-59291270EB28}" type="slidenum">
              <a:rPr lang="nl-NL"/>
              <a:t>‹nr.›</a:t>
            </a:fld>
            <a:endParaRPr lang="nl-NL"/>
          </a:p>
        </p:txBody>
      </p:sp>
    </p:spTree>
    <p:extLst>
      <p:ext uri="{BB962C8B-B14F-4D97-AF65-F5344CB8AC3E}">
        <p14:creationId xmlns:p14="http://schemas.microsoft.com/office/powerpoint/2010/main" val="3760010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1</a:t>
            </a:fld>
            <a:endParaRPr lang="nl-NL"/>
          </a:p>
        </p:txBody>
      </p:sp>
    </p:spTree>
    <p:extLst>
      <p:ext uri="{BB962C8B-B14F-4D97-AF65-F5344CB8AC3E}">
        <p14:creationId xmlns:p14="http://schemas.microsoft.com/office/powerpoint/2010/main" val="3722628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2</a:t>
            </a:fld>
            <a:endParaRPr lang="nl-NL"/>
          </a:p>
        </p:txBody>
      </p:sp>
    </p:spTree>
    <p:extLst>
      <p:ext uri="{BB962C8B-B14F-4D97-AF65-F5344CB8AC3E}">
        <p14:creationId xmlns:p14="http://schemas.microsoft.com/office/powerpoint/2010/main" val="22687316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3</a:t>
            </a:fld>
            <a:endParaRPr lang="nl-NL"/>
          </a:p>
        </p:txBody>
      </p:sp>
    </p:spTree>
    <p:extLst>
      <p:ext uri="{BB962C8B-B14F-4D97-AF65-F5344CB8AC3E}">
        <p14:creationId xmlns:p14="http://schemas.microsoft.com/office/powerpoint/2010/main" val="40680692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4</a:t>
            </a:fld>
            <a:endParaRPr lang="nl-NL"/>
          </a:p>
        </p:txBody>
      </p:sp>
    </p:spTree>
    <p:extLst>
      <p:ext uri="{BB962C8B-B14F-4D97-AF65-F5344CB8AC3E}">
        <p14:creationId xmlns:p14="http://schemas.microsoft.com/office/powerpoint/2010/main" val="13421742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5</a:t>
            </a:fld>
            <a:endParaRPr lang="nl-NL"/>
          </a:p>
        </p:txBody>
      </p:sp>
    </p:spTree>
    <p:extLst>
      <p:ext uri="{BB962C8B-B14F-4D97-AF65-F5344CB8AC3E}">
        <p14:creationId xmlns:p14="http://schemas.microsoft.com/office/powerpoint/2010/main" val="1170659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6</a:t>
            </a:fld>
            <a:endParaRPr lang="nl-NL"/>
          </a:p>
        </p:txBody>
      </p:sp>
    </p:spTree>
    <p:extLst>
      <p:ext uri="{BB962C8B-B14F-4D97-AF65-F5344CB8AC3E}">
        <p14:creationId xmlns:p14="http://schemas.microsoft.com/office/powerpoint/2010/main" val="687647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7</a:t>
            </a:fld>
            <a:endParaRPr lang="nl-NL"/>
          </a:p>
        </p:txBody>
      </p:sp>
    </p:spTree>
    <p:extLst>
      <p:ext uri="{BB962C8B-B14F-4D97-AF65-F5344CB8AC3E}">
        <p14:creationId xmlns:p14="http://schemas.microsoft.com/office/powerpoint/2010/main" val="26187143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8</a:t>
            </a:fld>
            <a:endParaRPr lang="nl-NL"/>
          </a:p>
        </p:txBody>
      </p:sp>
    </p:spTree>
    <p:extLst>
      <p:ext uri="{BB962C8B-B14F-4D97-AF65-F5344CB8AC3E}">
        <p14:creationId xmlns:p14="http://schemas.microsoft.com/office/powerpoint/2010/main" val="24909814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9</a:t>
            </a:fld>
            <a:endParaRPr lang="nl-NL"/>
          </a:p>
        </p:txBody>
      </p:sp>
    </p:spTree>
    <p:extLst>
      <p:ext uri="{BB962C8B-B14F-4D97-AF65-F5344CB8AC3E}">
        <p14:creationId xmlns:p14="http://schemas.microsoft.com/office/powerpoint/2010/main" val="20145884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10</a:t>
            </a:fld>
            <a:endParaRPr lang="nl-NL"/>
          </a:p>
        </p:txBody>
      </p:sp>
    </p:spTree>
    <p:extLst>
      <p:ext uri="{BB962C8B-B14F-4D97-AF65-F5344CB8AC3E}">
        <p14:creationId xmlns:p14="http://schemas.microsoft.com/office/powerpoint/2010/main" val="36718951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11</a:t>
            </a:fld>
            <a:endParaRPr lang="nl-NL"/>
          </a:p>
        </p:txBody>
      </p:sp>
    </p:spTree>
    <p:extLst>
      <p:ext uri="{BB962C8B-B14F-4D97-AF65-F5344CB8AC3E}">
        <p14:creationId xmlns:p14="http://schemas.microsoft.com/office/powerpoint/2010/main" val="6262239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12</a:t>
            </a:fld>
            <a:endParaRPr lang="nl-NL"/>
          </a:p>
        </p:txBody>
      </p:sp>
    </p:spTree>
    <p:extLst>
      <p:ext uri="{BB962C8B-B14F-4D97-AF65-F5344CB8AC3E}">
        <p14:creationId xmlns:p14="http://schemas.microsoft.com/office/powerpoint/2010/main" val="5647441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13</a:t>
            </a:fld>
            <a:endParaRPr lang="nl-NL"/>
          </a:p>
        </p:txBody>
      </p:sp>
    </p:spTree>
    <p:extLst>
      <p:ext uri="{BB962C8B-B14F-4D97-AF65-F5344CB8AC3E}">
        <p14:creationId xmlns:p14="http://schemas.microsoft.com/office/powerpoint/2010/main" val="32324420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14</a:t>
            </a:fld>
            <a:endParaRPr lang="nl-NL"/>
          </a:p>
        </p:txBody>
      </p:sp>
    </p:spTree>
    <p:extLst>
      <p:ext uri="{BB962C8B-B14F-4D97-AF65-F5344CB8AC3E}">
        <p14:creationId xmlns:p14="http://schemas.microsoft.com/office/powerpoint/2010/main" val="198108952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10"/>
          </p:nvPr>
        </p:nvSpPr>
        <p:spPr/>
        <p:txBody>
          <a:bodyPr/>
          <a:lstStyle/>
          <a:p>
            <a:fld id="{B4A79659-07C7-4DE0-A6C1-59291270EB28}" type="slidenum">
              <a:rPr lang="nl-NL"/>
              <a:t>17</a:t>
            </a:fld>
            <a:endParaRPr lang="nl-NL"/>
          </a:p>
        </p:txBody>
      </p:sp>
    </p:spTree>
    <p:extLst>
      <p:ext uri="{BB962C8B-B14F-4D97-AF65-F5344CB8AC3E}">
        <p14:creationId xmlns:p14="http://schemas.microsoft.com/office/powerpoint/2010/main" val="339972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dia">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nl-NL" smtClean="0"/>
              <a:t>Klik om de stijl te bewerken</a:t>
            </a:r>
            <a:endParaRPr lang="nl-NL"/>
          </a:p>
        </p:txBody>
      </p:sp>
      <p:sp>
        <p:nvSpPr>
          <p:cNvPr id="3" name="Ondertitel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nl-NL" smtClean="0"/>
              <a:t>Klik om de ondertitelstijl van het model te bewerken</a:t>
            </a:r>
            <a:endParaRPr lang="nl-NL"/>
          </a:p>
        </p:txBody>
      </p:sp>
      <p:sp>
        <p:nvSpPr>
          <p:cNvPr id="4" name="Tijdelijke aanduiding voor datum 3"/>
          <p:cNvSpPr>
            <a:spLocks noGrp="1"/>
          </p:cNvSpPr>
          <p:nvPr>
            <p:ph type="dt" sz="half" idx="10"/>
          </p:nvPr>
        </p:nvSpPr>
        <p:spPr/>
        <p:txBody>
          <a:bodyPr/>
          <a:lstStyle/>
          <a:p>
            <a:fld id="{147E0A14-9552-4E82-9CFA-D2724D11B080}" type="datetimeFigureOut">
              <a:rPr lang="nl-NL" smtClean="0"/>
              <a:t>21-1-2016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1464701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idx="1"/>
          </p:nvPr>
        </p:nvSpPr>
        <p:spPr/>
        <p:txBody>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147E0A14-9552-4E82-9CFA-D2724D11B080}" type="datetimeFigureOut">
              <a:rPr lang="nl-NL" smtClean="0"/>
              <a:t>21-1-2016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2176097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nl-NL" smtClean="0"/>
              <a:t>Klik om de stijl te bewerken</a:t>
            </a:r>
            <a:endParaRPr lang="nl-NL"/>
          </a:p>
        </p:txBody>
      </p:sp>
      <p:sp>
        <p:nvSpPr>
          <p:cNvPr id="3" name="Tijdelijke aanduiding voor teks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nl-NL" smtClean="0"/>
              <a:t>Klik om de modelstijlen te bewerken</a:t>
            </a:r>
          </a:p>
        </p:txBody>
      </p:sp>
      <p:sp>
        <p:nvSpPr>
          <p:cNvPr id="4" name="Tijdelijke aanduiding voor datum 3"/>
          <p:cNvSpPr>
            <a:spLocks noGrp="1"/>
          </p:cNvSpPr>
          <p:nvPr>
            <p:ph type="dt" sz="half" idx="10"/>
          </p:nvPr>
        </p:nvSpPr>
        <p:spPr/>
        <p:txBody>
          <a:bodyPr/>
          <a:lstStyle/>
          <a:p>
            <a:fld id="{147E0A14-9552-4E82-9CFA-D2724D11B080}" type="datetimeFigureOut">
              <a:rPr lang="nl-NL" smtClean="0"/>
              <a:t>21-1-2016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20190443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inhoud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inhoud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datum 4"/>
          <p:cNvSpPr>
            <a:spLocks noGrp="1"/>
          </p:cNvSpPr>
          <p:nvPr>
            <p:ph type="dt" sz="half" idx="10"/>
          </p:nvPr>
        </p:nvSpPr>
        <p:spPr/>
        <p:txBody>
          <a:bodyPr/>
          <a:lstStyle/>
          <a:p>
            <a:fld id="{147E0A14-9552-4E82-9CFA-D2724D11B080}" type="datetimeFigureOut">
              <a:rPr lang="nl-NL" smtClean="0"/>
              <a:t>21-1-2016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3938526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elijking">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nl-NL" smtClean="0"/>
              <a:t>Klik om de stijl te bewerken</a:t>
            </a:r>
            <a:endParaRPr lang="nl-NL"/>
          </a:p>
        </p:txBody>
      </p:sp>
      <p:sp>
        <p:nvSpPr>
          <p:cNvPr id="3" name="Tijdelijke aanduiding voor teks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4" name="Tijdelijke aanduiding voor inhoud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5" name="Tijdelijke aanduiding voor teks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nl-NL" smtClean="0"/>
              <a:t>Klik om de modelstijlen te bewerken</a:t>
            </a:r>
          </a:p>
        </p:txBody>
      </p:sp>
      <p:sp>
        <p:nvSpPr>
          <p:cNvPr id="6" name="Tijdelijke aanduiding voor inhoud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7" name="Tijdelijke aanduiding voor datum 6"/>
          <p:cNvSpPr>
            <a:spLocks noGrp="1"/>
          </p:cNvSpPr>
          <p:nvPr>
            <p:ph type="dt" sz="half" idx="10"/>
          </p:nvPr>
        </p:nvSpPr>
        <p:spPr/>
        <p:txBody>
          <a:bodyPr/>
          <a:lstStyle/>
          <a:p>
            <a:fld id="{147E0A14-9552-4E82-9CFA-D2724D11B080}" type="datetimeFigureOut">
              <a:rPr lang="nl-NL" smtClean="0"/>
              <a:t>21-1-2016</a:t>
            </a:fld>
            <a:endParaRPr lang="nl-NL"/>
          </a:p>
        </p:txBody>
      </p:sp>
      <p:sp>
        <p:nvSpPr>
          <p:cNvPr id="8" name="Tijdelijke aanduiding voor voettekst 7"/>
          <p:cNvSpPr>
            <a:spLocks noGrp="1"/>
          </p:cNvSpPr>
          <p:nvPr>
            <p:ph type="ftr" sz="quarter" idx="11"/>
          </p:nvPr>
        </p:nvSpPr>
        <p:spPr/>
        <p:txBody>
          <a:bodyPr/>
          <a:lstStyle/>
          <a:p>
            <a:endParaRPr lang="nl-NL"/>
          </a:p>
        </p:txBody>
      </p:sp>
      <p:sp>
        <p:nvSpPr>
          <p:cNvPr id="9" name="Tijdelijke aanduiding voor dianummer 8"/>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406441517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datum 2"/>
          <p:cNvSpPr>
            <a:spLocks noGrp="1"/>
          </p:cNvSpPr>
          <p:nvPr>
            <p:ph type="dt" sz="half" idx="10"/>
          </p:nvPr>
        </p:nvSpPr>
        <p:spPr/>
        <p:txBody>
          <a:bodyPr/>
          <a:lstStyle/>
          <a:p>
            <a:fld id="{147E0A14-9552-4E82-9CFA-D2724D11B080}" type="datetimeFigureOut">
              <a:rPr lang="nl-NL" smtClean="0"/>
              <a:t>21-1-2016</a:t>
            </a:fld>
            <a:endParaRPr lang="nl-NL"/>
          </a:p>
        </p:txBody>
      </p:sp>
      <p:sp>
        <p:nvSpPr>
          <p:cNvPr id="4" name="Tijdelijke aanduiding voor voettekst 3"/>
          <p:cNvSpPr>
            <a:spLocks noGrp="1"/>
          </p:cNvSpPr>
          <p:nvPr>
            <p:ph type="ftr" sz="quarter" idx="11"/>
          </p:nvPr>
        </p:nvSpPr>
        <p:spPr/>
        <p:txBody>
          <a:bodyPr/>
          <a:lstStyle/>
          <a:p>
            <a:endParaRPr lang="nl-NL"/>
          </a:p>
        </p:txBody>
      </p:sp>
      <p:sp>
        <p:nvSpPr>
          <p:cNvPr id="5" name="Tijdelijke aanduiding voor dianummer 4"/>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4257879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p>
            <a:fld id="{147E0A14-9552-4E82-9CFA-D2724D11B080}" type="datetimeFigureOut">
              <a:rPr lang="nl-NL" smtClean="0"/>
              <a:t>21-1-2016</a:t>
            </a:fld>
            <a:endParaRPr lang="nl-NL"/>
          </a:p>
        </p:txBody>
      </p:sp>
      <p:sp>
        <p:nvSpPr>
          <p:cNvPr id="3" name="Tijdelijke aanduiding voor voettekst 2"/>
          <p:cNvSpPr>
            <a:spLocks noGrp="1"/>
          </p:cNvSpPr>
          <p:nvPr>
            <p:ph type="ftr" sz="quarter" idx="11"/>
          </p:nvPr>
        </p:nvSpPr>
        <p:spPr/>
        <p:txBody>
          <a:bodyPr/>
          <a:lstStyle/>
          <a:p>
            <a:endParaRPr lang="nl-NL"/>
          </a:p>
        </p:txBody>
      </p:sp>
      <p:sp>
        <p:nvSpPr>
          <p:cNvPr id="4" name="Tijdelijke aanduiding voor dianummer 3"/>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6689047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oud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nl-NL" smtClean="0"/>
              <a:t>Klik om de stijl te bewerken</a:t>
            </a:r>
            <a:endParaRPr lang="nl-NL"/>
          </a:p>
        </p:txBody>
      </p:sp>
      <p:sp>
        <p:nvSpPr>
          <p:cNvPr id="3" name="Tijdelijke aanduiding voor inhoud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teks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47E0A14-9552-4E82-9CFA-D2724D11B080}" type="datetimeFigureOut">
              <a:rPr lang="nl-NL" smtClean="0"/>
              <a:t>21-1-2016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12033358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Afbeelding met bij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nl-NL" smtClean="0"/>
              <a:t>Klik om de stijl te bewerken</a:t>
            </a:r>
            <a:endParaRPr lang="nl-NL"/>
          </a:p>
        </p:txBody>
      </p:sp>
      <p:sp>
        <p:nvSpPr>
          <p:cNvPr id="3" name="Tijdelijke aanduiding voor afbeelding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nl-NL"/>
          </a:p>
        </p:txBody>
      </p:sp>
      <p:sp>
        <p:nvSpPr>
          <p:cNvPr id="4" name="Tijdelijke aanduiding voor teks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nl-NL" smtClean="0"/>
              <a:t>Klik om de modelstijlen te bewerken</a:t>
            </a:r>
          </a:p>
        </p:txBody>
      </p:sp>
      <p:sp>
        <p:nvSpPr>
          <p:cNvPr id="5" name="Tijdelijke aanduiding voor datum 4"/>
          <p:cNvSpPr>
            <a:spLocks noGrp="1"/>
          </p:cNvSpPr>
          <p:nvPr>
            <p:ph type="dt" sz="half" idx="10"/>
          </p:nvPr>
        </p:nvSpPr>
        <p:spPr/>
        <p:txBody>
          <a:bodyPr/>
          <a:lstStyle/>
          <a:p>
            <a:fld id="{147E0A14-9552-4E82-9CFA-D2724D11B080}" type="datetimeFigureOut">
              <a:rPr lang="nl-NL" smtClean="0"/>
              <a:t>21-1-2016</a:t>
            </a:fld>
            <a:endParaRPr lang="nl-NL"/>
          </a:p>
        </p:txBody>
      </p:sp>
      <p:sp>
        <p:nvSpPr>
          <p:cNvPr id="6" name="Tijdelijke aanduiding voor voettekst 5"/>
          <p:cNvSpPr>
            <a:spLocks noGrp="1"/>
          </p:cNvSpPr>
          <p:nvPr>
            <p:ph type="ftr" sz="quarter" idx="11"/>
          </p:nvPr>
        </p:nvSpPr>
        <p:spPr/>
        <p:txBody>
          <a:bodyPr/>
          <a:lstStyle/>
          <a:p>
            <a:endParaRPr lang="nl-NL"/>
          </a:p>
        </p:txBody>
      </p:sp>
      <p:sp>
        <p:nvSpPr>
          <p:cNvPr id="7" name="Tijdelijke aanduiding voor dianummer 6"/>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1298656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smtClean="0"/>
              <a:t>Klik om de stijl te bewerken</a:t>
            </a:r>
            <a:endParaRPr lang="nl-NL"/>
          </a:p>
        </p:txBody>
      </p:sp>
      <p:sp>
        <p:nvSpPr>
          <p:cNvPr id="3" name="Tijdelijke aanduiding voor verticale tekst 2"/>
          <p:cNvSpPr>
            <a:spLocks noGrp="1"/>
          </p:cNvSpPr>
          <p:nvPr>
            <p:ph type="body" orient="vert" idx="1"/>
          </p:nvPr>
        </p:nvSpPr>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147E0A14-9552-4E82-9CFA-D2724D11B080}" type="datetimeFigureOut">
              <a:rPr lang="nl-NL" smtClean="0"/>
              <a:t>21-1-2016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2628643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629400" y="274638"/>
            <a:ext cx="2057400" cy="5851525"/>
          </a:xfrm>
        </p:spPr>
        <p:txBody>
          <a:bodyPr vert="eaVert"/>
          <a:lstStyle/>
          <a:p>
            <a:r>
              <a:rPr lang="nl-NL" smtClean="0"/>
              <a:t>Klik om de stijl te bewerken</a:t>
            </a:r>
            <a:endParaRPr lang="nl-NL"/>
          </a:p>
        </p:txBody>
      </p:sp>
      <p:sp>
        <p:nvSpPr>
          <p:cNvPr id="3" name="Tijdelijke aanduiding voor verticale tekst 2"/>
          <p:cNvSpPr>
            <a:spLocks noGrp="1"/>
          </p:cNvSpPr>
          <p:nvPr>
            <p:ph type="body" orient="vert" idx="1"/>
          </p:nvPr>
        </p:nvSpPr>
        <p:spPr>
          <a:xfrm>
            <a:off x="457200" y="274638"/>
            <a:ext cx="6019800" cy="5851525"/>
          </a:xfrm>
        </p:spPr>
        <p:txBody>
          <a:bodyPr vert="eaVert"/>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10"/>
          </p:nvPr>
        </p:nvSpPr>
        <p:spPr/>
        <p:txBody>
          <a:bodyPr/>
          <a:lstStyle/>
          <a:p>
            <a:fld id="{147E0A14-9552-4E82-9CFA-D2724D11B080}" type="datetimeFigureOut">
              <a:rPr lang="nl-NL" smtClean="0"/>
              <a:t>21-1-2016</a:t>
            </a:fld>
            <a:endParaRPr lang="nl-NL"/>
          </a:p>
        </p:txBody>
      </p:sp>
      <p:sp>
        <p:nvSpPr>
          <p:cNvPr id="5" name="Tijdelijke aanduiding voor voettekst 4"/>
          <p:cNvSpPr>
            <a:spLocks noGrp="1"/>
          </p:cNvSpPr>
          <p:nvPr>
            <p:ph type="ftr" sz="quarter" idx="11"/>
          </p:nvPr>
        </p:nvSpPr>
        <p:spPr/>
        <p:txBody>
          <a:bodyPr/>
          <a:lstStyle/>
          <a:p>
            <a:endParaRPr lang="nl-NL"/>
          </a:p>
        </p:txBody>
      </p:sp>
      <p:sp>
        <p:nvSpPr>
          <p:cNvPr id="6" name="Tijdelijke aanduiding voor dianummer 5"/>
          <p:cNvSpPr>
            <a:spLocks noGrp="1"/>
          </p:cNvSpPr>
          <p:nvPr>
            <p:ph type="sldNum" sz="quarter" idx="12"/>
          </p:nvPr>
        </p:nvSpPr>
        <p:spPr/>
        <p:txBody>
          <a:bodyPr/>
          <a:lstStyle/>
          <a:p>
            <a:fld id="{83D29DAB-BD8D-440C-B442-A4509176444D}" type="slidenum">
              <a:rPr lang="nl-NL" smtClean="0"/>
              <a:t>‹nr.›</a:t>
            </a:fld>
            <a:endParaRPr lang="nl-NL"/>
          </a:p>
        </p:txBody>
      </p:sp>
    </p:spTree>
    <p:extLst>
      <p:ext uri="{BB962C8B-B14F-4D97-AF65-F5344CB8AC3E}">
        <p14:creationId xmlns:p14="http://schemas.microsoft.com/office/powerpoint/2010/main" val="9899759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nl-NL" smtClean="0"/>
              <a:t>Klik om de stijl te bewerken</a:t>
            </a:r>
            <a:endParaRPr lang="nl-NL"/>
          </a:p>
        </p:txBody>
      </p:sp>
      <p:sp>
        <p:nvSpPr>
          <p:cNvPr id="3" name="Tijdelijke aanduiding voor teks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nl-NL" smtClean="0"/>
              <a:t>Klik om de modelstijlen te bewerken</a:t>
            </a:r>
          </a:p>
          <a:p>
            <a:pPr lvl="1"/>
            <a:r>
              <a:rPr lang="nl-NL" smtClean="0"/>
              <a:t>Tweede niveau</a:t>
            </a:r>
          </a:p>
          <a:p>
            <a:pPr lvl="2"/>
            <a:r>
              <a:rPr lang="nl-NL" smtClean="0"/>
              <a:t>Derde niveau</a:t>
            </a:r>
          </a:p>
          <a:p>
            <a:pPr lvl="3"/>
            <a:r>
              <a:rPr lang="nl-NL" smtClean="0"/>
              <a:t>Vierde niveau</a:t>
            </a:r>
          </a:p>
          <a:p>
            <a:pPr lvl="4"/>
            <a:r>
              <a:rPr lang="nl-NL" smtClean="0"/>
              <a:t>Vijfde niveau</a:t>
            </a:r>
            <a:endParaRPr lang="nl-NL"/>
          </a:p>
        </p:txBody>
      </p:sp>
      <p:sp>
        <p:nvSpPr>
          <p:cNvPr id="4" name="Tijdelijke aanduiding voor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47E0A14-9552-4E82-9CFA-D2724D11B080}" type="datetimeFigureOut">
              <a:rPr lang="nl-NL" smtClean="0"/>
              <a:t>21-1-2016</a:t>
            </a:fld>
            <a:endParaRPr lang="nl-NL"/>
          </a:p>
        </p:txBody>
      </p:sp>
      <p:sp>
        <p:nvSpPr>
          <p:cNvPr id="5" name="Tijdelijke aanduiding voor voettekst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nl-NL"/>
          </a:p>
        </p:txBody>
      </p:sp>
      <p:sp>
        <p:nvSpPr>
          <p:cNvPr id="6" name="Tijdelijke aanduiding voor dianumm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D29DAB-BD8D-440C-B442-A4509176444D}" type="slidenum">
              <a:rPr lang="nl-NL" smtClean="0"/>
              <a:t>‹nr.›</a:t>
            </a:fld>
            <a:endParaRPr lang="nl-NL"/>
          </a:p>
        </p:txBody>
      </p:sp>
    </p:spTree>
    <p:extLst>
      <p:ext uri="{BB962C8B-B14F-4D97-AF65-F5344CB8AC3E}">
        <p14:creationId xmlns:p14="http://schemas.microsoft.com/office/powerpoint/2010/main" val="797104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dirty="0" err="1" smtClean="0"/>
              <a:t>Mee-lijden</a:t>
            </a:r>
            <a:endParaRPr lang="nl-NL" dirty="0"/>
          </a:p>
        </p:txBody>
      </p:sp>
      <p:sp>
        <p:nvSpPr>
          <p:cNvPr id="3" name="Ondertitel 2"/>
          <p:cNvSpPr>
            <a:spLocks noGrp="1"/>
          </p:cNvSpPr>
          <p:nvPr>
            <p:ph type="subTitle" idx="1"/>
          </p:nvPr>
        </p:nvSpPr>
        <p:spPr/>
        <p:txBody>
          <a:bodyPr/>
          <a:lstStyle/>
          <a:p>
            <a:r>
              <a:rPr lang="nl-NL" dirty="0" smtClean="0"/>
              <a:t>Bezinnende avond over </a:t>
            </a:r>
            <a:r>
              <a:rPr lang="nl-NL" dirty="0" err="1" smtClean="0"/>
              <a:t>mee-lijden</a:t>
            </a:r>
            <a:r>
              <a:rPr lang="nl-NL" dirty="0" smtClean="0"/>
              <a:t> met zieken</a:t>
            </a:r>
            <a:endParaRPr lang="nl-NL" dirty="0"/>
          </a:p>
        </p:txBody>
      </p:sp>
    </p:spTree>
    <p:extLst>
      <p:ext uri="{BB962C8B-B14F-4D97-AF65-F5344CB8AC3E}">
        <p14:creationId xmlns:p14="http://schemas.microsoft.com/office/powerpoint/2010/main" val="37556518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Er was eens…</a:t>
            </a:r>
            <a:endParaRPr lang="nl-NL" dirty="0"/>
          </a:p>
        </p:txBody>
      </p:sp>
      <p:sp>
        <p:nvSpPr>
          <p:cNvPr id="3" name="Tijdelijke aanduiding voor inhoud 2"/>
          <p:cNvSpPr>
            <a:spLocks noGrp="1"/>
          </p:cNvSpPr>
          <p:nvPr>
            <p:ph idx="1"/>
          </p:nvPr>
        </p:nvSpPr>
        <p:spPr/>
        <p:txBody>
          <a:bodyPr/>
          <a:lstStyle/>
          <a:p>
            <a:r>
              <a:rPr lang="nl-NL" dirty="0" smtClean="0"/>
              <a:t>Een man met een ernstig zieke, jonge collega. Hij zocht hem niet op. Hij durfde niet. Hij wist niet wat hij moest zeggen. Hij informeerde bij anderen hoe het met de zieke ging en stuurde af en toe een kaartje. </a:t>
            </a:r>
          </a:p>
          <a:p>
            <a:endParaRPr lang="nl-NL" dirty="0" smtClean="0"/>
          </a:p>
          <a:p>
            <a:r>
              <a:rPr lang="nl-NL" dirty="0" smtClean="0"/>
              <a:t>Is dit </a:t>
            </a:r>
            <a:r>
              <a:rPr lang="nl-NL" dirty="0" err="1" smtClean="0"/>
              <a:t>mee-lijden</a:t>
            </a:r>
            <a:r>
              <a:rPr lang="nl-NL" dirty="0" smtClean="0"/>
              <a:t>? Leg je standpunt uit.</a:t>
            </a:r>
            <a:endParaRPr lang="nl-NL" dirty="0"/>
          </a:p>
        </p:txBody>
      </p:sp>
    </p:spTree>
    <p:extLst>
      <p:ext uri="{BB962C8B-B14F-4D97-AF65-F5344CB8AC3E}">
        <p14:creationId xmlns:p14="http://schemas.microsoft.com/office/powerpoint/2010/main" val="755502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Er was eens…</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a:t>Een vrouw met een ernstig zieke echtgenoot, die het ook echt moeilijk ermee had. Zij zorgde dag en nacht voor hem. Ze hadden geen gesprekken maar zij deed álles voor hem.</a:t>
            </a:r>
          </a:p>
          <a:p>
            <a:endParaRPr lang="nl-NL" dirty="0"/>
          </a:p>
          <a:p>
            <a:r>
              <a:rPr lang="nl-NL" dirty="0"/>
              <a:t>Is dit </a:t>
            </a:r>
            <a:r>
              <a:rPr lang="nl-NL" dirty="0" err="1"/>
              <a:t>mee-lijden</a:t>
            </a:r>
            <a:r>
              <a:rPr lang="nl-NL" dirty="0"/>
              <a:t>? Leg je standpunt uit.</a:t>
            </a:r>
          </a:p>
        </p:txBody>
      </p:sp>
    </p:spTree>
    <p:extLst>
      <p:ext uri="{BB962C8B-B14F-4D97-AF65-F5344CB8AC3E}">
        <p14:creationId xmlns:p14="http://schemas.microsoft.com/office/powerpoint/2010/main" val="24285878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Er was eens…</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a:t>Een jongere met een ernstig zieke klasgenoot. Hij had met haar nooit zoveel contact gehad. Haar ziekte raakte hem echt. Elke dag deed hij in stilte voorbede voor haar. Verder deed hij niets.</a:t>
            </a:r>
          </a:p>
          <a:p>
            <a:endParaRPr lang="nl-NL" dirty="0"/>
          </a:p>
          <a:p>
            <a:r>
              <a:rPr lang="nl-NL" dirty="0"/>
              <a:t>Is dit </a:t>
            </a:r>
            <a:r>
              <a:rPr lang="nl-NL" dirty="0" err="1"/>
              <a:t>mee-lijden</a:t>
            </a:r>
            <a:r>
              <a:rPr lang="nl-NL" dirty="0"/>
              <a:t>? Leg je standpunt uit.</a:t>
            </a:r>
          </a:p>
        </p:txBody>
      </p:sp>
    </p:spTree>
    <p:extLst>
      <p:ext uri="{BB962C8B-B14F-4D97-AF65-F5344CB8AC3E}">
        <p14:creationId xmlns:p14="http://schemas.microsoft.com/office/powerpoint/2010/main" val="20317131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Er was eens…</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smtClean="0"/>
              <a:t>Een verpleegkundige die ‘s nachts een </a:t>
            </a:r>
            <a:r>
              <a:rPr lang="nl-NL" dirty="0" err="1" smtClean="0"/>
              <a:t>patient</a:t>
            </a:r>
            <a:r>
              <a:rPr lang="nl-NL" dirty="0" smtClean="0"/>
              <a:t> – die niet kon slapen en zichtbaar lag te woelen in bed – lekker ‘onderstopte’ en vroeg of ze een oxazepam voor hem zou halen.</a:t>
            </a:r>
          </a:p>
          <a:p>
            <a:endParaRPr lang="nl-NL" dirty="0"/>
          </a:p>
          <a:p>
            <a:r>
              <a:rPr lang="nl-NL" dirty="0" smtClean="0"/>
              <a:t>Is dit </a:t>
            </a:r>
            <a:r>
              <a:rPr lang="nl-NL" dirty="0" err="1" smtClean="0"/>
              <a:t>mee-lijden</a:t>
            </a:r>
            <a:r>
              <a:rPr lang="nl-NL" dirty="0" smtClean="0"/>
              <a:t>? Leg je standpunt uit.</a:t>
            </a:r>
            <a:endParaRPr lang="nl-NL" dirty="0"/>
          </a:p>
        </p:txBody>
      </p:sp>
    </p:spTree>
    <p:extLst>
      <p:ext uri="{BB962C8B-B14F-4D97-AF65-F5344CB8AC3E}">
        <p14:creationId xmlns:p14="http://schemas.microsoft.com/office/powerpoint/2010/main" val="32901043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doet lijden met ons?</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pPr marL="0" indent="0">
              <a:buNone/>
            </a:pPr>
            <a:r>
              <a:rPr lang="nl-NL" dirty="0"/>
              <a:t>Er zijn veel mogelijkheden. Ze staan hier door elkaar:</a:t>
            </a:r>
          </a:p>
          <a:p>
            <a:r>
              <a:rPr lang="nl-NL" dirty="0"/>
              <a:t>We raken ontroerd, voelen pijn van binnen.</a:t>
            </a:r>
          </a:p>
          <a:p>
            <a:r>
              <a:rPr lang="nl-NL" dirty="0"/>
              <a:t>We willen iets doen, komen in actie.</a:t>
            </a:r>
          </a:p>
          <a:p>
            <a:r>
              <a:rPr lang="nl-NL" dirty="0"/>
              <a:t>We voelen ons schuldig / te kort schieten. Vandaaruit kunnen we zelfs wrevelig worden.</a:t>
            </a:r>
          </a:p>
          <a:p>
            <a:r>
              <a:rPr lang="nl-NL" dirty="0"/>
              <a:t>We willen troosten, meestal door te praten.</a:t>
            </a:r>
          </a:p>
        </p:txBody>
      </p:sp>
    </p:spTree>
    <p:extLst>
      <p:ext uri="{BB962C8B-B14F-4D97-AF65-F5344CB8AC3E}">
        <p14:creationId xmlns:p14="http://schemas.microsoft.com/office/powerpoint/2010/main" val="589816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doet lijden met ons?</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a:t>We worden bang. Lijden is eng. Het is ook een spiegel voor onze eigen kwetsbaarheid.</a:t>
            </a:r>
          </a:p>
          <a:p>
            <a:r>
              <a:rPr lang="nl-NL" dirty="0"/>
              <a:t>We houden afstand omdat we niet met  gevoelens kunnen omgaan, noch van de ander, noch van onszelf.</a:t>
            </a:r>
          </a:p>
          <a:p>
            <a:r>
              <a:rPr lang="nl-NL" dirty="0"/>
              <a:t>We doen onze sociale plicht en dat is het.</a:t>
            </a:r>
          </a:p>
          <a:p>
            <a:r>
              <a:rPr lang="nl-NL" dirty="0"/>
              <a:t>We kleineren het lijden. ‘Kop op.. Misschien wordt u wel honderd jaar…!’</a:t>
            </a:r>
          </a:p>
        </p:txBody>
      </p:sp>
    </p:spTree>
    <p:extLst>
      <p:ext uri="{BB962C8B-B14F-4D97-AF65-F5344CB8AC3E}">
        <p14:creationId xmlns:p14="http://schemas.microsoft.com/office/powerpoint/2010/main" val="13180044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doet lijden met ons?</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a:t>We storten ons op de ander die lijdt, om onszelf waardevol te vinden.</a:t>
            </a:r>
          </a:p>
          <a:p>
            <a:r>
              <a:rPr lang="nl-NL" dirty="0"/>
              <a:t>We gaan ons anders gedragen dan voorheen tegenover de zieke.</a:t>
            </a:r>
          </a:p>
          <a:p>
            <a:r>
              <a:rPr lang="nl-NL" dirty="0"/>
              <a:t>We wennen aan het lijden.</a:t>
            </a:r>
          </a:p>
          <a:p>
            <a:r>
              <a:rPr lang="nl-NL" dirty="0"/>
              <a:t>We komen door het lijden tot een open en soms ook gelovig contact met de zieke.</a:t>
            </a:r>
          </a:p>
          <a:p>
            <a:endParaRPr lang="nl-NL" dirty="0"/>
          </a:p>
        </p:txBody>
      </p:sp>
    </p:spTree>
    <p:extLst>
      <p:ext uri="{BB962C8B-B14F-4D97-AF65-F5344CB8AC3E}">
        <p14:creationId xmlns:p14="http://schemas.microsoft.com/office/powerpoint/2010/main" val="2447092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doet lijden met God?</a:t>
            </a:r>
            <a:endParaRPr lang="nl-NL" dirty="0"/>
          </a:p>
        </p:txBody>
      </p:sp>
      <p:sp>
        <p:nvSpPr>
          <p:cNvPr id="3" name="Tijdelijke aanduiding voor inhoud 2"/>
          <p:cNvSpPr>
            <a:spLocks noGrp="1"/>
          </p:cNvSpPr>
          <p:nvPr>
            <p:ph idx="1"/>
          </p:nvPr>
        </p:nvSpPr>
        <p:spPr/>
        <p:txBody>
          <a:bodyPr vert="horz" lIns="91440" tIns="45720" rIns="91440" bIns="45720" rtlCol="0" anchor="t">
            <a:normAutofit fontScale="92500" lnSpcReduction="10000"/>
          </a:bodyPr>
          <a:lstStyle/>
          <a:p>
            <a:r>
              <a:rPr lang="nl-NL" dirty="0"/>
              <a:t>Exodus 3: horen, zien, afdalen. JHWH – Ik ben erbij.</a:t>
            </a:r>
          </a:p>
          <a:p>
            <a:r>
              <a:rPr lang="nl-NL" dirty="0"/>
              <a:t>Bijbelwoorden: barmhartigheid, erbarmen, ontferming, medelijden. </a:t>
            </a:r>
          </a:p>
          <a:p>
            <a:pPr lvl="1"/>
            <a:r>
              <a:rPr lang="nl-NL" sz="3200" dirty="0"/>
              <a:t>Het is een woord verwant aan 'moederschoot' (OT) of de 'ingewanden' (NT).</a:t>
            </a:r>
          </a:p>
          <a:p>
            <a:pPr lvl="1"/>
            <a:r>
              <a:rPr lang="nl-NL" sz="3200" dirty="0"/>
              <a:t>Het is loyale liefde, trouw. Klaagl. 3:22</a:t>
            </a:r>
          </a:p>
          <a:p>
            <a:pPr lvl="1"/>
            <a:r>
              <a:rPr lang="nl-NL" sz="3200" dirty="0"/>
              <a:t>Het is bewogenheid die navolging vraagt (Jona!)</a:t>
            </a:r>
          </a:p>
        </p:txBody>
      </p:sp>
    </p:spTree>
    <p:extLst>
      <p:ext uri="{BB962C8B-B14F-4D97-AF65-F5344CB8AC3E}">
        <p14:creationId xmlns:p14="http://schemas.microsoft.com/office/powerpoint/2010/main" val="1210739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De </a:t>
            </a:r>
            <a:r>
              <a:rPr lang="nl-NL" dirty="0" err="1" smtClean="0"/>
              <a:t>Here</a:t>
            </a:r>
            <a:r>
              <a:rPr lang="nl-NL" dirty="0" smtClean="0"/>
              <a:t> Jezus</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a:t>Mensen roepen: Kyrie </a:t>
            </a:r>
            <a:r>
              <a:rPr lang="nl-NL" dirty="0" err="1"/>
              <a:t>Eleison</a:t>
            </a:r>
            <a:r>
              <a:rPr lang="nl-NL" dirty="0"/>
              <a:t> (Luc. 18:38)</a:t>
            </a:r>
          </a:p>
          <a:p>
            <a:r>
              <a:rPr lang="nl-NL" dirty="0"/>
              <a:t>Van Hem wordt dikwijls gezegd dat Hij met innerlijke ontferming (= </a:t>
            </a:r>
            <a:r>
              <a:rPr lang="nl-NL" dirty="0" err="1"/>
              <a:t>compassion</a:t>
            </a:r>
            <a:r>
              <a:rPr lang="nl-NL" dirty="0"/>
              <a:t>) bewogen is. Vervolgens dóet Hij iets. (Bijv. Luc. 7:13).</a:t>
            </a:r>
          </a:p>
          <a:p>
            <a:r>
              <a:rPr lang="nl-NL" dirty="0"/>
              <a:t>In drie gelijkenissen vertelt Jezus van grenzeloos medelijden (Luc. 10:37, Luc. 15:20, Matth. 18:33). Het gaat over God en ook over navolging (Luc. 6:36).</a:t>
            </a:r>
          </a:p>
        </p:txBody>
      </p:sp>
    </p:spTree>
    <p:extLst>
      <p:ext uri="{BB962C8B-B14F-4D97-AF65-F5344CB8AC3E}">
        <p14:creationId xmlns:p14="http://schemas.microsoft.com/office/powerpoint/2010/main" val="1108401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Hebr. 4:14-16</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a:t>Wij hebben een Hogepriester die meelijdt (</a:t>
            </a:r>
            <a:r>
              <a:rPr lang="nl-NL" dirty="0" err="1"/>
              <a:t>sym-pathie</a:t>
            </a:r>
            <a:r>
              <a:rPr lang="nl-NL" dirty="0"/>
              <a:t>!), meevoelt met de pijn en de beproevingen.</a:t>
            </a:r>
          </a:p>
          <a:p>
            <a:r>
              <a:rPr lang="nl-NL" dirty="0"/>
              <a:t>Hij kent zelf het lijden.</a:t>
            </a:r>
          </a:p>
          <a:p>
            <a:r>
              <a:rPr lang="nl-NL" dirty="0"/>
              <a:t>Door Hem mogen wij van God barmhartigheid (</a:t>
            </a:r>
            <a:r>
              <a:rPr lang="nl-NL" dirty="0" err="1"/>
              <a:t>eleos</a:t>
            </a:r>
            <a:r>
              <a:rPr lang="nl-NL" dirty="0"/>
              <a:t>), genade en hulp verwachten.</a:t>
            </a:r>
          </a:p>
        </p:txBody>
      </p:sp>
    </p:spTree>
    <p:extLst>
      <p:ext uri="{BB962C8B-B14F-4D97-AF65-F5344CB8AC3E}">
        <p14:creationId xmlns:p14="http://schemas.microsoft.com/office/powerpoint/2010/main" val="416683693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leren wij daarvan?</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smtClean="0"/>
              <a:t>God troost ons. Dat om te beginnen.</a:t>
            </a:r>
          </a:p>
          <a:p>
            <a:r>
              <a:rPr lang="nl-NL" dirty="0" smtClean="0"/>
              <a:t>Vervolgens zijn wij geroepen om ontferming uit te delen (2 Cor. 1:3-5).</a:t>
            </a:r>
          </a:p>
          <a:p>
            <a:r>
              <a:rPr lang="nl-NL" dirty="0" smtClean="0"/>
              <a:t>Hoe?</a:t>
            </a:r>
          </a:p>
          <a:p>
            <a:pPr lvl="1"/>
            <a:r>
              <a:rPr lang="nl-NL" sz="3200" dirty="0" smtClean="0"/>
              <a:t>Horen, zien, erbij zijn (Ex. 3, Luk. 10)</a:t>
            </a:r>
          </a:p>
          <a:p>
            <a:pPr lvl="1"/>
            <a:r>
              <a:rPr lang="nl-NL" sz="3200" dirty="0" smtClean="0"/>
              <a:t>Mee </a:t>
            </a:r>
            <a:r>
              <a:rPr lang="nl-NL" sz="3200" i="1" dirty="0" smtClean="0"/>
              <a:t>leven</a:t>
            </a:r>
            <a:r>
              <a:rPr lang="nl-NL" sz="3200" dirty="0" smtClean="0"/>
              <a:t>. Delen in de feiten. Belangstelling tonen.</a:t>
            </a:r>
          </a:p>
          <a:p>
            <a:endParaRPr lang="nl-NL" dirty="0"/>
          </a:p>
        </p:txBody>
      </p:sp>
    </p:spTree>
    <p:extLst>
      <p:ext uri="{BB962C8B-B14F-4D97-AF65-F5344CB8AC3E}">
        <p14:creationId xmlns:p14="http://schemas.microsoft.com/office/powerpoint/2010/main" val="460041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Wat leren wij daarvan?</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pPr>
              <a:buFontTx/>
              <a:buChar char="-"/>
            </a:pPr>
            <a:r>
              <a:rPr lang="nl-NL" sz="2800" dirty="0"/>
              <a:t>Mee </a:t>
            </a:r>
            <a:r>
              <a:rPr lang="nl-NL" sz="2800" i="1" dirty="0"/>
              <a:t>voelen.</a:t>
            </a:r>
            <a:r>
              <a:rPr lang="nl-NL" sz="2800" dirty="0"/>
              <a:t> (Rom. 12:15). Niet tegenover het gevoel staan maar erin delen.</a:t>
            </a:r>
          </a:p>
          <a:p>
            <a:pPr>
              <a:buFontTx/>
              <a:buChar char="-"/>
            </a:pPr>
            <a:r>
              <a:rPr lang="nl-NL" sz="2800" dirty="0"/>
              <a:t>Mee </a:t>
            </a:r>
            <a:r>
              <a:rPr lang="nl-NL" sz="2800" i="1" dirty="0"/>
              <a:t>denken</a:t>
            </a:r>
            <a:r>
              <a:rPr lang="nl-NL" sz="2800" dirty="0"/>
              <a:t>. Vragen delen, antwoorden zoeken, hoop zoeken, God erbij betrekken.</a:t>
            </a:r>
          </a:p>
          <a:p>
            <a:pPr>
              <a:buFontTx/>
              <a:buChar char="-"/>
            </a:pPr>
            <a:r>
              <a:rPr lang="nl-NL" sz="2800" dirty="0"/>
              <a:t>Mee </a:t>
            </a:r>
            <a:r>
              <a:rPr lang="nl-NL" sz="2800" i="1" dirty="0" smtClean="0"/>
              <a:t>bidden (uit de bijbel lezen, zingen)</a:t>
            </a:r>
            <a:r>
              <a:rPr lang="nl-NL" sz="2800" dirty="0" smtClean="0"/>
              <a:t>. </a:t>
            </a:r>
            <a:r>
              <a:rPr lang="nl-NL" sz="2800" dirty="0"/>
              <a:t>Durf ook de geestelijke dimensie te openen</a:t>
            </a:r>
            <a:r>
              <a:rPr lang="nl-NL" sz="2800" dirty="0" smtClean="0"/>
              <a:t>. Spiritualiteit is veelkleurig.</a:t>
            </a:r>
            <a:endParaRPr lang="nl-NL" sz="2800" dirty="0"/>
          </a:p>
          <a:p>
            <a:pPr>
              <a:buFontTx/>
              <a:buChar char="-"/>
            </a:pPr>
            <a:r>
              <a:rPr lang="nl-NL" sz="2800" dirty="0"/>
              <a:t>Mee </a:t>
            </a:r>
            <a:r>
              <a:rPr lang="nl-NL" sz="2800" i="1" dirty="0"/>
              <a:t>doen</a:t>
            </a:r>
            <a:r>
              <a:rPr lang="nl-NL" sz="2800" dirty="0"/>
              <a:t>. Daadwerkelijk helpen.</a:t>
            </a:r>
          </a:p>
        </p:txBody>
      </p:sp>
    </p:spTree>
    <p:extLst>
      <p:ext uri="{BB962C8B-B14F-4D97-AF65-F5344CB8AC3E}">
        <p14:creationId xmlns:p14="http://schemas.microsoft.com/office/powerpoint/2010/main" val="25695376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Valkuilen</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a:t>Op jezelf gericht zijn (eigen pijn, eigen angst)</a:t>
            </a:r>
          </a:p>
          <a:p>
            <a:r>
              <a:rPr lang="nl-NL" dirty="0"/>
              <a:t>Vooral doen en te weinig er gewoon zijn.</a:t>
            </a:r>
          </a:p>
          <a:p>
            <a:r>
              <a:rPr lang="nl-NL" dirty="0"/>
              <a:t>Geen grenzen in acht nemen en bezwijken.</a:t>
            </a:r>
          </a:p>
          <a:p>
            <a:r>
              <a:rPr lang="nl-NL" dirty="0"/>
              <a:t>Geen hulp van anderen inroepen.</a:t>
            </a:r>
          </a:p>
          <a:p>
            <a:r>
              <a:rPr lang="nl-NL" dirty="0"/>
              <a:t>Niet gelijk op gaan, maar sneller gaan dan de zieke.</a:t>
            </a:r>
          </a:p>
        </p:txBody>
      </p:sp>
    </p:spTree>
    <p:extLst>
      <p:ext uri="{BB962C8B-B14F-4D97-AF65-F5344CB8AC3E}">
        <p14:creationId xmlns:p14="http://schemas.microsoft.com/office/powerpoint/2010/main" val="40700883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Vergeet niet…</a:t>
            </a:r>
            <a:endParaRPr lang="nl-NL" dirty="0"/>
          </a:p>
        </p:txBody>
      </p:sp>
      <p:sp>
        <p:nvSpPr>
          <p:cNvPr id="3" name="Tijdelijke aanduiding voor inhoud 2"/>
          <p:cNvSpPr>
            <a:spLocks noGrp="1"/>
          </p:cNvSpPr>
          <p:nvPr>
            <p:ph idx="1"/>
          </p:nvPr>
        </p:nvSpPr>
        <p:spPr/>
        <p:txBody>
          <a:bodyPr/>
          <a:lstStyle/>
          <a:p>
            <a:r>
              <a:rPr lang="nl-NL" dirty="0" smtClean="0"/>
              <a:t>Om iemand die lijdt echt te ontmoeten, moet je ook contact kunnen maken met je eigen gevoel en gedachten en daarover eerlijk kunnen communiceren.</a:t>
            </a:r>
          </a:p>
          <a:p>
            <a:r>
              <a:rPr lang="nl-NL" dirty="0" smtClean="0"/>
              <a:t>Vergeet niet dat communicatie deels ook non-verbaal gebeurt. Samen stil zijn zegt soms meer dan praten.</a:t>
            </a:r>
          </a:p>
          <a:p>
            <a:endParaRPr lang="nl-NL" dirty="0" smtClean="0"/>
          </a:p>
          <a:p>
            <a:endParaRPr lang="nl-NL" dirty="0"/>
          </a:p>
        </p:txBody>
      </p:sp>
    </p:spTree>
    <p:extLst>
      <p:ext uri="{BB962C8B-B14F-4D97-AF65-F5344CB8AC3E}">
        <p14:creationId xmlns:p14="http://schemas.microsoft.com/office/powerpoint/2010/main" val="3504933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Vergeet niet…</a:t>
            </a:r>
            <a:endParaRPr lang="nl-NL" dirty="0"/>
          </a:p>
        </p:txBody>
      </p:sp>
      <p:sp>
        <p:nvSpPr>
          <p:cNvPr id="3" name="Tijdelijke aanduiding voor inhoud 2"/>
          <p:cNvSpPr>
            <a:spLocks noGrp="1"/>
          </p:cNvSpPr>
          <p:nvPr>
            <p:ph idx="1"/>
          </p:nvPr>
        </p:nvSpPr>
        <p:spPr/>
        <p:txBody>
          <a:bodyPr/>
          <a:lstStyle/>
          <a:p>
            <a:r>
              <a:rPr lang="nl-NL" dirty="0" smtClean="0"/>
              <a:t>Wie gelooft gaat nooit alleen op bezoek bij iemand die lijdt. God is erbij.</a:t>
            </a:r>
          </a:p>
          <a:p>
            <a:r>
              <a:rPr lang="nl-NL" dirty="0" smtClean="0"/>
              <a:t>Daarom is het ook goed om vooraf te bidden: ‘</a:t>
            </a:r>
            <a:r>
              <a:rPr lang="nl-NL" dirty="0" err="1" smtClean="0"/>
              <a:t>Here</a:t>
            </a:r>
            <a:r>
              <a:rPr lang="nl-NL" dirty="0" smtClean="0"/>
              <a:t> God, leer mij luisteren. Open het hart van de ander. Open mijn hart voor de ander.’</a:t>
            </a:r>
            <a:endParaRPr lang="nl-NL" dirty="0"/>
          </a:p>
        </p:txBody>
      </p:sp>
    </p:spTree>
    <p:extLst>
      <p:ext uri="{BB962C8B-B14F-4D97-AF65-F5344CB8AC3E}">
        <p14:creationId xmlns:p14="http://schemas.microsoft.com/office/powerpoint/2010/main" val="31357557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dirty="0" smtClean="0"/>
              <a:t>En dan, lukt </a:t>
            </a:r>
            <a:r>
              <a:rPr lang="nl-NL" dirty="0" smtClean="0"/>
              <a:t>het om mee te lijden?</a:t>
            </a:r>
            <a:endParaRPr lang="nl-NL" dirty="0"/>
          </a:p>
        </p:txBody>
      </p:sp>
      <p:sp>
        <p:nvSpPr>
          <p:cNvPr id="3" name="Tijdelijke aanduiding voor inhoud 2"/>
          <p:cNvSpPr>
            <a:spLocks noGrp="1"/>
          </p:cNvSpPr>
          <p:nvPr>
            <p:ph idx="1"/>
          </p:nvPr>
        </p:nvSpPr>
        <p:spPr/>
        <p:txBody>
          <a:bodyPr vert="horz" lIns="91440" tIns="45720" rIns="91440" bIns="45720" rtlCol="0" anchor="t">
            <a:normAutofit/>
          </a:bodyPr>
          <a:lstStyle/>
          <a:p>
            <a:r>
              <a:rPr lang="nl-NL" dirty="0"/>
              <a:t>Echt mee lijden kan </a:t>
            </a:r>
            <a:r>
              <a:rPr lang="nl-NL" dirty="0" smtClean="0"/>
              <a:t>uiteindelijk niemand</a:t>
            </a:r>
            <a:r>
              <a:rPr lang="nl-NL" dirty="0"/>
              <a:t>, want ieder mens is ten diepste alleen</a:t>
            </a:r>
            <a:r>
              <a:rPr lang="nl-NL" dirty="0" smtClean="0"/>
              <a:t>. Wij laten de lijdende toch weer achter. Hij / zij sterft alleen.</a:t>
            </a:r>
            <a:endParaRPr lang="nl-NL" dirty="0"/>
          </a:p>
          <a:p>
            <a:r>
              <a:rPr lang="nl-NL" dirty="0"/>
              <a:t>God is </a:t>
            </a:r>
            <a:r>
              <a:rPr lang="nl-NL" dirty="0" smtClean="0"/>
              <a:t>echter in </a:t>
            </a:r>
            <a:r>
              <a:rPr lang="nl-NL" dirty="0"/>
              <a:t>onze huid gekropen (Phil. 2, Hebr. 4).</a:t>
            </a:r>
          </a:p>
          <a:p>
            <a:r>
              <a:rPr lang="nl-NL" dirty="0"/>
              <a:t>Zijn Geest bidt mee, zelfs als de zieke die lijdt niet meer bereikbaar is. (Rom. 8:26)</a:t>
            </a:r>
          </a:p>
        </p:txBody>
      </p:sp>
    </p:spTree>
    <p:extLst>
      <p:ext uri="{BB962C8B-B14F-4D97-AF65-F5344CB8AC3E}">
        <p14:creationId xmlns:p14="http://schemas.microsoft.com/office/powerpoint/2010/main" val="3268824427"/>
      </p:ext>
    </p:extLst>
  </p:cSld>
  <p:clrMapOvr>
    <a:masterClrMapping/>
  </p:clrMapOvr>
</p:sld>
</file>

<file path=ppt/theme/theme1.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toor">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146</TotalTime>
  <Words>942</Words>
  <Application>Microsoft Office PowerPoint</Application>
  <PresentationFormat>Diavoorstelling (4:3)</PresentationFormat>
  <Paragraphs>90</Paragraphs>
  <Slides>17</Slides>
  <Notes>15</Notes>
  <HiddenSlides>0</HiddenSlides>
  <MMClips>0</MMClips>
  <ScaleCrop>false</ScaleCrop>
  <HeadingPairs>
    <vt:vector size="4" baseType="variant">
      <vt:variant>
        <vt:lpstr>Thema</vt:lpstr>
      </vt:variant>
      <vt:variant>
        <vt:i4>1</vt:i4>
      </vt:variant>
      <vt:variant>
        <vt:lpstr>Diatitels</vt:lpstr>
      </vt:variant>
      <vt:variant>
        <vt:i4>17</vt:i4>
      </vt:variant>
    </vt:vector>
  </HeadingPairs>
  <TitlesOfParts>
    <vt:vector size="18" baseType="lpstr">
      <vt:lpstr>Kantoorthema</vt:lpstr>
      <vt:lpstr>Mee-lijden</vt:lpstr>
      <vt:lpstr>Er was eens…</vt:lpstr>
      <vt:lpstr>Er was eens…</vt:lpstr>
      <vt:lpstr>Er was eens…</vt:lpstr>
      <vt:lpstr>Er was eens…</vt:lpstr>
      <vt:lpstr>Wat doet lijden met ons?</vt:lpstr>
      <vt:lpstr>Wat doet lijden met ons?</vt:lpstr>
      <vt:lpstr>Wat doet lijden met ons?</vt:lpstr>
      <vt:lpstr>Wat doet lijden met God?</vt:lpstr>
      <vt:lpstr>De Here Jezus</vt:lpstr>
      <vt:lpstr>Hebr. 4:14-16</vt:lpstr>
      <vt:lpstr>Wat leren wij daarvan?</vt:lpstr>
      <vt:lpstr>Wat leren wij daarvan?</vt:lpstr>
      <vt:lpstr>Valkuilen</vt:lpstr>
      <vt:lpstr>Vergeet niet…</vt:lpstr>
      <vt:lpstr>Vergeet niet…</vt:lpstr>
      <vt:lpstr>En dan, lukt het om mee te lijden?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Mee-lijden</dc:title>
  <dc:creator>N.C. van der Voet</dc:creator>
  <cp:lastModifiedBy>N.C. van der Voet</cp:lastModifiedBy>
  <cp:revision>20</cp:revision>
  <dcterms:created xsi:type="dcterms:W3CDTF">2016-01-12T18:36:37Z</dcterms:created>
  <dcterms:modified xsi:type="dcterms:W3CDTF">2016-01-21T20:24:28Z</dcterms:modified>
</cp:coreProperties>
</file>