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71" r:id="rId4"/>
    <p:sldId id="272" r:id="rId5"/>
    <p:sldId id="258" r:id="rId6"/>
    <p:sldId id="259" r:id="rId7"/>
    <p:sldId id="260" r:id="rId8"/>
    <p:sldId id="261" r:id="rId9"/>
    <p:sldId id="262" r:id="rId10"/>
    <p:sldId id="263" r:id="rId11"/>
    <p:sldId id="264" r:id="rId12"/>
    <p:sldId id="265" r:id="rId13"/>
    <p:sldId id="266" r:id="rId14"/>
    <p:sldId id="270" r:id="rId15"/>
    <p:sldId id="268" r:id="rId16"/>
    <p:sldId id="269" r:id="rId17"/>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74E139-AFE2-4AB9-B43C-023910C92D41}" v="2" dt="2023-05-20T15:19:13.2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4674E139-AFE2-4AB9-B43C-023910C92D41}"/>
    <pc:docChg chg="undo custSel addSld delSld modSld sldOrd">
      <pc:chgData name="Nico van der Voet" userId="9e6fc3e6dead0faa" providerId="LiveId" clId="{4674E139-AFE2-4AB9-B43C-023910C92D41}" dt="2023-05-22T17:38:08.413" v="6489" actId="6549"/>
      <pc:docMkLst>
        <pc:docMk/>
      </pc:docMkLst>
      <pc:sldChg chg="modSp mod">
        <pc:chgData name="Nico van der Voet" userId="9e6fc3e6dead0faa" providerId="LiveId" clId="{4674E139-AFE2-4AB9-B43C-023910C92D41}" dt="2023-05-20T09:15:19.278" v="23" actId="20577"/>
        <pc:sldMkLst>
          <pc:docMk/>
          <pc:sldMk cId="959545090" sldId="256"/>
        </pc:sldMkLst>
        <pc:spChg chg="mod">
          <ac:chgData name="Nico van der Voet" userId="9e6fc3e6dead0faa" providerId="LiveId" clId="{4674E139-AFE2-4AB9-B43C-023910C92D41}" dt="2023-05-20T09:15:19.278" v="23" actId="20577"/>
          <ac:spMkLst>
            <pc:docMk/>
            <pc:sldMk cId="959545090" sldId="256"/>
            <ac:spMk id="2" creationId="{77BE2741-9924-1D7E-BA28-317C329E33DB}"/>
          </ac:spMkLst>
        </pc:spChg>
      </pc:sldChg>
      <pc:sldChg chg="modSp new del mod">
        <pc:chgData name="Nico van der Voet" userId="9e6fc3e6dead0faa" providerId="LiveId" clId="{4674E139-AFE2-4AB9-B43C-023910C92D41}" dt="2023-05-20T16:52:01.639" v="4031" actId="2696"/>
        <pc:sldMkLst>
          <pc:docMk/>
          <pc:sldMk cId="2512102546" sldId="257"/>
        </pc:sldMkLst>
        <pc:spChg chg="mod">
          <ac:chgData name="Nico van der Voet" userId="9e6fc3e6dead0faa" providerId="LiveId" clId="{4674E139-AFE2-4AB9-B43C-023910C92D41}" dt="2023-05-20T09:15:30.989" v="34" actId="20577"/>
          <ac:spMkLst>
            <pc:docMk/>
            <pc:sldMk cId="2512102546" sldId="257"/>
            <ac:spMk id="2" creationId="{2BD69E4A-F172-D8A6-3FE9-B948AF680150}"/>
          </ac:spMkLst>
        </pc:spChg>
        <pc:spChg chg="mod">
          <ac:chgData name="Nico van der Voet" userId="9e6fc3e6dead0faa" providerId="LiveId" clId="{4674E139-AFE2-4AB9-B43C-023910C92D41}" dt="2023-05-20T09:16:27.351" v="138" actId="20577"/>
          <ac:spMkLst>
            <pc:docMk/>
            <pc:sldMk cId="2512102546" sldId="257"/>
            <ac:spMk id="3" creationId="{663D0B24-CD9E-EDFB-6589-D2BD4E295E7F}"/>
          </ac:spMkLst>
        </pc:spChg>
      </pc:sldChg>
      <pc:sldChg chg="modSp new mod">
        <pc:chgData name="Nico van der Voet" userId="9e6fc3e6dead0faa" providerId="LiveId" clId="{4674E139-AFE2-4AB9-B43C-023910C92D41}" dt="2023-05-20T17:58:01.902" v="5097" actId="5793"/>
        <pc:sldMkLst>
          <pc:docMk/>
          <pc:sldMk cId="3860802743" sldId="258"/>
        </pc:sldMkLst>
        <pc:spChg chg="mod">
          <ac:chgData name="Nico van der Voet" userId="9e6fc3e6dead0faa" providerId="LiveId" clId="{4674E139-AFE2-4AB9-B43C-023910C92D41}" dt="2023-05-20T09:17:51.519" v="162" actId="20577"/>
          <ac:spMkLst>
            <pc:docMk/>
            <pc:sldMk cId="3860802743" sldId="258"/>
            <ac:spMk id="2" creationId="{DC992E08-5907-7E4C-96E0-9CDC078021ED}"/>
          </ac:spMkLst>
        </pc:spChg>
        <pc:spChg chg="mod">
          <ac:chgData name="Nico van der Voet" userId="9e6fc3e6dead0faa" providerId="LiveId" clId="{4674E139-AFE2-4AB9-B43C-023910C92D41}" dt="2023-05-20T17:58:01.902" v="5097" actId="5793"/>
          <ac:spMkLst>
            <pc:docMk/>
            <pc:sldMk cId="3860802743" sldId="258"/>
            <ac:spMk id="3" creationId="{3D91804C-EEC3-927F-D7E3-1DA8E6277A2B}"/>
          </ac:spMkLst>
        </pc:spChg>
      </pc:sldChg>
      <pc:sldChg chg="modSp new mod">
        <pc:chgData name="Nico van der Voet" userId="9e6fc3e6dead0faa" providerId="LiveId" clId="{4674E139-AFE2-4AB9-B43C-023910C92D41}" dt="2023-05-20T18:26:49.099" v="6218" actId="20577"/>
        <pc:sldMkLst>
          <pc:docMk/>
          <pc:sldMk cId="3137556115" sldId="259"/>
        </pc:sldMkLst>
        <pc:spChg chg="mod">
          <ac:chgData name="Nico van der Voet" userId="9e6fc3e6dead0faa" providerId="LiveId" clId="{4674E139-AFE2-4AB9-B43C-023910C92D41}" dt="2023-05-20T14:33:39.402" v="898" actId="6549"/>
          <ac:spMkLst>
            <pc:docMk/>
            <pc:sldMk cId="3137556115" sldId="259"/>
            <ac:spMk id="2" creationId="{110CBE1B-2A94-C303-885E-A42B4185B72F}"/>
          </ac:spMkLst>
        </pc:spChg>
        <pc:spChg chg="mod">
          <ac:chgData name="Nico van der Voet" userId="9e6fc3e6dead0faa" providerId="LiveId" clId="{4674E139-AFE2-4AB9-B43C-023910C92D41}" dt="2023-05-20T18:26:49.099" v="6218" actId="20577"/>
          <ac:spMkLst>
            <pc:docMk/>
            <pc:sldMk cId="3137556115" sldId="259"/>
            <ac:spMk id="3" creationId="{1AE95EE5-9B2A-7ADC-085C-7D2DBCF238D9}"/>
          </ac:spMkLst>
        </pc:spChg>
      </pc:sldChg>
      <pc:sldChg chg="modSp new mod">
        <pc:chgData name="Nico van der Voet" userId="9e6fc3e6dead0faa" providerId="LiveId" clId="{4674E139-AFE2-4AB9-B43C-023910C92D41}" dt="2023-05-22T17:37:04.376" v="6460" actId="6549"/>
        <pc:sldMkLst>
          <pc:docMk/>
          <pc:sldMk cId="2065919294" sldId="260"/>
        </pc:sldMkLst>
        <pc:spChg chg="mod">
          <ac:chgData name="Nico van der Voet" userId="9e6fc3e6dead0faa" providerId="LiveId" clId="{4674E139-AFE2-4AB9-B43C-023910C92D41}" dt="2023-05-20T15:20:18.657" v="1924" actId="6549"/>
          <ac:spMkLst>
            <pc:docMk/>
            <pc:sldMk cId="2065919294" sldId="260"/>
            <ac:spMk id="2" creationId="{8CD9D9BF-B362-A3F5-FD31-614F5F94F288}"/>
          </ac:spMkLst>
        </pc:spChg>
        <pc:spChg chg="mod">
          <ac:chgData name="Nico van der Voet" userId="9e6fc3e6dead0faa" providerId="LiveId" clId="{4674E139-AFE2-4AB9-B43C-023910C92D41}" dt="2023-05-22T17:37:04.376" v="6460" actId="6549"/>
          <ac:spMkLst>
            <pc:docMk/>
            <pc:sldMk cId="2065919294" sldId="260"/>
            <ac:spMk id="3" creationId="{0C9905D5-CC94-CDCB-D689-2309F920E1B6}"/>
          </ac:spMkLst>
        </pc:spChg>
      </pc:sldChg>
      <pc:sldChg chg="addSp modSp new mod">
        <pc:chgData name="Nico van der Voet" userId="9e6fc3e6dead0faa" providerId="LiveId" clId="{4674E139-AFE2-4AB9-B43C-023910C92D41}" dt="2023-05-20T15:19:34.169" v="1897" actId="14100"/>
        <pc:sldMkLst>
          <pc:docMk/>
          <pc:sldMk cId="3921962299" sldId="261"/>
        </pc:sldMkLst>
        <pc:picChg chg="add mod">
          <ac:chgData name="Nico van der Voet" userId="9e6fc3e6dead0faa" providerId="LiveId" clId="{4674E139-AFE2-4AB9-B43C-023910C92D41}" dt="2023-05-20T15:19:17.386" v="1894" actId="1076"/>
          <ac:picMkLst>
            <pc:docMk/>
            <pc:sldMk cId="3921962299" sldId="261"/>
            <ac:picMk id="2" creationId="{B5FDED26-0D82-948C-F445-F7246125F74C}"/>
          </ac:picMkLst>
        </pc:picChg>
        <pc:picChg chg="add mod">
          <ac:chgData name="Nico van der Voet" userId="9e6fc3e6dead0faa" providerId="LiveId" clId="{4674E139-AFE2-4AB9-B43C-023910C92D41}" dt="2023-05-20T15:19:34.169" v="1897" actId="14100"/>
          <ac:picMkLst>
            <pc:docMk/>
            <pc:sldMk cId="3921962299" sldId="261"/>
            <ac:picMk id="3" creationId="{5384346D-3ACE-AE3E-913C-CC46D486FE5E}"/>
          </ac:picMkLst>
        </pc:picChg>
      </pc:sldChg>
      <pc:sldChg chg="modSp new mod">
        <pc:chgData name="Nico van der Voet" userId="9e6fc3e6dead0faa" providerId="LiveId" clId="{4674E139-AFE2-4AB9-B43C-023910C92D41}" dt="2023-05-20T16:43:01.816" v="3553" actId="20577"/>
        <pc:sldMkLst>
          <pc:docMk/>
          <pc:sldMk cId="2335380022" sldId="262"/>
        </pc:sldMkLst>
        <pc:spChg chg="mod">
          <ac:chgData name="Nico van der Voet" userId="9e6fc3e6dead0faa" providerId="LiveId" clId="{4674E139-AFE2-4AB9-B43C-023910C92D41}" dt="2023-05-20T16:01:27.898" v="3041" actId="6549"/>
          <ac:spMkLst>
            <pc:docMk/>
            <pc:sldMk cId="2335380022" sldId="262"/>
            <ac:spMk id="2" creationId="{845FD138-3893-D3EE-CB1E-F1E501D210EC}"/>
          </ac:spMkLst>
        </pc:spChg>
        <pc:spChg chg="mod">
          <ac:chgData name="Nico van der Voet" userId="9e6fc3e6dead0faa" providerId="LiveId" clId="{4674E139-AFE2-4AB9-B43C-023910C92D41}" dt="2023-05-20T16:43:01.816" v="3553" actId="20577"/>
          <ac:spMkLst>
            <pc:docMk/>
            <pc:sldMk cId="2335380022" sldId="262"/>
            <ac:spMk id="3" creationId="{BCDEE905-D6A2-4B35-A6D3-0150E6656EC2}"/>
          </ac:spMkLst>
        </pc:spChg>
      </pc:sldChg>
      <pc:sldChg chg="modSp new mod">
        <pc:chgData name="Nico van der Voet" userId="9e6fc3e6dead0faa" providerId="LiveId" clId="{4674E139-AFE2-4AB9-B43C-023910C92D41}" dt="2023-05-22T17:37:43.922" v="6479" actId="6549"/>
        <pc:sldMkLst>
          <pc:docMk/>
          <pc:sldMk cId="1581604779" sldId="263"/>
        </pc:sldMkLst>
        <pc:spChg chg="mod">
          <ac:chgData name="Nico van der Voet" userId="9e6fc3e6dead0faa" providerId="LiveId" clId="{4674E139-AFE2-4AB9-B43C-023910C92D41}" dt="2023-05-22T17:37:43.922" v="6479" actId="6549"/>
          <ac:spMkLst>
            <pc:docMk/>
            <pc:sldMk cId="1581604779" sldId="263"/>
            <ac:spMk id="2" creationId="{50BFF2C6-0103-A2FF-A77B-A6AC824CC932}"/>
          </ac:spMkLst>
        </pc:spChg>
        <pc:spChg chg="mod">
          <ac:chgData name="Nico van der Voet" userId="9e6fc3e6dead0faa" providerId="LiveId" clId="{4674E139-AFE2-4AB9-B43C-023910C92D41}" dt="2023-05-20T18:27:46.815" v="6247" actId="313"/>
          <ac:spMkLst>
            <pc:docMk/>
            <pc:sldMk cId="1581604779" sldId="263"/>
            <ac:spMk id="3" creationId="{E28CE4AF-950A-C881-3EB4-7A31CA82D750}"/>
          </ac:spMkLst>
        </pc:spChg>
      </pc:sldChg>
      <pc:sldChg chg="modSp new mod">
        <pc:chgData name="Nico van der Voet" userId="9e6fc3e6dead0faa" providerId="LiveId" clId="{4674E139-AFE2-4AB9-B43C-023910C92D41}" dt="2023-05-22T17:38:08.413" v="6489" actId="6549"/>
        <pc:sldMkLst>
          <pc:docMk/>
          <pc:sldMk cId="666320170" sldId="264"/>
        </pc:sldMkLst>
        <pc:spChg chg="mod">
          <ac:chgData name="Nico van der Voet" userId="9e6fc3e6dead0faa" providerId="LiveId" clId="{4674E139-AFE2-4AB9-B43C-023910C92D41}" dt="2023-05-20T16:03:11.728" v="3093" actId="20577"/>
          <ac:spMkLst>
            <pc:docMk/>
            <pc:sldMk cId="666320170" sldId="264"/>
            <ac:spMk id="2" creationId="{79A6EA79-FB91-53C8-4BE8-32370C8D1637}"/>
          </ac:spMkLst>
        </pc:spChg>
        <pc:spChg chg="mod">
          <ac:chgData name="Nico van der Voet" userId="9e6fc3e6dead0faa" providerId="LiveId" clId="{4674E139-AFE2-4AB9-B43C-023910C92D41}" dt="2023-05-22T17:38:08.413" v="6489" actId="6549"/>
          <ac:spMkLst>
            <pc:docMk/>
            <pc:sldMk cId="666320170" sldId="264"/>
            <ac:spMk id="3" creationId="{84A8A7D9-70DE-806A-B7BF-29E45BCEC13E}"/>
          </ac:spMkLst>
        </pc:spChg>
      </pc:sldChg>
      <pc:sldChg chg="modSp new mod ord">
        <pc:chgData name="Nico van der Voet" userId="9e6fc3e6dead0faa" providerId="LiveId" clId="{4674E139-AFE2-4AB9-B43C-023910C92D41}" dt="2023-05-20T17:43:52.441" v="5085" actId="20577"/>
        <pc:sldMkLst>
          <pc:docMk/>
          <pc:sldMk cId="2147729820" sldId="265"/>
        </pc:sldMkLst>
        <pc:spChg chg="mod">
          <ac:chgData name="Nico van der Voet" userId="9e6fc3e6dead0faa" providerId="LiveId" clId="{4674E139-AFE2-4AB9-B43C-023910C92D41}" dt="2023-05-20T17:42:21.105" v="4945" actId="20577"/>
          <ac:spMkLst>
            <pc:docMk/>
            <pc:sldMk cId="2147729820" sldId="265"/>
            <ac:spMk id="2" creationId="{6E637ACE-AA15-3B86-A520-72D1B1BDE1F8}"/>
          </ac:spMkLst>
        </pc:spChg>
        <pc:spChg chg="mod">
          <ac:chgData name="Nico van der Voet" userId="9e6fc3e6dead0faa" providerId="LiveId" clId="{4674E139-AFE2-4AB9-B43C-023910C92D41}" dt="2023-05-20T17:43:52.441" v="5085" actId="20577"/>
          <ac:spMkLst>
            <pc:docMk/>
            <pc:sldMk cId="2147729820" sldId="265"/>
            <ac:spMk id="3" creationId="{6F4E1F07-C971-F4A8-387E-8395D202E93A}"/>
          </ac:spMkLst>
        </pc:spChg>
      </pc:sldChg>
      <pc:sldChg chg="modSp new mod">
        <pc:chgData name="Nico van der Voet" userId="9e6fc3e6dead0faa" providerId="LiveId" clId="{4674E139-AFE2-4AB9-B43C-023910C92D41}" dt="2023-05-20T18:28:19.166" v="6253" actId="20577"/>
        <pc:sldMkLst>
          <pc:docMk/>
          <pc:sldMk cId="1077157562" sldId="266"/>
        </pc:sldMkLst>
        <pc:spChg chg="mod">
          <ac:chgData name="Nico van der Voet" userId="9e6fc3e6dead0faa" providerId="LiveId" clId="{4674E139-AFE2-4AB9-B43C-023910C92D41}" dt="2023-05-20T16:52:45.147" v="4062" actId="20577"/>
          <ac:spMkLst>
            <pc:docMk/>
            <pc:sldMk cId="1077157562" sldId="266"/>
            <ac:spMk id="2" creationId="{58195986-C336-252A-A34E-0F06494D2BC0}"/>
          </ac:spMkLst>
        </pc:spChg>
        <pc:spChg chg="mod">
          <ac:chgData name="Nico van der Voet" userId="9e6fc3e6dead0faa" providerId="LiveId" clId="{4674E139-AFE2-4AB9-B43C-023910C92D41}" dt="2023-05-20T18:28:19.166" v="6253" actId="20577"/>
          <ac:spMkLst>
            <pc:docMk/>
            <pc:sldMk cId="1077157562" sldId="266"/>
            <ac:spMk id="3" creationId="{98BE4CD4-96BD-5CD8-E75D-DB4354745BDD}"/>
          </ac:spMkLst>
        </pc:spChg>
      </pc:sldChg>
      <pc:sldChg chg="modSp new mod">
        <pc:chgData name="Nico van der Voet" userId="9e6fc3e6dead0faa" providerId="LiveId" clId="{4674E139-AFE2-4AB9-B43C-023910C92D41}" dt="2023-05-20T17:39:03.615" v="4844" actId="6549"/>
        <pc:sldMkLst>
          <pc:docMk/>
          <pc:sldMk cId="3635844203" sldId="267"/>
        </pc:sldMkLst>
        <pc:spChg chg="mod">
          <ac:chgData name="Nico van der Voet" userId="9e6fc3e6dead0faa" providerId="LiveId" clId="{4674E139-AFE2-4AB9-B43C-023910C92D41}" dt="2023-05-20T16:51:30.779" v="4030" actId="20577"/>
          <ac:spMkLst>
            <pc:docMk/>
            <pc:sldMk cId="3635844203" sldId="267"/>
            <ac:spMk id="2" creationId="{5EB0A22A-C3BD-04BA-A5C8-65D698699849}"/>
          </ac:spMkLst>
        </pc:spChg>
        <pc:spChg chg="mod">
          <ac:chgData name="Nico van der Voet" userId="9e6fc3e6dead0faa" providerId="LiveId" clId="{4674E139-AFE2-4AB9-B43C-023910C92D41}" dt="2023-05-20T17:39:03.615" v="4844" actId="6549"/>
          <ac:spMkLst>
            <pc:docMk/>
            <pc:sldMk cId="3635844203" sldId="267"/>
            <ac:spMk id="3" creationId="{D661EA73-07BA-00B6-320A-71FD0E87C8BC}"/>
          </ac:spMkLst>
        </pc:spChg>
      </pc:sldChg>
      <pc:sldChg chg="modSp new mod">
        <pc:chgData name="Nico van der Voet" userId="9e6fc3e6dead0faa" providerId="LiveId" clId="{4674E139-AFE2-4AB9-B43C-023910C92D41}" dt="2023-05-20T17:46:03.861" v="5088" actId="21"/>
        <pc:sldMkLst>
          <pc:docMk/>
          <pc:sldMk cId="1997431760" sldId="268"/>
        </pc:sldMkLst>
        <pc:spChg chg="mod">
          <ac:chgData name="Nico van der Voet" userId="9e6fc3e6dead0faa" providerId="LiveId" clId="{4674E139-AFE2-4AB9-B43C-023910C92D41}" dt="2023-05-20T16:57:07.207" v="4414" actId="20577"/>
          <ac:spMkLst>
            <pc:docMk/>
            <pc:sldMk cId="1997431760" sldId="268"/>
            <ac:spMk id="2" creationId="{D43099C9-448D-3706-C9F4-4607F5F2A7AC}"/>
          </ac:spMkLst>
        </pc:spChg>
        <pc:spChg chg="mod">
          <ac:chgData name="Nico van der Voet" userId="9e6fc3e6dead0faa" providerId="LiveId" clId="{4674E139-AFE2-4AB9-B43C-023910C92D41}" dt="2023-05-20T17:46:03.861" v="5088" actId="21"/>
          <ac:spMkLst>
            <pc:docMk/>
            <pc:sldMk cId="1997431760" sldId="268"/>
            <ac:spMk id="3" creationId="{0D1CEBAB-5A47-8681-18EF-793CEB6F7E61}"/>
          </ac:spMkLst>
        </pc:spChg>
      </pc:sldChg>
      <pc:sldChg chg="modSp new mod">
        <pc:chgData name="Nico van der Voet" userId="9e6fc3e6dead0faa" providerId="LiveId" clId="{4674E139-AFE2-4AB9-B43C-023910C92D41}" dt="2023-05-20T17:46:39.724" v="5094" actId="6549"/>
        <pc:sldMkLst>
          <pc:docMk/>
          <pc:sldMk cId="1527999163" sldId="269"/>
        </pc:sldMkLst>
        <pc:spChg chg="mod">
          <ac:chgData name="Nico van der Voet" userId="9e6fc3e6dead0faa" providerId="LiveId" clId="{4674E139-AFE2-4AB9-B43C-023910C92D41}" dt="2023-05-20T17:31:25.434" v="4693" actId="20577"/>
          <ac:spMkLst>
            <pc:docMk/>
            <pc:sldMk cId="1527999163" sldId="269"/>
            <ac:spMk id="2" creationId="{AE4603C5-C0F6-5FD7-0AC2-E190391B5E00}"/>
          </ac:spMkLst>
        </pc:spChg>
        <pc:spChg chg="mod">
          <ac:chgData name="Nico van der Voet" userId="9e6fc3e6dead0faa" providerId="LiveId" clId="{4674E139-AFE2-4AB9-B43C-023910C92D41}" dt="2023-05-20T17:46:39.724" v="5094" actId="6549"/>
          <ac:spMkLst>
            <pc:docMk/>
            <pc:sldMk cId="1527999163" sldId="269"/>
            <ac:spMk id="3" creationId="{B8B7E456-64EA-2E5B-F66F-5AEC23ADE30C}"/>
          </ac:spMkLst>
        </pc:spChg>
      </pc:sldChg>
      <pc:sldChg chg="modSp new mod">
        <pc:chgData name="Nico van der Voet" userId="9e6fc3e6dead0faa" providerId="LiveId" clId="{4674E139-AFE2-4AB9-B43C-023910C92D41}" dt="2023-05-20T18:31:38.461" v="6420" actId="20577"/>
        <pc:sldMkLst>
          <pc:docMk/>
          <pc:sldMk cId="701078643" sldId="270"/>
        </pc:sldMkLst>
        <pc:spChg chg="mod">
          <ac:chgData name="Nico van der Voet" userId="9e6fc3e6dead0faa" providerId="LiveId" clId="{4674E139-AFE2-4AB9-B43C-023910C92D41}" dt="2023-05-20T18:03:09.083" v="5352" actId="20577"/>
          <ac:spMkLst>
            <pc:docMk/>
            <pc:sldMk cId="701078643" sldId="270"/>
            <ac:spMk id="2" creationId="{EC35FBE3-2178-645A-B6AD-B6BD50E25D0C}"/>
          </ac:spMkLst>
        </pc:spChg>
        <pc:spChg chg="mod">
          <ac:chgData name="Nico van der Voet" userId="9e6fc3e6dead0faa" providerId="LiveId" clId="{4674E139-AFE2-4AB9-B43C-023910C92D41}" dt="2023-05-20T18:31:38.461" v="6420" actId="20577"/>
          <ac:spMkLst>
            <pc:docMk/>
            <pc:sldMk cId="701078643" sldId="270"/>
            <ac:spMk id="3" creationId="{82DA621C-F6B6-9C58-766A-AEC4A09E5647}"/>
          </ac:spMkLst>
        </pc:spChg>
      </pc:sldChg>
      <pc:sldChg chg="modSp new mod ord">
        <pc:chgData name="Nico van der Voet" userId="9e6fc3e6dead0faa" providerId="LiveId" clId="{4674E139-AFE2-4AB9-B43C-023910C92D41}" dt="2023-05-20T18:30:18.625" v="6367" actId="20577"/>
        <pc:sldMkLst>
          <pc:docMk/>
          <pc:sldMk cId="1071550845" sldId="271"/>
        </pc:sldMkLst>
        <pc:spChg chg="mod">
          <ac:chgData name="Nico van der Voet" userId="9e6fc3e6dead0faa" providerId="LiveId" clId="{4674E139-AFE2-4AB9-B43C-023910C92D41}" dt="2023-05-20T18:08:34.180" v="5700" actId="6549"/>
          <ac:spMkLst>
            <pc:docMk/>
            <pc:sldMk cId="1071550845" sldId="271"/>
            <ac:spMk id="2" creationId="{D85AC0E5-995A-E31F-B09A-BB96EC8BB129}"/>
          </ac:spMkLst>
        </pc:spChg>
        <pc:spChg chg="mod">
          <ac:chgData name="Nico van der Voet" userId="9e6fc3e6dead0faa" providerId="LiveId" clId="{4674E139-AFE2-4AB9-B43C-023910C92D41}" dt="2023-05-20T18:30:18.625" v="6367" actId="20577"/>
          <ac:spMkLst>
            <pc:docMk/>
            <pc:sldMk cId="1071550845" sldId="271"/>
            <ac:spMk id="3" creationId="{448EBC7B-A807-AE7B-5591-8D97805F6063}"/>
          </ac:spMkLst>
        </pc:spChg>
      </pc:sldChg>
      <pc:sldChg chg="modSp new mod">
        <pc:chgData name="Nico van der Voet" userId="9e6fc3e6dead0faa" providerId="LiveId" clId="{4674E139-AFE2-4AB9-B43C-023910C92D41}" dt="2023-05-20T18:26:05.285" v="6210" actId="20577"/>
        <pc:sldMkLst>
          <pc:docMk/>
          <pc:sldMk cId="2027204107" sldId="272"/>
        </pc:sldMkLst>
        <pc:spChg chg="mod">
          <ac:chgData name="Nico van der Voet" userId="9e6fc3e6dead0faa" providerId="LiveId" clId="{4674E139-AFE2-4AB9-B43C-023910C92D41}" dt="2023-05-20T18:23:34.378" v="5879" actId="20577"/>
          <ac:spMkLst>
            <pc:docMk/>
            <pc:sldMk cId="2027204107" sldId="272"/>
            <ac:spMk id="2" creationId="{3ED063F5-5309-53E3-8A5F-842954E9A8F4}"/>
          </ac:spMkLst>
        </pc:spChg>
        <pc:spChg chg="mod">
          <ac:chgData name="Nico van der Voet" userId="9e6fc3e6dead0faa" providerId="LiveId" clId="{4674E139-AFE2-4AB9-B43C-023910C92D41}" dt="2023-05-20T18:26:05.285" v="6210" actId="20577"/>
          <ac:spMkLst>
            <pc:docMk/>
            <pc:sldMk cId="2027204107" sldId="272"/>
            <ac:spMk id="3" creationId="{B645A324-7A0E-23D0-BB74-A92CE98DDCA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E227CF-129E-87AC-AC1F-A7B91C1BAED9}"/>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F66F386B-0765-CD0F-F754-A7CD9E5950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FDF6D6F0-A579-5C5B-467E-959A91E69E45}"/>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5" name="Tijdelijke aanduiding voor voettekst 4">
            <a:extLst>
              <a:ext uri="{FF2B5EF4-FFF2-40B4-BE49-F238E27FC236}">
                <a16:creationId xmlns:a16="http://schemas.microsoft.com/office/drawing/2014/main" id="{2A768E64-25A5-3F9A-A63A-269564D58E9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44D5A52-A7BD-F3BB-7A3C-B8292AE9703A}"/>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2925395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4B5BC4-1C90-8C78-FAE8-DD333D8ED5DA}"/>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CD241FB2-1F1E-7DC0-43E5-959E3D192672}"/>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CF15235C-9205-1CC5-C181-BF6FE03DA4DC}"/>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5" name="Tijdelijke aanduiding voor voettekst 4">
            <a:extLst>
              <a:ext uri="{FF2B5EF4-FFF2-40B4-BE49-F238E27FC236}">
                <a16:creationId xmlns:a16="http://schemas.microsoft.com/office/drawing/2014/main" id="{E32BE632-3434-867E-8BCF-AF185AF5AAC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CEE26A5-0E39-7B6E-05C0-45932D91F401}"/>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1932910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82E873-4E13-D4B0-DA27-C0137BB1C34A}"/>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6BFC902D-22DA-7773-1F87-CFFF176107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FC05377D-D2C2-5EDE-B70F-0A2676D22B20}"/>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5" name="Tijdelijke aanduiding voor voettekst 4">
            <a:extLst>
              <a:ext uri="{FF2B5EF4-FFF2-40B4-BE49-F238E27FC236}">
                <a16:creationId xmlns:a16="http://schemas.microsoft.com/office/drawing/2014/main" id="{EF12924A-501D-DD81-F58E-294D142F0DB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D18D952-913C-A42C-CC93-3A267F31F70D}"/>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3698524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BE5FB4C-059A-EA39-BD01-567E37DEAD3C}"/>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A97705E8-7749-1A33-B3E0-9039E12016D9}"/>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8ECCDFB9-08D9-0260-D89C-941982781A6B}"/>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41F2C92F-6C7C-1674-BA56-47F0AB91191D}"/>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6" name="Tijdelijke aanduiding voor voettekst 5">
            <a:extLst>
              <a:ext uri="{FF2B5EF4-FFF2-40B4-BE49-F238E27FC236}">
                <a16:creationId xmlns:a16="http://schemas.microsoft.com/office/drawing/2014/main" id="{15E096F4-D61C-89DB-0030-18B42797DAEF}"/>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47822149-16CD-6491-AEF1-00A1B4B054FE}"/>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2496964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B75AA8-903B-5C43-6322-A2889EB8F973}"/>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D4A2B499-9807-A380-B9EE-86ED96AB74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88B628A5-0594-7681-84CC-BF2FEA1DA24B}"/>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520572CC-6D69-3400-F539-B5773D15C5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CC949A68-BB72-CCBF-FE22-FCCBE035CD02}"/>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B06C1963-E06B-F517-ED55-BFCE1AAE78BE}"/>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8" name="Tijdelijke aanduiding voor voettekst 7">
            <a:extLst>
              <a:ext uri="{FF2B5EF4-FFF2-40B4-BE49-F238E27FC236}">
                <a16:creationId xmlns:a16="http://schemas.microsoft.com/office/drawing/2014/main" id="{F36C3C0E-5DB0-666F-B39B-21B97909CD01}"/>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3D020076-A344-9B78-C5CE-407F0470FB0B}"/>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4210307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CF36BD-801E-13F8-1E48-44F2BB259856}"/>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E7FD3F7C-EE9C-2FC0-DD76-5A913C12CCC2}"/>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4" name="Tijdelijke aanduiding voor voettekst 3">
            <a:extLst>
              <a:ext uri="{FF2B5EF4-FFF2-40B4-BE49-F238E27FC236}">
                <a16:creationId xmlns:a16="http://schemas.microsoft.com/office/drawing/2014/main" id="{B35869C0-0B2A-EC27-DE9C-E64FE1E5763D}"/>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B0A77D15-3C33-E4A7-1E2F-4383EAEB34BA}"/>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16357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77A96E53-443B-00F8-09B2-1AACC790B367}"/>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3" name="Tijdelijke aanduiding voor voettekst 2">
            <a:extLst>
              <a:ext uri="{FF2B5EF4-FFF2-40B4-BE49-F238E27FC236}">
                <a16:creationId xmlns:a16="http://schemas.microsoft.com/office/drawing/2014/main" id="{FCD3DF8C-8974-A6F2-6E24-228FCD3BB5B2}"/>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8329105C-6A34-A4EC-AF5D-CAE947F550E0}"/>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2014293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2DC285-45BF-4742-BDF8-5D380621EC49}"/>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CCAD25FA-4F08-EDEC-3367-F6E66345E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8F510926-CB5E-4543-689E-5A816D6FBE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7404C85A-5199-F0B7-9D55-B0F5AEC49D90}"/>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6" name="Tijdelijke aanduiding voor voettekst 5">
            <a:extLst>
              <a:ext uri="{FF2B5EF4-FFF2-40B4-BE49-F238E27FC236}">
                <a16:creationId xmlns:a16="http://schemas.microsoft.com/office/drawing/2014/main" id="{AB61CF85-0130-D4BF-E2E6-3110AF9D2D10}"/>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9813F8E6-B6DC-A26B-BDEB-F94BD5FBDF15}"/>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4279710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0E3CFE-C021-F8EF-DDDE-D7351ED04953}"/>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A0512E3D-8028-C356-862B-A745EDEFB1D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C92E1707-EA6F-617B-25CA-74CA87D838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E37C6237-FF44-48E9-2765-A9B652CC8EBA}"/>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6" name="Tijdelijke aanduiding voor voettekst 5">
            <a:extLst>
              <a:ext uri="{FF2B5EF4-FFF2-40B4-BE49-F238E27FC236}">
                <a16:creationId xmlns:a16="http://schemas.microsoft.com/office/drawing/2014/main" id="{807EA599-E71A-498C-99DF-DAFAC513E575}"/>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86FA2ECD-924F-9C1F-1533-D274494C95D3}"/>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370226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6A25F4-4DA3-81B9-9AD9-3C001DF65DDD}"/>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24947B73-9F0F-68A7-409E-A83A944DF376}"/>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BFEF695D-3C7C-081B-AE6A-8FD6C0BD5DAF}"/>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5" name="Tijdelijke aanduiding voor voettekst 4">
            <a:extLst>
              <a:ext uri="{FF2B5EF4-FFF2-40B4-BE49-F238E27FC236}">
                <a16:creationId xmlns:a16="http://schemas.microsoft.com/office/drawing/2014/main" id="{8480B559-A1BE-0735-B9AF-6C1211883C8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AB84ECD-DB49-F07A-265F-9C96A8AFE117}"/>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2612370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5510345A-C52F-9D1A-D955-442FA43B3DB9}"/>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3AFF1619-C530-77E4-0B3E-61E7CF660B81}"/>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9229BE84-DCE5-D01C-B6C4-FAED8901832F}"/>
              </a:ext>
            </a:extLst>
          </p:cNvPr>
          <p:cNvSpPr>
            <a:spLocks noGrp="1"/>
          </p:cNvSpPr>
          <p:nvPr>
            <p:ph type="dt" sz="half" idx="10"/>
          </p:nvPr>
        </p:nvSpPr>
        <p:spPr/>
        <p:txBody>
          <a:bodyPr/>
          <a:lstStyle/>
          <a:p>
            <a:fld id="{22A35498-5155-47C2-B4D3-1E6E74CB9BB3}" type="datetimeFigureOut">
              <a:rPr lang="nl-NL" smtClean="0"/>
              <a:t>22-5-2023</a:t>
            </a:fld>
            <a:endParaRPr lang="nl-NL"/>
          </a:p>
        </p:txBody>
      </p:sp>
      <p:sp>
        <p:nvSpPr>
          <p:cNvPr id="5" name="Tijdelijke aanduiding voor voettekst 4">
            <a:extLst>
              <a:ext uri="{FF2B5EF4-FFF2-40B4-BE49-F238E27FC236}">
                <a16:creationId xmlns:a16="http://schemas.microsoft.com/office/drawing/2014/main" id="{12B3EBC1-CEE2-4D38-E861-AC3EBA237250}"/>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0D2FFCA-3201-7C45-A035-E263FD0D6FAE}"/>
              </a:ext>
            </a:extLst>
          </p:cNvPr>
          <p:cNvSpPr>
            <a:spLocks noGrp="1"/>
          </p:cNvSpPr>
          <p:nvPr>
            <p:ph type="sldNum" sz="quarter" idx="12"/>
          </p:nvPr>
        </p:nvSpPr>
        <p:spPr/>
        <p:txBody>
          <a:bodyPr/>
          <a:lstStyle/>
          <a:p>
            <a:fld id="{C22D5F76-C88F-4683-8E54-44D0D315BF49}" type="slidenum">
              <a:rPr lang="nl-NL" smtClean="0"/>
              <a:t>‹nr.›</a:t>
            </a:fld>
            <a:endParaRPr lang="nl-NL"/>
          </a:p>
        </p:txBody>
      </p:sp>
    </p:spTree>
    <p:extLst>
      <p:ext uri="{BB962C8B-B14F-4D97-AF65-F5344CB8AC3E}">
        <p14:creationId xmlns:p14="http://schemas.microsoft.com/office/powerpoint/2010/main" val="2531568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3124A5A8-2A2B-33E7-01C5-7E4BAD3877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966C8642-53A6-28DA-ACA9-02BEFE2FB5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F30FDEB-D039-1893-BA6E-C6B5285251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A35498-5155-47C2-B4D3-1E6E74CB9BB3}" type="datetimeFigureOut">
              <a:rPr lang="nl-NL" smtClean="0"/>
              <a:t>22-5-2023</a:t>
            </a:fld>
            <a:endParaRPr lang="nl-NL"/>
          </a:p>
        </p:txBody>
      </p:sp>
      <p:sp>
        <p:nvSpPr>
          <p:cNvPr id="5" name="Tijdelijke aanduiding voor voettekst 4">
            <a:extLst>
              <a:ext uri="{FF2B5EF4-FFF2-40B4-BE49-F238E27FC236}">
                <a16:creationId xmlns:a16="http://schemas.microsoft.com/office/drawing/2014/main" id="{075C998A-5C55-673D-03B3-13BD9F0609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72640ACE-3EDE-A399-93A5-BE4D6B59DA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2D5F76-C88F-4683-8E54-44D0D315BF49}" type="slidenum">
              <a:rPr lang="nl-NL" smtClean="0"/>
              <a:t>‹nr.›</a:t>
            </a:fld>
            <a:endParaRPr lang="nl-NL"/>
          </a:p>
        </p:txBody>
      </p:sp>
    </p:spTree>
    <p:extLst>
      <p:ext uri="{BB962C8B-B14F-4D97-AF65-F5344CB8AC3E}">
        <p14:creationId xmlns:p14="http://schemas.microsoft.com/office/powerpoint/2010/main" val="1964295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BE2741-9924-1D7E-BA28-317C329E33DB}"/>
              </a:ext>
            </a:extLst>
          </p:cNvPr>
          <p:cNvSpPr>
            <a:spLocks noGrp="1"/>
          </p:cNvSpPr>
          <p:nvPr>
            <p:ph type="ctrTitle"/>
          </p:nvPr>
        </p:nvSpPr>
        <p:spPr/>
        <p:txBody>
          <a:bodyPr/>
          <a:lstStyle/>
          <a:p>
            <a:r>
              <a:rPr lang="nl-NL" dirty="0"/>
              <a:t>Burger van twee werelden</a:t>
            </a:r>
          </a:p>
        </p:txBody>
      </p:sp>
      <p:sp>
        <p:nvSpPr>
          <p:cNvPr id="3" name="Ondertitel 2">
            <a:extLst>
              <a:ext uri="{FF2B5EF4-FFF2-40B4-BE49-F238E27FC236}">
                <a16:creationId xmlns:a16="http://schemas.microsoft.com/office/drawing/2014/main" id="{FDD18113-7C64-529A-69C3-273D1A0B9CA9}"/>
              </a:ext>
            </a:extLst>
          </p:cNvPr>
          <p:cNvSpPr>
            <a:spLocks noGrp="1"/>
          </p:cNvSpPr>
          <p:nvPr>
            <p:ph type="subTitle" idx="1"/>
          </p:nvPr>
        </p:nvSpPr>
        <p:spPr/>
        <p:txBody>
          <a:bodyPr/>
          <a:lstStyle/>
          <a:p>
            <a:endParaRPr lang="nl-NL"/>
          </a:p>
        </p:txBody>
      </p:sp>
    </p:spTree>
    <p:extLst>
      <p:ext uri="{BB962C8B-B14F-4D97-AF65-F5344CB8AC3E}">
        <p14:creationId xmlns:p14="http://schemas.microsoft.com/office/powerpoint/2010/main" val="959545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B0A22A-C3BD-04BA-A5C8-65D698699849}"/>
              </a:ext>
            </a:extLst>
          </p:cNvPr>
          <p:cNvSpPr>
            <a:spLocks noGrp="1"/>
          </p:cNvSpPr>
          <p:nvPr>
            <p:ph type="title"/>
          </p:nvPr>
        </p:nvSpPr>
        <p:spPr/>
        <p:txBody>
          <a:bodyPr/>
          <a:lstStyle/>
          <a:p>
            <a:r>
              <a:rPr lang="nl-NL" dirty="0"/>
              <a:t>Even nadenken</a:t>
            </a:r>
          </a:p>
        </p:txBody>
      </p:sp>
      <p:sp>
        <p:nvSpPr>
          <p:cNvPr id="3" name="Tijdelijke aanduiding voor inhoud 2">
            <a:extLst>
              <a:ext uri="{FF2B5EF4-FFF2-40B4-BE49-F238E27FC236}">
                <a16:creationId xmlns:a16="http://schemas.microsoft.com/office/drawing/2014/main" id="{D661EA73-07BA-00B6-320A-71FD0E87C8BC}"/>
              </a:ext>
            </a:extLst>
          </p:cNvPr>
          <p:cNvSpPr>
            <a:spLocks noGrp="1"/>
          </p:cNvSpPr>
          <p:nvPr>
            <p:ph idx="1"/>
          </p:nvPr>
        </p:nvSpPr>
        <p:spPr/>
        <p:txBody>
          <a:bodyPr/>
          <a:lstStyle/>
          <a:p>
            <a:pPr marL="342900" lvl="0" indent="-342900">
              <a:buFont typeface="+mj-lt"/>
              <a:buAutoNum type="arabicPeriod"/>
              <a:tabLst>
                <a:tab pos="457200" algn="l"/>
              </a:tabLst>
            </a:pPr>
            <a:r>
              <a:rPr lang="nl-NL" sz="2800" dirty="0">
                <a:effectLst/>
                <a:latin typeface="Times New Roman" panose="02020603050405020304" pitchFamily="18" charset="0"/>
                <a:ea typeface="Times New Roman" panose="02020603050405020304" pitchFamily="18" charset="0"/>
              </a:rPr>
              <a:t>Wat zijn vreugdepunten voor de opvoeding in deze tijd en wereld? </a:t>
            </a:r>
            <a:endParaRPr lang="nl-NL" sz="3600" dirty="0">
              <a:effectLst/>
              <a:latin typeface="Times New Roman" panose="02020603050405020304" pitchFamily="18" charset="0"/>
              <a:ea typeface="Times New Roman" panose="02020603050405020304" pitchFamily="18" charset="0"/>
            </a:endParaRPr>
          </a:p>
          <a:p>
            <a:pPr marL="342900" lvl="0" indent="-342900">
              <a:buFont typeface="+mj-lt"/>
              <a:buAutoNum type="arabicPeriod"/>
              <a:tabLst>
                <a:tab pos="457200" algn="l"/>
              </a:tabLst>
            </a:pPr>
            <a:r>
              <a:rPr lang="nl-NL" sz="2800" dirty="0">
                <a:effectLst/>
                <a:latin typeface="Times New Roman" panose="02020603050405020304" pitchFamily="18" charset="0"/>
                <a:ea typeface="Times New Roman" panose="02020603050405020304" pitchFamily="18" charset="0"/>
              </a:rPr>
              <a:t>Wat zijn de zorgpunten voor de opvoeding in deze tijd en wereld? </a:t>
            </a:r>
            <a:endParaRPr lang="nl-NL" sz="3600" dirty="0">
              <a:effectLst/>
              <a:latin typeface="Times New Roman" panose="02020603050405020304" pitchFamily="18" charset="0"/>
              <a:ea typeface="Times New Roman" panose="02020603050405020304" pitchFamily="18" charset="0"/>
            </a:endParaRPr>
          </a:p>
          <a:p>
            <a:pPr marL="342900" lvl="0" indent="-342900">
              <a:buFont typeface="+mj-lt"/>
              <a:buAutoNum type="arabicPeriod"/>
              <a:tabLst>
                <a:tab pos="457200" algn="l"/>
              </a:tabLst>
            </a:pPr>
            <a:r>
              <a:rPr lang="nl-NL" sz="2800" dirty="0">
                <a:effectLst/>
                <a:latin typeface="Times New Roman" panose="02020603050405020304" pitchFamily="18" charset="0"/>
                <a:ea typeface="Times New Roman" panose="02020603050405020304" pitchFamily="18" charset="0"/>
              </a:rPr>
              <a:t>Waaraan ontlenen jullie het vertrouwen om in deze tijd en deze wereld jullie kinderen op te voeden?</a:t>
            </a:r>
            <a:endParaRPr lang="nl-NL" sz="3600" dirty="0">
              <a:effectLst/>
              <a:latin typeface="Times New Roman" panose="02020603050405020304" pitchFamily="18" charset="0"/>
              <a:ea typeface="Times New Roman" panose="02020603050405020304" pitchFamily="18" charset="0"/>
            </a:endParaRPr>
          </a:p>
          <a:p>
            <a:endParaRPr lang="nl-NL" dirty="0"/>
          </a:p>
        </p:txBody>
      </p:sp>
    </p:spTree>
    <p:extLst>
      <p:ext uri="{BB962C8B-B14F-4D97-AF65-F5344CB8AC3E}">
        <p14:creationId xmlns:p14="http://schemas.microsoft.com/office/powerpoint/2010/main" val="3635844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85AC0E5-995A-E31F-B09A-BB96EC8BB129}"/>
              </a:ext>
            </a:extLst>
          </p:cNvPr>
          <p:cNvSpPr>
            <a:spLocks noGrp="1"/>
          </p:cNvSpPr>
          <p:nvPr>
            <p:ph type="title"/>
          </p:nvPr>
        </p:nvSpPr>
        <p:spPr/>
        <p:txBody>
          <a:bodyPr/>
          <a:lstStyle/>
          <a:p>
            <a:r>
              <a:rPr lang="nl-NL" dirty="0"/>
              <a:t>Mijn zorgen voor onze kinderen</a:t>
            </a:r>
          </a:p>
        </p:txBody>
      </p:sp>
      <p:sp>
        <p:nvSpPr>
          <p:cNvPr id="3" name="Tijdelijke aanduiding voor inhoud 2">
            <a:extLst>
              <a:ext uri="{FF2B5EF4-FFF2-40B4-BE49-F238E27FC236}">
                <a16:creationId xmlns:a16="http://schemas.microsoft.com/office/drawing/2014/main" id="{448EBC7B-A807-AE7B-5591-8D97805F6063}"/>
              </a:ext>
            </a:extLst>
          </p:cNvPr>
          <p:cNvSpPr>
            <a:spLocks noGrp="1"/>
          </p:cNvSpPr>
          <p:nvPr>
            <p:ph idx="1"/>
          </p:nvPr>
        </p:nvSpPr>
        <p:spPr/>
        <p:txBody>
          <a:bodyPr/>
          <a:lstStyle/>
          <a:p>
            <a:r>
              <a:rPr lang="nl-NL" dirty="0"/>
              <a:t>Ze worden te veel verwend (als prinsen en prinsessen behandeld).</a:t>
            </a:r>
          </a:p>
          <a:p>
            <a:r>
              <a:rPr lang="nl-NL" dirty="0"/>
              <a:t>Ouders doen mee met bijna alles van de samenleving uit angst dat hun kinderen buiten de boot vallen.</a:t>
            </a:r>
          </a:p>
          <a:p>
            <a:r>
              <a:rPr lang="nl-NL" dirty="0"/>
              <a:t>Thuis wordt te weinig over God en geloof gepráát.</a:t>
            </a:r>
          </a:p>
          <a:p>
            <a:r>
              <a:rPr lang="nl-NL" dirty="0"/>
              <a:t>De sociale media versterken hun ik-gerichtheid en verstoren de morele opvoeding</a:t>
            </a:r>
          </a:p>
          <a:p>
            <a:r>
              <a:rPr lang="nl-NL" dirty="0"/>
              <a:t>Het thuis van kinderen gaat steeds meer op een hotel lijken: ieder leeft voor zich.</a:t>
            </a:r>
          </a:p>
          <a:p>
            <a:endParaRPr lang="nl-NL" dirty="0"/>
          </a:p>
          <a:p>
            <a:endParaRPr lang="nl-NL" dirty="0"/>
          </a:p>
        </p:txBody>
      </p:sp>
    </p:spTree>
    <p:extLst>
      <p:ext uri="{BB962C8B-B14F-4D97-AF65-F5344CB8AC3E}">
        <p14:creationId xmlns:p14="http://schemas.microsoft.com/office/powerpoint/2010/main" val="1071550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D063F5-5309-53E3-8A5F-842954E9A8F4}"/>
              </a:ext>
            </a:extLst>
          </p:cNvPr>
          <p:cNvSpPr>
            <a:spLocks noGrp="1"/>
          </p:cNvSpPr>
          <p:nvPr>
            <p:ph type="title"/>
          </p:nvPr>
        </p:nvSpPr>
        <p:spPr/>
        <p:txBody>
          <a:bodyPr/>
          <a:lstStyle/>
          <a:p>
            <a:r>
              <a:rPr lang="nl-NL" dirty="0"/>
              <a:t>Mijn vreugdepunten</a:t>
            </a:r>
          </a:p>
        </p:txBody>
      </p:sp>
      <p:sp>
        <p:nvSpPr>
          <p:cNvPr id="3" name="Tijdelijke aanduiding voor inhoud 2">
            <a:extLst>
              <a:ext uri="{FF2B5EF4-FFF2-40B4-BE49-F238E27FC236}">
                <a16:creationId xmlns:a16="http://schemas.microsoft.com/office/drawing/2014/main" id="{B645A324-7A0E-23D0-BB74-A92CE98DDCA0}"/>
              </a:ext>
            </a:extLst>
          </p:cNvPr>
          <p:cNvSpPr>
            <a:spLocks noGrp="1"/>
          </p:cNvSpPr>
          <p:nvPr>
            <p:ph idx="1"/>
          </p:nvPr>
        </p:nvSpPr>
        <p:spPr/>
        <p:txBody>
          <a:bodyPr/>
          <a:lstStyle/>
          <a:p>
            <a:r>
              <a:rPr lang="nl-NL" dirty="0"/>
              <a:t>Onderwijs, gezondheidszorg, psychische ondersteuning: alles staat op hoog niveau.</a:t>
            </a:r>
          </a:p>
          <a:p>
            <a:r>
              <a:rPr lang="nl-NL" dirty="0"/>
              <a:t>De geloofsopvoeding wordt ondersteund door goed christelijk onderwijs en door de christelijke gemeenten.</a:t>
            </a:r>
          </a:p>
          <a:p>
            <a:r>
              <a:rPr lang="nl-NL" dirty="0"/>
              <a:t>Ouders voeden meer dan vroeger sámen de kinderen op.</a:t>
            </a:r>
          </a:p>
          <a:p>
            <a:endParaRPr lang="nl-NL" dirty="0"/>
          </a:p>
        </p:txBody>
      </p:sp>
    </p:spTree>
    <p:extLst>
      <p:ext uri="{BB962C8B-B14F-4D97-AF65-F5344CB8AC3E}">
        <p14:creationId xmlns:p14="http://schemas.microsoft.com/office/powerpoint/2010/main" val="2027204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992E08-5907-7E4C-96E0-9CDC078021ED}"/>
              </a:ext>
            </a:extLst>
          </p:cNvPr>
          <p:cNvSpPr>
            <a:spLocks noGrp="1"/>
          </p:cNvSpPr>
          <p:nvPr>
            <p:ph type="title"/>
          </p:nvPr>
        </p:nvSpPr>
        <p:spPr/>
        <p:txBody>
          <a:bodyPr/>
          <a:lstStyle/>
          <a:p>
            <a:r>
              <a:rPr lang="nl-NL" dirty="0"/>
              <a:t>Twee opvoedrichtingen</a:t>
            </a:r>
          </a:p>
        </p:txBody>
      </p:sp>
      <p:sp>
        <p:nvSpPr>
          <p:cNvPr id="3" name="Tijdelijke aanduiding voor inhoud 2">
            <a:extLst>
              <a:ext uri="{FF2B5EF4-FFF2-40B4-BE49-F238E27FC236}">
                <a16:creationId xmlns:a16="http://schemas.microsoft.com/office/drawing/2014/main" id="{3D91804C-EEC3-927F-D7E3-1DA8E6277A2B}"/>
              </a:ext>
            </a:extLst>
          </p:cNvPr>
          <p:cNvSpPr>
            <a:spLocks noGrp="1"/>
          </p:cNvSpPr>
          <p:nvPr>
            <p:ph idx="1"/>
          </p:nvPr>
        </p:nvSpPr>
        <p:spPr/>
        <p:txBody>
          <a:bodyPr/>
          <a:lstStyle/>
          <a:p>
            <a:r>
              <a:rPr lang="nl-NL" dirty="0"/>
              <a:t>We voeden kinderen op zodat ze het goed hebben in DIT leven. (Gezondheid, scholing, vrienden, werk, inkomen, woning, auto etc.) Dat is ook de trots van veel ouders als dat goed gaat.</a:t>
            </a:r>
          </a:p>
          <a:p>
            <a:endParaRPr lang="nl-NL" dirty="0"/>
          </a:p>
          <a:p>
            <a:r>
              <a:rPr lang="nl-NL" dirty="0"/>
              <a:t>We voeden kinderen op zodat ze het goed hebben NA dit leven en wijzen hen op God. We willen niet dat ze voor eeuwige verloren gaan. (Christelijk onderwijs, godsdienstige opvoeding thuis, kerkgang). Dat is tot vreugde van veel christelijke ouders als dat goed gaat.  </a:t>
            </a:r>
          </a:p>
          <a:p>
            <a:pPr marL="0" indent="0">
              <a:buNone/>
            </a:pPr>
            <a:endParaRPr lang="nl-NL" dirty="0"/>
          </a:p>
          <a:p>
            <a:endParaRPr lang="nl-NL" dirty="0"/>
          </a:p>
        </p:txBody>
      </p:sp>
    </p:spTree>
    <p:extLst>
      <p:ext uri="{BB962C8B-B14F-4D97-AF65-F5344CB8AC3E}">
        <p14:creationId xmlns:p14="http://schemas.microsoft.com/office/powerpoint/2010/main" val="3860802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0CBE1B-2A94-C303-885E-A42B4185B72F}"/>
              </a:ext>
            </a:extLst>
          </p:cNvPr>
          <p:cNvSpPr>
            <a:spLocks noGrp="1"/>
          </p:cNvSpPr>
          <p:nvPr>
            <p:ph type="title"/>
          </p:nvPr>
        </p:nvSpPr>
        <p:spPr/>
        <p:txBody>
          <a:bodyPr/>
          <a:lstStyle/>
          <a:p>
            <a:r>
              <a:rPr lang="nl-NL" dirty="0"/>
              <a:t>Zó dreigt een gevaar</a:t>
            </a:r>
          </a:p>
        </p:txBody>
      </p:sp>
      <p:sp>
        <p:nvSpPr>
          <p:cNvPr id="3" name="Tijdelijke aanduiding voor inhoud 2">
            <a:extLst>
              <a:ext uri="{FF2B5EF4-FFF2-40B4-BE49-F238E27FC236}">
                <a16:creationId xmlns:a16="http://schemas.microsoft.com/office/drawing/2014/main" id="{1AE95EE5-9B2A-7ADC-085C-7D2DBCF238D9}"/>
              </a:ext>
            </a:extLst>
          </p:cNvPr>
          <p:cNvSpPr>
            <a:spLocks noGrp="1"/>
          </p:cNvSpPr>
          <p:nvPr>
            <p:ph idx="1"/>
          </p:nvPr>
        </p:nvSpPr>
        <p:spPr/>
        <p:txBody>
          <a:bodyPr/>
          <a:lstStyle/>
          <a:p>
            <a:r>
              <a:rPr lang="nl-NL" dirty="0"/>
              <a:t>Die twee opvoedrichtingen halen dit leven en het toekomende leven soms uit elkaar. NU genieten van de aarde, STRAKS hopelijk van de hemel. (Een zonde van de gereformeerde gezindte??)</a:t>
            </a:r>
          </a:p>
          <a:p>
            <a:endParaRPr lang="nl-NL" dirty="0"/>
          </a:p>
          <a:p>
            <a:r>
              <a:rPr lang="nl-NL" dirty="0"/>
              <a:t>Wij zijn echter burger van twéé werelden TEGELIJK. Joh. 17:15-15 , 1 Joh.4:17 ‘Zoals Christus in de wereld zijn’. Terwijl wij beneden zijn zoeken we de dingen die Boven zijn (Col.3:1). Terwijl wij hier burgers zijn, is ons burgerschap in de hemelen (Phil.3:20). We gebruiken de wereld, wetend dat deze voorbijgaat (1 Cor. 7:31).</a:t>
            </a:r>
          </a:p>
        </p:txBody>
      </p:sp>
    </p:spTree>
    <p:extLst>
      <p:ext uri="{BB962C8B-B14F-4D97-AF65-F5344CB8AC3E}">
        <p14:creationId xmlns:p14="http://schemas.microsoft.com/office/powerpoint/2010/main" val="3137556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D9D9BF-B362-A3F5-FD31-614F5F94F288}"/>
              </a:ext>
            </a:extLst>
          </p:cNvPr>
          <p:cNvSpPr>
            <a:spLocks noGrp="1"/>
          </p:cNvSpPr>
          <p:nvPr>
            <p:ph type="title"/>
          </p:nvPr>
        </p:nvSpPr>
        <p:spPr/>
        <p:txBody>
          <a:bodyPr/>
          <a:lstStyle/>
          <a:p>
            <a:r>
              <a:rPr lang="nl-NL" dirty="0"/>
              <a:t>Wij zijn op aarde niet thuis</a:t>
            </a:r>
          </a:p>
        </p:txBody>
      </p:sp>
      <p:sp>
        <p:nvSpPr>
          <p:cNvPr id="3" name="Tijdelijke aanduiding voor inhoud 2">
            <a:extLst>
              <a:ext uri="{FF2B5EF4-FFF2-40B4-BE49-F238E27FC236}">
                <a16:creationId xmlns:a16="http://schemas.microsoft.com/office/drawing/2014/main" id="{0C9905D5-CC94-CDCB-D689-2309F920E1B6}"/>
              </a:ext>
            </a:extLst>
          </p:cNvPr>
          <p:cNvSpPr>
            <a:spLocks noGrp="1"/>
          </p:cNvSpPr>
          <p:nvPr>
            <p:ph idx="1"/>
          </p:nvPr>
        </p:nvSpPr>
        <p:spPr/>
        <p:txBody>
          <a:bodyPr/>
          <a:lstStyle/>
          <a:p>
            <a:r>
              <a:rPr lang="nl-NL" dirty="0"/>
              <a:t>Wij zijn vreemdelingen (Psalm 119:19), gasten, ‘bijwoners’. Soms zelfs ballingen (denk aan vervolgde gelovigen). Wij zijn pelgrims, levend tussen Pasen en Wederkomst.</a:t>
            </a:r>
          </a:p>
          <a:p>
            <a:r>
              <a:rPr lang="nl-NL" dirty="0"/>
              <a:t>Zelfs ballingen mogen werken en bouwen en gezinnen stichten. En ze hebben de taak de vrede van hun woonplaats te zoeken (Jer. 29:6,7). Niemand hoeft het klooster in de te gaan.</a:t>
            </a:r>
          </a:p>
          <a:p>
            <a:r>
              <a:rPr lang="nl-NL" dirty="0"/>
              <a:t>Het is echter wel moeilijk om de wereld te verzaken en onze oude natuur te doden (doopformulier) terwijl wij zoveel te doen en te vieren hebben op aarde. Tegenslag kan ons wakker schudden.</a:t>
            </a:r>
          </a:p>
        </p:txBody>
      </p:sp>
    </p:spTree>
    <p:extLst>
      <p:ext uri="{BB962C8B-B14F-4D97-AF65-F5344CB8AC3E}">
        <p14:creationId xmlns:p14="http://schemas.microsoft.com/office/powerpoint/2010/main" val="2065919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B5FDED26-0D82-948C-F445-F7246125F74C}"/>
              </a:ext>
            </a:extLst>
          </p:cNvPr>
          <p:cNvPicPr>
            <a:picLocks noChangeAspect="1"/>
          </p:cNvPicPr>
          <p:nvPr/>
        </p:nvPicPr>
        <p:blipFill>
          <a:blip r:embed="rId2"/>
          <a:stretch>
            <a:fillRect/>
          </a:stretch>
        </p:blipFill>
        <p:spPr>
          <a:xfrm>
            <a:off x="1876425" y="787533"/>
            <a:ext cx="3600450" cy="5133721"/>
          </a:xfrm>
          <a:prstGeom prst="rect">
            <a:avLst/>
          </a:prstGeom>
        </p:spPr>
      </p:pic>
      <p:pic>
        <p:nvPicPr>
          <p:cNvPr id="3" name="Afbeelding 2">
            <a:extLst>
              <a:ext uri="{FF2B5EF4-FFF2-40B4-BE49-F238E27FC236}">
                <a16:creationId xmlns:a16="http://schemas.microsoft.com/office/drawing/2014/main" id="{5384346D-3ACE-AE3E-913C-CC46D486FE5E}"/>
              </a:ext>
            </a:extLst>
          </p:cNvPr>
          <p:cNvPicPr>
            <a:picLocks noChangeAspect="1"/>
          </p:cNvPicPr>
          <p:nvPr/>
        </p:nvPicPr>
        <p:blipFill>
          <a:blip r:embed="rId3"/>
          <a:stretch>
            <a:fillRect/>
          </a:stretch>
        </p:blipFill>
        <p:spPr>
          <a:xfrm>
            <a:off x="6596062" y="880856"/>
            <a:ext cx="3405188" cy="4935055"/>
          </a:xfrm>
          <a:prstGeom prst="rect">
            <a:avLst/>
          </a:prstGeom>
        </p:spPr>
      </p:pic>
    </p:spTree>
    <p:extLst>
      <p:ext uri="{BB962C8B-B14F-4D97-AF65-F5344CB8AC3E}">
        <p14:creationId xmlns:p14="http://schemas.microsoft.com/office/powerpoint/2010/main" val="3921962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5FD138-3893-D3EE-CB1E-F1E501D210EC}"/>
              </a:ext>
            </a:extLst>
          </p:cNvPr>
          <p:cNvSpPr>
            <a:spLocks noGrp="1"/>
          </p:cNvSpPr>
          <p:nvPr>
            <p:ph type="title"/>
          </p:nvPr>
        </p:nvSpPr>
        <p:spPr/>
        <p:txBody>
          <a:bodyPr/>
          <a:lstStyle/>
          <a:p>
            <a:r>
              <a:rPr lang="nl-NL" dirty="0"/>
              <a:t>Opvoedprincipes van het aardse burgerschap</a:t>
            </a:r>
          </a:p>
        </p:txBody>
      </p:sp>
      <p:sp>
        <p:nvSpPr>
          <p:cNvPr id="3" name="Tijdelijke aanduiding voor inhoud 2">
            <a:extLst>
              <a:ext uri="{FF2B5EF4-FFF2-40B4-BE49-F238E27FC236}">
                <a16:creationId xmlns:a16="http://schemas.microsoft.com/office/drawing/2014/main" id="{BCDEE905-D6A2-4B35-A6D3-0150E6656EC2}"/>
              </a:ext>
            </a:extLst>
          </p:cNvPr>
          <p:cNvSpPr>
            <a:spLocks noGrp="1"/>
          </p:cNvSpPr>
          <p:nvPr>
            <p:ph idx="1"/>
          </p:nvPr>
        </p:nvSpPr>
        <p:spPr/>
        <p:txBody>
          <a:bodyPr/>
          <a:lstStyle/>
          <a:p>
            <a:r>
              <a:rPr lang="nl-NL" dirty="0"/>
              <a:t>Kinderen moeten zichzelf (leren) zijn en hun eigen keuzes leren maken. Niemand mag hen daarbij hinderen.</a:t>
            </a:r>
          </a:p>
          <a:p>
            <a:r>
              <a:rPr lang="nl-NL" dirty="0"/>
              <a:t>Kinderen moeten gelijke kansen krijgen (in de samenleving, in het onderwijs).</a:t>
            </a:r>
          </a:p>
          <a:p>
            <a:r>
              <a:rPr lang="nl-NL" dirty="0"/>
              <a:t>Vervolgens moeten kinderen die kansen aangrijpen (zo hóóg mogelijk) en iets moois van hun leven maken.</a:t>
            </a:r>
          </a:p>
          <a:p>
            <a:pPr marL="0" indent="0">
              <a:buNone/>
            </a:pPr>
            <a:endParaRPr lang="nl-NL" dirty="0"/>
          </a:p>
          <a:p>
            <a:pPr marL="0" indent="0">
              <a:buNone/>
            </a:pPr>
            <a:r>
              <a:rPr lang="nl-NL" dirty="0">
                <a:sym typeface="Wingdings" panose="05000000000000000000" pitchFamily="2" charset="2"/>
              </a:rPr>
              <a:t> Wat vindt u van deze 21</a:t>
            </a:r>
            <a:r>
              <a:rPr lang="nl-NL" baseline="30000" dirty="0">
                <a:sym typeface="Wingdings" panose="05000000000000000000" pitchFamily="2" charset="2"/>
              </a:rPr>
              <a:t>e</a:t>
            </a:r>
            <a:r>
              <a:rPr lang="nl-NL" dirty="0">
                <a:sym typeface="Wingdings" panose="05000000000000000000" pitchFamily="2" charset="2"/>
              </a:rPr>
              <a:t>-eeuwse opvoedprincipes?</a:t>
            </a:r>
            <a:endParaRPr lang="nl-NL" dirty="0"/>
          </a:p>
        </p:txBody>
      </p:sp>
    </p:spTree>
    <p:extLst>
      <p:ext uri="{BB962C8B-B14F-4D97-AF65-F5344CB8AC3E}">
        <p14:creationId xmlns:p14="http://schemas.microsoft.com/office/powerpoint/2010/main" val="2335380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BFF2C6-0103-A2FF-A77B-A6AC824CC932}"/>
              </a:ext>
            </a:extLst>
          </p:cNvPr>
          <p:cNvSpPr>
            <a:spLocks noGrp="1"/>
          </p:cNvSpPr>
          <p:nvPr>
            <p:ph type="title"/>
          </p:nvPr>
        </p:nvSpPr>
        <p:spPr/>
        <p:txBody>
          <a:bodyPr/>
          <a:lstStyle/>
          <a:p>
            <a:r>
              <a:rPr lang="nl-NL" dirty="0"/>
              <a:t>Voorzichtig!</a:t>
            </a:r>
          </a:p>
        </p:txBody>
      </p:sp>
      <p:sp>
        <p:nvSpPr>
          <p:cNvPr id="3" name="Tijdelijke aanduiding voor inhoud 2">
            <a:extLst>
              <a:ext uri="{FF2B5EF4-FFF2-40B4-BE49-F238E27FC236}">
                <a16:creationId xmlns:a16="http://schemas.microsoft.com/office/drawing/2014/main" id="{E28CE4AF-950A-C881-3EB4-7A31CA82D750}"/>
              </a:ext>
            </a:extLst>
          </p:cNvPr>
          <p:cNvSpPr>
            <a:spLocks noGrp="1"/>
          </p:cNvSpPr>
          <p:nvPr>
            <p:ph idx="1"/>
          </p:nvPr>
        </p:nvSpPr>
        <p:spPr/>
        <p:txBody>
          <a:bodyPr>
            <a:normAutofit/>
          </a:bodyPr>
          <a:lstStyle/>
          <a:p>
            <a:r>
              <a:rPr lang="nl-NL" dirty="0"/>
              <a:t>De genoemde opvoedprincipes komen uit de liberale hoek.</a:t>
            </a:r>
          </a:p>
          <a:p>
            <a:r>
              <a:rPr lang="nl-NL" dirty="0"/>
              <a:t>Het IK van het kind zit op de troon; gezinnen worden ondermijnd.</a:t>
            </a:r>
          </a:p>
          <a:p>
            <a:r>
              <a:rPr lang="nl-NL" dirty="0"/>
              <a:t>‘Zichzelf zijn’ wordt bovendien sterk gekoppeld aan LHBTI thema’s.</a:t>
            </a:r>
          </a:p>
          <a:p>
            <a:r>
              <a:rPr lang="nl-NL" dirty="0"/>
              <a:t>Het gelijke kansen verhaal kunnen we nastreven maar blijft voor veel kinderen een sprookje.</a:t>
            </a:r>
          </a:p>
          <a:p>
            <a:r>
              <a:rPr lang="nl-NL" dirty="0"/>
              <a:t>Succes is géén verdienste, mislukken hoeft geen falen te zijn.</a:t>
            </a:r>
          </a:p>
          <a:p>
            <a:endParaRPr lang="nl-NL" dirty="0"/>
          </a:p>
          <a:p>
            <a:pPr marL="0" indent="0">
              <a:buNone/>
            </a:pPr>
            <a:r>
              <a:rPr lang="nl-NL" dirty="0">
                <a:sym typeface="Wingdings" panose="05000000000000000000" pitchFamily="2" charset="2"/>
              </a:rPr>
              <a:t> Let op, ongemerkt worden wij en zeker onze kinderen erdoor beïnvloed.</a:t>
            </a:r>
            <a:endParaRPr lang="nl-NL" dirty="0"/>
          </a:p>
        </p:txBody>
      </p:sp>
    </p:spTree>
    <p:extLst>
      <p:ext uri="{BB962C8B-B14F-4D97-AF65-F5344CB8AC3E}">
        <p14:creationId xmlns:p14="http://schemas.microsoft.com/office/powerpoint/2010/main" val="1581604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A6EA79-FB91-53C8-4BE8-32370C8D1637}"/>
              </a:ext>
            </a:extLst>
          </p:cNvPr>
          <p:cNvSpPr>
            <a:spLocks noGrp="1"/>
          </p:cNvSpPr>
          <p:nvPr>
            <p:ph type="title"/>
          </p:nvPr>
        </p:nvSpPr>
        <p:spPr/>
        <p:txBody>
          <a:bodyPr/>
          <a:lstStyle/>
          <a:p>
            <a:r>
              <a:rPr lang="nl-NL" dirty="0"/>
              <a:t>Paulus in Galaten 5</a:t>
            </a:r>
          </a:p>
        </p:txBody>
      </p:sp>
      <p:sp>
        <p:nvSpPr>
          <p:cNvPr id="3" name="Tijdelijke aanduiding voor inhoud 2">
            <a:extLst>
              <a:ext uri="{FF2B5EF4-FFF2-40B4-BE49-F238E27FC236}">
                <a16:creationId xmlns:a16="http://schemas.microsoft.com/office/drawing/2014/main" id="{84A8A7D9-70DE-806A-B7BF-29E45BCEC13E}"/>
              </a:ext>
            </a:extLst>
          </p:cNvPr>
          <p:cNvSpPr>
            <a:spLocks noGrp="1"/>
          </p:cNvSpPr>
          <p:nvPr>
            <p:ph idx="1"/>
          </p:nvPr>
        </p:nvSpPr>
        <p:spPr/>
        <p:txBody>
          <a:bodyPr/>
          <a:lstStyle/>
          <a:p>
            <a:r>
              <a:rPr lang="nl-NL" dirty="0"/>
              <a:t>Vrij zijn is goed. Christus heeft de vrijheid voor ons verworven. We hoeven niemands slaaf meer te zijn en ook geen slaaf te zijn van (godsdienstige) regels.</a:t>
            </a:r>
          </a:p>
          <a:p>
            <a:r>
              <a:rPr lang="nl-NL"/>
              <a:t>Maar misbruik </a:t>
            </a:r>
            <a:r>
              <a:rPr lang="nl-NL" dirty="0"/>
              <a:t>die vrijheid niet voor het vlees: voor het eigen dikke ik.</a:t>
            </a:r>
          </a:p>
          <a:p>
            <a:r>
              <a:rPr lang="nl-NL" dirty="0"/>
              <a:t>Breng geen werken van het vlees voort, maar laat de vrucht van de Geest groeien in ons leven.</a:t>
            </a:r>
          </a:p>
          <a:p>
            <a:r>
              <a:rPr lang="nl-NL" dirty="0"/>
              <a:t>Laat je niet inpakken door wereldse verlangens, maar wandelt door de liefde.</a:t>
            </a:r>
          </a:p>
        </p:txBody>
      </p:sp>
    </p:spTree>
    <p:extLst>
      <p:ext uri="{BB962C8B-B14F-4D97-AF65-F5344CB8AC3E}">
        <p14:creationId xmlns:p14="http://schemas.microsoft.com/office/powerpoint/2010/main" val="666320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637ACE-AA15-3B86-A520-72D1B1BDE1F8}"/>
              </a:ext>
            </a:extLst>
          </p:cNvPr>
          <p:cNvSpPr>
            <a:spLocks noGrp="1"/>
          </p:cNvSpPr>
          <p:nvPr>
            <p:ph type="title"/>
          </p:nvPr>
        </p:nvSpPr>
        <p:spPr/>
        <p:txBody>
          <a:bodyPr/>
          <a:lstStyle/>
          <a:p>
            <a:r>
              <a:rPr lang="nl-NL" dirty="0"/>
              <a:t>Voorbeelden</a:t>
            </a:r>
          </a:p>
        </p:txBody>
      </p:sp>
      <p:sp>
        <p:nvSpPr>
          <p:cNvPr id="3" name="Tijdelijke aanduiding voor inhoud 2">
            <a:extLst>
              <a:ext uri="{FF2B5EF4-FFF2-40B4-BE49-F238E27FC236}">
                <a16:creationId xmlns:a16="http://schemas.microsoft.com/office/drawing/2014/main" id="{6F4E1F07-C971-F4A8-387E-8395D202E93A}"/>
              </a:ext>
            </a:extLst>
          </p:cNvPr>
          <p:cNvSpPr>
            <a:spLocks noGrp="1"/>
          </p:cNvSpPr>
          <p:nvPr>
            <p:ph idx="1"/>
          </p:nvPr>
        </p:nvSpPr>
        <p:spPr/>
        <p:txBody>
          <a:bodyPr>
            <a:normAutofit lnSpcReduction="10000"/>
          </a:bodyPr>
          <a:lstStyle/>
          <a:p>
            <a:r>
              <a:rPr lang="nl-NL" dirty="0"/>
              <a:t>Een boer zegt tegen zijn drie zoons bij herhaling: ‘Doe je best op school. Studeer zo hard mogelijk. Zoek een goede baan. Niemand van jullie hoeft van mij boer te worden’</a:t>
            </a:r>
          </a:p>
          <a:p>
            <a:r>
              <a:rPr lang="nl-NL" dirty="0"/>
              <a:t>Een moeder zou het geweldig vinden als haar dochter net als zij schooljuf wordt. Indirect laat ze dat blijken. Maar ja, die dochter zit wel op het VWO.</a:t>
            </a:r>
          </a:p>
          <a:p>
            <a:r>
              <a:rPr lang="nl-NL" dirty="0"/>
              <a:t>Een echtpaar (beiden universiteit) kan het niet verdragen dat hun kind niet kan leren. Ze regelen alle mogelijke ondersteuning.</a:t>
            </a:r>
          </a:p>
          <a:p>
            <a:endParaRPr lang="nl-NL" dirty="0"/>
          </a:p>
          <a:p>
            <a:pPr marL="0" indent="0">
              <a:buNone/>
            </a:pPr>
            <a:r>
              <a:rPr lang="nl-NL" dirty="0">
                <a:sym typeface="Wingdings" panose="05000000000000000000" pitchFamily="2" charset="2"/>
              </a:rPr>
              <a:t> Reageer eens op deze voorbeelden</a:t>
            </a:r>
            <a:endParaRPr lang="nl-NL" dirty="0"/>
          </a:p>
        </p:txBody>
      </p:sp>
    </p:spTree>
    <p:extLst>
      <p:ext uri="{BB962C8B-B14F-4D97-AF65-F5344CB8AC3E}">
        <p14:creationId xmlns:p14="http://schemas.microsoft.com/office/powerpoint/2010/main" val="2147729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195986-C336-252A-A34E-0F06494D2BC0}"/>
              </a:ext>
            </a:extLst>
          </p:cNvPr>
          <p:cNvSpPr>
            <a:spLocks noGrp="1"/>
          </p:cNvSpPr>
          <p:nvPr>
            <p:ph type="title"/>
          </p:nvPr>
        </p:nvSpPr>
        <p:spPr/>
        <p:txBody>
          <a:bodyPr/>
          <a:lstStyle/>
          <a:p>
            <a:r>
              <a:rPr lang="nl-NL" dirty="0"/>
              <a:t>Wat wil jij later worden?</a:t>
            </a:r>
          </a:p>
        </p:txBody>
      </p:sp>
      <p:sp>
        <p:nvSpPr>
          <p:cNvPr id="3" name="Tijdelijke aanduiding voor inhoud 2">
            <a:extLst>
              <a:ext uri="{FF2B5EF4-FFF2-40B4-BE49-F238E27FC236}">
                <a16:creationId xmlns:a16="http://schemas.microsoft.com/office/drawing/2014/main" id="{98BE4CD4-96BD-5CD8-E75D-DB4354745BDD}"/>
              </a:ext>
            </a:extLst>
          </p:cNvPr>
          <p:cNvSpPr>
            <a:spLocks noGrp="1"/>
          </p:cNvSpPr>
          <p:nvPr>
            <p:ph idx="1"/>
          </p:nvPr>
        </p:nvSpPr>
        <p:spPr/>
        <p:txBody>
          <a:bodyPr/>
          <a:lstStyle/>
          <a:p>
            <a:r>
              <a:rPr lang="nl-NL" dirty="0"/>
              <a:t>Wat wilt u dat uw kinderen later worden?</a:t>
            </a:r>
          </a:p>
          <a:p>
            <a:r>
              <a:rPr lang="nl-NL" dirty="0"/>
              <a:t>Hoe erg is het voor u als uw kind op school niet goed kan meekomen? (leren / sociaal)? Hoe erg is het voor uw kind?</a:t>
            </a:r>
          </a:p>
          <a:p>
            <a:pPr marL="0" indent="0">
              <a:buNone/>
            </a:pPr>
            <a:endParaRPr lang="nl-NL" dirty="0"/>
          </a:p>
          <a:p>
            <a:endParaRPr lang="nl-NL" dirty="0"/>
          </a:p>
          <a:p>
            <a:pPr marL="0" indent="0">
              <a:buNone/>
            </a:pPr>
            <a:r>
              <a:rPr lang="nl-NL" dirty="0">
                <a:sym typeface="Wingdings" panose="05000000000000000000" pitchFamily="2" charset="2"/>
              </a:rPr>
              <a:t> </a:t>
            </a:r>
            <a:r>
              <a:rPr lang="nl-NL" dirty="0"/>
              <a:t>Wees eerlijk: hebben uw verlangens met het burgerschap van deze wereld te maken of (ook) met het burgerschap in de hemel?</a:t>
            </a:r>
          </a:p>
          <a:p>
            <a:pPr marL="0" indent="0">
              <a:buNone/>
            </a:pPr>
            <a:endParaRPr lang="nl-NL" dirty="0"/>
          </a:p>
          <a:p>
            <a:endParaRPr lang="nl-NL" dirty="0"/>
          </a:p>
        </p:txBody>
      </p:sp>
    </p:spTree>
    <p:extLst>
      <p:ext uri="{BB962C8B-B14F-4D97-AF65-F5344CB8AC3E}">
        <p14:creationId xmlns:p14="http://schemas.microsoft.com/office/powerpoint/2010/main" val="1077157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35FBE3-2178-645A-B6AD-B6BD50E25D0C}"/>
              </a:ext>
            </a:extLst>
          </p:cNvPr>
          <p:cNvSpPr>
            <a:spLocks noGrp="1"/>
          </p:cNvSpPr>
          <p:nvPr>
            <p:ph type="title"/>
          </p:nvPr>
        </p:nvSpPr>
        <p:spPr/>
        <p:txBody>
          <a:bodyPr/>
          <a:lstStyle/>
          <a:p>
            <a:r>
              <a:rPr lang="nl-NL" dirty="0"/>
              <a:t>Opa vraagt:</a:t>
            </a:r>
          </a:p>
        </p:txBody>
      </p:sp>
      <p:sp>
        <p:nvSpPr>
          <p:cNvPr id="3" name="Tijdelijke aanduiding voor inhoud 2">
            <a:extLst>
              <a:ext uri="{FF2B5EF4-FFF2-40B4-BE49-F238E27FC236}">
                <a16:creationId xmlns:a16="http://schemas.microsoft.com/office/drawing/2014/main" id="{82DA621C-F6B6-9C58-766A-AEC4A09E5647}"/>
              </a:ext>
            </a:extLst>
          </p:cNvPr>
          <p:cNvSpPr>
            <a:spLocks noGrp="1"/>
          </p:cNvSpPr>
          <p:nvPr>
            <p:ph idx="1"/>
          </p:nvPr>
        </p:nvSpPr>
        <p:spPr/>
        <p:txBody>
          <a:bodyPr/>
          <a:lstStyle/>
          <a:p>
            <a:pPr marL="0" indent="0">
              <a:buNone/>
            </a:pPr>
            <a:r>
              <a:rPr lang="nl-NL" dirty="0"/>
              <a:t>Beste kleinzoon, wat wil jij later worden?</a:t>
            </a:r>
          </a:p>
          <a:p>
            <a:pPr marL="0" indent="0">
              <a:buNone/>
            </a:pPr>
            <a:endParaRPr lang="nl-NL" dirty="0"/>
          </a:p>
          <a:p>
            <a:pPr marL="0" indent="0">
              <a:buNone/>
            </a:pPr>
            <a:r>
              <a:rPr lang="nl-NL" dirty="0"/>
              <a:t>Kleinzoon antwoordt: ‘wijs’. </a:t>
            </a:r>
          </a:p>
          <a:p>
            <a:pPr marL="0" indent="0">
              <a:buNone/>
            </a:pPr>
            <a:r>
              <a:rPr lang="nl-NL" dirty="0"/>
              <a:t>Of kleinzoon antwoordt: ‘lief’</a:t>
            </a:r>
          </a:p>
          <a:p>
            <a:pPr marL="0" indent="0">
              <a:buNone/>
            </a:pPr>
            <a:r>
              <a:rPr lang="nl-NL" dirty="0"/>
              <a:t>Of kleinzoon antwoordt: ‘kind van God’</a:t>
            </a:r>
          </a:p>
          <a:p>
            <a:pPr marL="0" indent="0">
              <a:buNone/>
            </a:pPr>
            <a:endParaRPr lang="nl-NL" dirty="0"/>
          </a:p>
          <a:p>
            <a:pPr marL="0" indent="0">
              <a:buNone/>
            </a:pPr>
            <a:r>
              <a:rPr lang="nl-NL" dirty="0"/>
              <a:t>Rare kleinzoon? Waarom dan?</a:t>
            </a:r>
          </a:p>
        </p:txBody>
      </p:sp>
    </p:spTree>
    <p:extLst>
      <p:ext uri="{BB962C8B-B14F-4D97-AF65-F5344CB8AC3E}">
        <p14:creationId xmlns:p14="http://schemas.microsoft.com/office/powerpoint/2010/main" val="701078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3099C9-448D-3706-C9F4-4607F5F2A7AC}"/>
              </a:ext>
            </a:extLst>
          </p:cNvPr>
          <p:cNvSpPr>
            <a:spLocks noGrp="1"/>
          </p:cNvSpPr>
          <p:nvPr>
            <p:ph type="title"/>
          </p:nvPr>
        </p:nvSpPr>
        <p:spPr/>
        <p:txBody>
          <a:bodyPr/>
          <a:lstStyle/>
          <a:p>
            <a:r>
              <a:rPr lang="nl-NL" dirty="0"/>
              <a:t>De belangrijkste opvoeddoelen zijn</a:t>
            </a:r>
          </a:p>
        </p:txBody>
      </p:sp>
      <p:sp>
        <p:nvSpPr>
          <p:cNvPr id="3" name="Tijdelijke aanduiding voor inhoud 2">
            <a:extLst>
              <a:ext uri="{FF2B5EF4-FFF2-40B4-BE49-F238E27FC236}">
                <a16:creationId xmlns:a16="http://schemas.microsoft.com/office/drawing/2014/main" id="{0D1CEBAB-5A47-8681-18EF-793CEB6F7E61}"/>
              </a:ext>
            </a:extLst>
          </p:cNvPr>
          <p:cNvSpPr>
            <a:spLocks noGrp="1"/>
          </p:cNvSpPr>
          <p:nvPr>
            <p:ph idx="1"/>
          </p:nvPr>
        </p:nvSpPr>
        <p:spPr/>
        <p:txBody>
          <a:bodyPr/>
          <a:lstStyle/>
          <a:p>
            <a:pPr marL="514350" indent="-514350">
              <a:buAutoNum type="alphaLcPeriod"/>
            </a:pPr>
            <a:r>
              <a:rPr lang="nl-NL" dirty="0"/>
              <a:t>Kinderen opvoeden tot zelfstandigheid, een eigen weg gaan </a:t>
            </a:r>
          </a:p>
          <a:p>
            <a:pPr marL="514350" indent="-514350">
              <a:buAutoNum type="alphaLcPeriod"/>
            </a:pPr>
            <a:r>
              <a:rPr lang="nl-NL" dirty="0"/>
              <a:t>Kinderen opvoeden tot het goed omgaan met relaties, tot liefhebben</a:t>
            </a:r>
          </a:p>
          <a:p>
            <a:pPr marL="514350" indent="-514350">
              <a:buAutoNum type="alphaLcPeriod" startAt="3"/>
            </a:pPr>
            <a:r>
              <a:rPr lang="nl-NL" dirty="0"/>
              <a:t>Kinderen opvoeden tot gehoorzamen, het nakomen van plichten</a:t>
            </a:r>
          </a:p>
          <a:p>
            <a:pPr marL="514350" indent="-514350">
              <a:buAutoNum type="alphaLcPeriod" startAt="3"/>
            </a:pPr>
            <a:r>
              <a:rPr lang="nl-NL" dirty="0"/>
              <a:t>Kinderen opvoeden tot vrijheid, genieten en ontspannen </a:t>
            </a:r>
          </a:p>
          <a:p>
            <a:pPr marL="0" indent="0">
              <a:buNone/>
            </a:pPr>
            <a:endParaRPr lang="nl-NL" dirty="0"/>
          </a:p>
        </p:txBody>
      </p:sp>
    </p:spTree>
    <p:extLst>
      <p:ext uri="{BB962C8B-B14F-4D97-AF65-F5344CB8AC3E}">
        <p14:creationId xmlns:p14="http://schemas.microsoft.com/office/powerpoint/2010/main" val="19974317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4603C5-C0F6-5FD7-0AC2-E190391B5E00}"/>
              </a:ext>
            </a:extLst>
          </p:cNvPr>
          <p:cNvSpPr>
            <a:spLocks noGrp="1"/>
          </p:cNvSpPr>
          <p:nvPr>
            <p:ph type="title"/>
          </p:nvPr>
        </p:nvSpPr>
        <p:spPr/>
        <p:txBody>
          <a:bodyPr/>
          <a:lstStyle/>
          <a:p>
            <a:r>
              <a:rPr lang="nl-NL" dirty="0"/>
              <a:t>Thuis</a:t>
            </a:r>
          </a:p>
        </p:txBody>
      </p:sp>
      <p:sp>
        <p:nvSpPr>
          <p:cNvPr id="3" name="Tijdelijke aanduiding voor inhoud 2">
            <a:extLst>
              <a:ext uri="{FF2B5EF4-FFF2-40B4-BE49-F238E27FC236}">
                <a16:creationId xmlns:a16="http://schemas.microsoft.com/office/drawing/2014/main" id="{B8B7E456-64EA-2E5B-F66F-5AEC23ADE30C}"/>
              </a:ext>
            </a:extLst>
          </p:cNvPr>
          <p:cNvSpPr>
            <a:spLocks noGrp="1"/>
          </p:cNvSpPr>
          <p:nvPr>
            <p:ph idx="1"/>
          </p:nvPr>
        </p:nvSpPr>
        <p:spPr/>
        <p:txBody>
          <a:bodyPr/>
          <a:lstStyle/>
          <a:p>
            <a:r>
              <a:rPr lang="nl-NL" dirty="0"/>
              <a:t>Deze doelen zijn nodig om goed te functioneren in de samenleving. En ze zijn heel goed te integreren met het christelijk geloof. </a:t>
            </a:r>
          </a:p>
          <a:p>
            <a:r>
              <a:rPr lang="nl-NL" dirty="0"/>
              <a:t>A en D worden in onze cultuur overgewaardeerd. B en C bieden tegenwicht.</a:t>
            </a:r>
          </a:p>
          <a:p>
            <a:r>
              <a:rPr lang="nl-NL" dirty="0"/>
              <a:t>Het is de opvoedkunst om bij elk kind naar een evenwicht te streven. Rugzakjes maken dat extra moeilijk.</a:t>
            </a:r>
          </a:p>
          <a:p>
            <a:endParaRPr lang="nl-NL" dirty="0"/>
          </a:p>
          <a:p>
            <a:endParaRPr lang="nl-NL" dirty="0"/>
          </a:p>
        </p:txBody>
      </p:sp>
    </p:spTree>
    <p:extLst>
      <p:ext uri="{BB962C8B-B14F-4D97-AF65-F5344CB8AC3E}">
        <p14:creationId xmlns:p14="http://schemas.microsoft.com/office/powerpoint/2010/main" val="1527999163"/>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TotalTime>
  <Words>1018</Words>
  <Application>Microsoft Office PowerPoint</Application>
  <PresentationFormat>Breedbeeld</PresentationFormat>
  <Paragraphs>75</Paragraphs>
  <Slides>16</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16</vt:i4>
      </vt:variant>
    </vt:vector>
  </HeadingPairs>
  <TitlesOfParts>
    <vt:vector size="21" baseType="lpstr">
      <vt:lpstr>Arial</vt:lpstr>
      <vt:lpstr>Calibri</vt:lpstr>
      <vt:lpstr>Calibri Light</vt:lpstr>
      <vt:lpstr>Times New Roman</vt:lpstr>
      <vt:lpstr>Kantoorthema</vt:lpstr>
      <vt:lpstr>Burger van twee werelden</vt:lpstr>
      <vt:lpstr>Even nadenken</vt:lpstr>
      <vt:lpstr>Mijn zorgen voor onze kinderen</vt:lpstr>
      <vt:lpstr>Mijn vreugdepunten</vt:lpstr>
      <vt:lpstr>Twee opvoedrichtingen</vt:lpstr>
      <vt:lpstr>Zó dreigt een gevaar</vt:lpstr>
      <vt:lpstr>Wij zijn op aarde niet thuis</vt:lpstr>
      <vt:lpstr>PowerPoint-presentatie</vt:lpstr>
      <vt:lpstr>Opvoedprincipes van het aardse burgerschap</vt:lpstr>
      <vt:lpstr>Voorzichtig!</vt:lpstr>
      <vt:lpstr>Paulus in Galaten 5</vt:lpstr>
      <vt:lpstr>Voorbeelden</vt:lpstr>
      <vt:lpstr>Wat wil jij later worden?</vt:lpstr>
      <vt:lpstr>Opa vraagt:</vt:lpstr>
      <vt:lpstr>De belangrijkste opvoeddoelen zijn</vt:lpstr>
      <vt:lpstr>Thuis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Voet van der, Nico</dc:creator>
  <cp:lastModifiedBy>Voet van der, Nico</cp:lastModifiedBy>
  <cp:revision>1</cp:revision>
  <dcterms:created xsi:type="dcterms:W3CDTF">2023-05-20T09:14:24Z</dcterms:created>
  <dcterms:modified xsi:type="dcterms:W3CDTF">2023-05-22T17:38:15Z</dcterms:modified>
</cp:coreProperties>
</file>