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84" r:id="rId3"/>
    <p:sldId id="296" r:id="rId4"/>
    <p:sldId id="297" r:id="rId5"/>
    <p:sldId id="298" r:id="rId6"/>
    <p:sldId id="292" r:id="rId7"/>
    <p:sldId id="274" r:id="rId8"/>
    <p:sldId id="290" r:id="rId9"/>
    <p:sldId id="293" r:id="rId10"/>
    <p:sldId id="257" r:id="rId11"/>
    <p:sldId id="258" r:id="rId12"/>
    <p:sldId id="260" r:id="rId13"/>
    <p:sldId id="287" r:id="rId14"/>
    <p:sldId id="281" r:id="rId15"/>
    <p:sldId id="303" r:id="rId16"/>
    <p:sldId id="294" r:id="rId17"/>
    <p:sldId id="272" r:id="rId18"/>
    <p:sldId id="285" r:id="rId19"/>
    <p:sldId id="295" r:id="rId20"/>
    <p:sldId id="291" r:id="rId21"/>
    <p:sldId id="266" r:id="rId22"/>
    <p:sldId id="267" r:id="rId23"/>
    <p:sldId id="286" r:id="rId24"/>
    <p:sldId id="299" r:id="rId25"/>
    <p:sldId id="300" r:id="rId26"/>
    <p:sldId id="301" r:id="rId27"/>
    <p:sldId id="302" r:id="rId28"/>
    <p:sldId id="289" r:id="rId29"/>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4" d="100"/>
          <a:sy n="64" d="100"/>
        </p:scale>
        <p:origin x="156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12398D84-A73D-428D-B067-68C5EF565A86}"/>
    <pc:docChg chg="custSel modSld">
      <pc:chgData name="Nico van der Voet" userId="9e6fc3e6dead0faa" providerId="LiveId" clId="{12398D84-A73D-428D-B067-68C5EF565A86}" dt="2025-11-13T16:54:13.990" v="125" actId="20577"/>
      <pc:docMkLst>
        <pc:docMk/>
      </pc:docMkLst>
      <pc:sldChg chg="modSp mod">
        <pc:chgData name="Nico van der Voet" userId="9e6fc3e6dead0faa" providerId="LiveId" clId="{12398D84-A73D-428D-B067-68C5EF565A86}" dt="2025-11-13T16:50:16.818" v="35" actId="20577"/>
        <pc:sldMkLst>
          <pc:docMk/>
          <pc:sldMk cId="35186406" sldId="272"/>
        </pc:sldMkLst>
        <pc:spChg chg="mod">
          <ac:chgData name="Nico van der Voet" userId="9e6fc3e6dead0faa" providerId="LiveId" clId="{12398D84-A73D-428D-B067-68C5EF565A86}" dt="2025-11-13T16:50:16.818" v="35" actId="20577"/>
          <ac:spMkLst>
            <pc:docMk/>
            <pc:sldMk cId="35186406" sldId="272"/>
            <ac:spMk id="3" creationId="{00000000-0000-0000-0000-000000000000}"/>
          </ac:spMkLst>
        </pc:spChg>
      </pc:sldChg>
      <pc:sldChg chg="modSp mod">
        <pc:chgData name="Nico van der Voet" userId="9e6fc3e6dead0faa" providerId="LiveId" clId="{12398D84-A73D-428D-B067-68C5EF565A86}" dt="2025-11-13T16:51:38.111" v="62" actId="20577"/>
        <pc:sldMkLst>
          <pc:docMk/>
          <pc:sldMk cId="3167665595" sldId="285"/>
        </pc:sldMkLst>
        <pc:spChg chg="mod">
          <ac:chgData name="Nico van der Voet" userId="9e6fc3e6dead0faa" providerId="LiveId" clId="{12398D84-A73D-428D-B067-68C5EF565A86}" dt="2025-11-13T16:51:38.111" v="62" actId="20577"/>
          <ac:spMkLst>
            <pc:docMk/>
            <pc:sldMk cId="3167665595" sldId="285"/>
            <ac:spMk id="3" creationId="{00000000-0000-0000-0000-000000000000}"/>
          </ac:spMkLst>
        </pc:spChg>
      </pc:sldChg>
      <pc:sldChg chg="modSp mod">
        <pc:chgData name="Nico van der Voet" userId="9e6fc3e6dead0faa" providerId="LiveId" clId="{12398D84-A73D-428D-B067-68C5EF565A86}" dt="2025-11-13T16:54:13.990" v="125" actId="20577"/>
        <pc:sldMkLst>
          <pc:docMk/>
          <pc:sldMk cId="2650013623" sldId="286"/>
        </pc:sldMkLst>
        <pc:spChg chg="mod">
          <ac:chgData name="Nico van der Voet" userId="9e6fc3e6dead0faa" providerId="LiveId" clId="{12398D84-A73D-428D-B067-68C5EF565A86}" dt="2025-11-13T16:54:13.990" v="125" actId="20577"/>
          <ac:spMkLst>
            <pc:docMk/>
            <pc:sldMk cId="2650013623" sldId="286"/>
            <ac:spMk id="3" creationId="{00000000-0000-0000-0000-000000000000}"/>
          </ac:spMkLst>
        </pc:spChg>
      </pc:sldChg>
      <pc:sldChg chg="modSp mod">
        <pc:chgData name="Nico van der Voet" userId="9e6fc3e6dead0faa" providerId="LiveId" clId="{12398D84-A73D-428D-B067-68C5EF565A86}" dt="2025-11-13T16:52:56.610" v="74" actId="20577"/>
        <pc:sldMkLst>
          <pc:docMk/>
          <pc:sldMk cId="3064432742" sldId="291"/>
        </pc:sldMkLst>
        <pc:spChg chg="mod">
          <ac:chgData name="Nico van der Voet" userId="9e6fc3e6dead0faa" providerId="LiveId" clId="{12398D84-A73D-428D-B067-68C5EF565A86}" dt="2025-11-13T16:52:56.610" v="74" actId="20577"/>
          <ac:spMkLst>
            <pc:docMk/>
            <pc:sldMk cId="3064432742" sldId="291"/>
            <ac:spMk id="3" creationId="{00000000-0000-0000-0000-000000000000}"/>
          </ac:spMkLst>
        </pc:spChg>
      </pc:sldChg>
      <pc:sldChg chg="modSp mod">
        <pc:chgData name="Nico van der Voet" userId="9e6fc3e6dead0faa" providerId="LiveId" clId="{12398D84-A73D-428D-B067-68C5EF565A86}" dt="2025-11-13T16:50:00.403" v="28" actId="27636"/>
        <pc:sldMkLst>
          <pc:docMk/>
          <pc:sldMk cId="2877777810" sldId="294"/>
        </pc:sldMkLst>
        <pc:spChg chg="mod">
          <ac:chgData name="Nico van der Voet" userId="9e6fc3e6dead0faa" providerId="LiveId" clId="{12398D84-A73D-428D-B067-68C5EF565A86}" dt="2025-11-13T16:50:00.403" v="28" actId="27636"/>
          <ac:spMkLst>
            <pc:docMk/>
            <pc:sldMk cId="2877777810" sldId="294"/>
            <ac:spMk id="3" creationId="{D70B1FAA-005F-5E5F-A4EA-703C87B943DB}"/>
          </ac:spMkLst>
        </pc:spChg>
      </pc:sldChg>
      <pc:sldChg chg="modSp mod">
        <pc:chgData name="Nico van der Voet" userId="9e6fc3e6dead0faa" providerId="LiveId" clId="{12398D84-A73D-428D-B067-68C5EF565A86}" dt="2025-11-13T16:52:22.207" v="64" actId="20577"/>
        <pc:sldMkLst>
          <pc:docMk/>
          <pc:sldMk cId="1953123099" sldId="295"/>
        </pc:sldMkLst>
        <pc:spChg chg="mod">
          <ac:chgData name="Nico van der Voet" userId="9e6fc3e6dead0faa" providerId="LiveId" clId="{12398D84-A73D-428D-B067-68C5EF565A86}" dt="2025-11-13T16:52:22.207" v="64" actId="20577"/>
          <ac:spMkLst>
            <pc:docMk/>
            <pc:sldMk cId="1953123099" sldId="295"/>
            <ac:spMk id="3" creationId="{8CD26014-513E-9302-B371-A103DC289147}"/>
          </ac:spMkLst>
        </pc:spChg>
      </pc:sldChg>
    </pc:docChg>
  </pc:docChgLst>
  <pc:docChgLst>
    <pc:chgData name="Nico van der Voet" userId="9e6fc3e6dead0faa" providerId="LiveId" clId="{3FB083D9-AF44-454E-86DD-DBC951A0EA37}"/>
    <pc:docChg chg="undo custSel addSld delSld modSld sldOrd">
      <pc:chgData name="Nico van der Voet" userId="9e6fc3e6dead0faa" providerId="LiveId" clId="{3FB083D9-AF44-454E-86DD-DBC951A0EA37}" dt="2023-11-03T19:34:14.369" v="7592" actId="6549"/>
      <pc:docMkLst>
        <pc:docMk/>
      </pc:docMkLst>
      <pc:sldChg chg="modSp mod">
        <pc:chgData name="Nico van der Voet" userId="9e6fc3e6dead0faa" providerId="LiveId" clId="{3FB083D9-AF44-454E-86DD-DBC951A0EA37}" dt="2023-11-02T09:56:16.986" v="7556" actId="6549"/>
        <pc:sldMkLst>
          <pc:docMk/>
          <pc:sldMk cId="3249950577" sldId="256"/>
        </pc:sldMkLst>
        <pc:spChg chg="mod">
          <ac:chgData name="Nico van der Voet" userId="9e6fc3e6dead0faa" providerId="LiveId" clId="{3FB083D9-AF44-454E-86DD-DBC951A0EA37}" dt="2023-11-02T09:56:16.986" v="7556" actId="6549"/>
          <ac:spMkLst>
            <pc:docMk/>
            <pc:sldMk cId="3249950577" sldId="256"/>
            <ac:spMk id="3" creationId="{00000000-0000-0000-0000-000000000000}"/>
          </ac:spMkLst>
        </pc:spChg>
      </pc:sldChg>
      <pc:sldChg chg="modSp mod">
        <pc:chgData name="Nico van der Voet" userId="9e6fc3e6dead0faa" providerId="LiveId" clId="{3FB083D9-AF44-454E-86DD-DBC951A0EA37}" dt="2023-09-18T14:50:17.340" v="4752" actId="20577"/>
        <pc:sldMkLst>
          <pc:docMk/>
          <pc:sldMk cId="1471538608" sldId="257"/>
        </pc:sldMkLst>
        <pc:spChg chg="mod">
          <ac:chgData name="Nico van der Voet" userId="9e6fc3e6dead0faa" providerId="LiveId" clId="{3FB083D9-AF44-454E-86DD-DBC951A0EA37}" dt="2023-09-18T08:47:41.156" v="1258" actId="20577"/>
          <ac:spMkLst>
            <pc:docMk/>
            <pc:sldMk cId="1471538608" sldId="257"/>
            <ac:spMk id="2" creationId="{00000000-0000-0000-0000-000000000000}"/>
          </ac:spMkLst>
        </pc:spChg>
        <pc:spChg chg="mod">
          <ac:chgData name="Nico van der Voet" userId="9e6fc3e6dead0faa" providerId="LiveId" clId="{3FB083D9-AF44-454E-86DD-DBC951A0EA37}" dt="2023-09-18T14:50:17.340" v="4752" actId="20577"/>
          <ac:spMkLst>
            <pc:docMk/>
            <pc:sldMk cId="1471538608" sldId="257"/>
            <ac:spMk id="3" creationId="{00000000-0000-0000-0000-000000000000}"/>
          </ac:spMkLst>
        </pc:spChg>
      </pc:sldChg>
      <pc:sldChg chg="modSp mod">
        <pc:chgData name="Nico van der Voet" userId="9e6fc3e6dead0faa" providerId="LiveId" clId="{3FB083D9-AF44-454E-86DD-DBC951A0EA37}" dt="2023-11-02T09:57:54.374" v="7557" actId="20577"/>
        <pc:sldMkLst>
          <pc:docMk/>
          <pc:sldMk cId="1189637806" sldId="258"/>
        </pc:sldMkLst>
        <pc:spChg chg="mod">
          <ac:chgData name="Nico van der Voet" userId="9e6fc3e6dead0faa" providerId="LiveId" clId="{3FB083D9-AF44-454E-86DD-DBC951A0EA37}" dt="2023-11-02T09:57:54.374" v="7557" actId="20577"/>
          <ac:spMkLst>
            <pc:docMk/>
            <pc:sldMk cId="1189637806" sldId="258"/>
            <ac:spMk id="3" creationId="{00000000-0000-0000-0000-000000000000}"/>
          </ac:spMkLst>
        </pc:spChg>
      </pc:sldChg>
      <pc:sldChg chg="modSp mod">
        <pc:chgData name="Nico van der Voet" userId="9e6fc3e6dead0faa" providerId="LiveId" clId="{3FB083D9-AF44-454E-86DD-DBC951A0EA37}" dt="2023-11-03T19:25:02.672" v="7586" actId="20577"/>
        <pc:sldMkLst>
          <pc:docMk/>
          <pc:sldMk cId="839381237" sldId="260"/>
        </pc:sldMkLst>
        <pc:spChg chg="mod">
          <ac:chgData name="Nico van der Voet" userId="9e6fc3e6dead0faa" providerId="LiveId" clId="{3FB083D9-AF44-454E-86DD-DBC951A0EA37}" dt="2023-11-03T19:25:02.672" v="7586" actId="20577"/>
          <ac:spMkLst>
            <pc:docMk/>
            <pc:sldMk cId="839381237" sldId="260"/>
            <ac:spMk id="3" creationId="{00000000-0000-0000-0000-000000000000}"/>
          </ac:spMkLst>
        </pc:spChg>
      </pc:sldChg>
      <pc:sldChg chg="del">
        <pc:chgData name="Nico van der Voet" userId="9e6fc3e6dead0faa" providerId="LiveId" clId="{3FB083D9-AF44-454E-86DD-DBC951A0EA37}" dt="2023-09-18T12:56:15.091" v="2143" actId="2696"/>
        <pc:sldMkLst>
          <pc:docMk/>
          <pc:sldMk cId="1649671307" sldId="261"/>
        </pc:sldMkLst>
      </pc:sldChg>
      <pc:sldChg chg="del">
        <pc:chgData name="Nico van der Voet" userId="9e6fc3e6dead0faa" providerId="LiveId" clId="{3FB083D9-AF44-454E-86DD-DBC951A0EA37}" dt="2023-09-18T13:02:00.909" v="2557" actId="2696"/>
        <pc:sldMkLst>
          <pc:docMk/>
          <pc:sldMk cId="3216835509" sldId="265"/>
        </pc:sldMkLst>
      </pc:sldChg>
      <pc:sldChg chg="modSp mod">
        <pc:chgData name="Nico van der Voet" userId="9e6fc3e6dead0faa" providerId="LiveId" clId="{3FB083D9-AF44-454E-86DD-DBC951A0EA37}" dt="2023-09-19T08:08:40.194" v="5065" actId="20577"/>
        <pc:sldMkLst>
          <pc:docMk/>
          <pc:sldMk cId="2253853764" sldId="266"/>
        </pc:sldMkLst>
        <pc:spChg chg="mod">
          <ac:chgData name="Nico van der Voet" userId="9e6fc3e6dead0faa" providerId="LiveId" clId="{3FB083D9-AF44-454E-86DD-DBC951A0EA37}" dt="2023-09-18T14:32:38.099" v="4562" actId="6549"/>
          <ac:spMkLst>
            <pc:docMk/>
            <pc:sldMk cId="2253853764" sldId="266"/>
            <ac:spMk id="2" creationId="{00000000-0000-0000-0000-000000000000}"/>
          </ac:spMkLst>
        </pc:spChg>
        <pc:spChg chg="mod">
          <ac:chgData name="Nico van der Voet" userId="9e6fc3e6dead0faa" providerId="LiveId" clId="{3FB083D9-AF44-454E-86DD-DBC951A0EA37}" dt="2023-09-19T08:08:40.194" v="5065" actId="20577"/>
          <ac:spMkLst>
            <pc:docMk/>
            <pc:sldMk cId="2253853764" sldId="266"/>
            <ac:spMk id="3" creationId="{00000000-0000-0000-0000-000000000000}"/>
          </ac:spMkLst>
        </pc:spChg>
      </pc:sldChg>
      <pc:sldChg chg="modSp mod">
        <pc:chgData name="Nico van der Voet" userId="9e6fc3e6dead0faa" providerId="LiveId" clId="{3FB083D9-AF44-454E-86DD-DBC951A0EA37}" dt="2023-09-18T14:31:59.393" v="4518" actId="20577"/>
        <pc:sldMkLst>
          <pc:docMk/>
          <pc:sldMk cId="3517844106" sldId="267"/>
        </pc:sldMkLst>
        <pc:spChg chg="mod">
          <ac:chgData name="Nico van der Voet" userId="9e6fc3e6dead0faa" providerId="LiveId" clId="{3FB083D9-AF44-454E-86DD-DBC951A0EA37}" dt="2023-09-18T14:31:59.393" v="4518" actId="20577"/>
          <ac:spMkLst>
            <pc:docMk/>
            <pc:sldMk cId="3517844106" sldId="267"/>
            <ac:spMk id="3" creationId="{00000000-0000-0000-0000-000000000000}"/>
          </ac:spMkLst>
        </pc:spChg>
      </pc:sldChg>
      <pc:sldChg chg="modSp del mod">
        <pc:chgData name="Nico van der Voet" userId="9e6fc3e6dead0faa" providerId="LiveId" clId="{3FB083D9-AF44-454E-86DD-DBC951A0EA37}" dt="2023-09-18T14:29:38.946" v="4140" actId="47"/>
        <pc:sldMkLst>
          <pc:docMk/>
          <pc:sldMk cId="865563302" sldId="268"/>
        </pc:sldMkLst>
        <pc:spChg chg="mod">
          <ac:chgData name="Nico van der Voet" userId="9e6fc3e6dead0faa" providerId="LiveId" clId="{3FB083D9-AF44-454E-86DD-DBC951A0EA37}" dt="2023-09-18T14:29:00.372" v="4104" actId="20577"/>
          <ac:spMkLst>
            <pc:docMk/>
            <pc:sldMk cId="865563302" sldId="268"/>
            <ac:spMk id="3" creationId="{00000000-0000-0000-0000-000000000000}"/>
          </ac:spMkLst>
        </pc:spChg>
      </pc:sldChg>
      <pc:sldChg chg="del">
        <pc:chgData name="Nico van der Voet" userId="9e6fc3e6dead0faa" providerId="LiveId" clId="{3FB083D9-AF44-454E-86DD-DBC951A0EA37}" dt="2023-09-18T14:32:03.633" v="4519" actId="47"/>
        <pc:sldMkLst>
          <pc:docMk/>
          <pc:sldMk cId="514219771" sldId="269"/>
        </pc:sldMkLst>
      </pc:sldChg>
      <pc:sldChg chg="del">
        <pc:chgData name="Nico van der Voet" userId="9e6fc3e6dead0faa" providerId="LiveId" clId="{3FB083D9-AF44-454E-86DD-DBC951A0EA37}" dt="2023-09-18T13:02:13.118" v="2559" actId="2696"/>
        <pc:sldMkLst>
          <pc:docMk/>
          <pc:sldMk cId="537768341" sldId="271"/>
        </pc:sldMkLst>
      </pc:sldChg>
      <pc:sldChg chg="modSp mod">
        <pc:chgData name="Nico van der Voet" userId="9e6fc3e6dead0faa" providerId="LiveId" clId="{3FB083D9-AF44-454E-86DD-DBC951A0EA37}" dt="2023-11-03T19:34:14.369" v="7592" actId="6549"/>
        <pc:sldMkLst>
          <pc:docMk/>
          <pc:sldMk cId="35186406" sldId="272"/>
        </pc:sldMkLst>
        <pc:spChg chg="mod">
          <ac:chgData name="Nico van der Voet" userId="9e6fc3e6dead0faa" providerId="LiveId" clId="{3FB083D9-AF44-454E-86DD-DBC951A0EA37}" dt="2023-09-19T08:05:10.697" v="4963" actId="20577"/>
          <ac:spMkLst>
            <pc:docMk/>
            <pc:sldMk cId="35186406" sldId="272"/>
            <ac:spMk id="2" creationId="{00000000-0000-0000-0000-000000000000}"/>
          </ac:spMkLst>
        </pc:spChg>
        <pc:spChg chg="mod">
          <ac:chgData name="Nico van der Voet" userId="9e6fc3e6dead0faa" providerId="LiveId" clId="{3FB083D9-AF44-454E-86DD-DBC951A0EA37}" dt="2023-11-03T19:34:14.369" v="7592" actId="6549"/>
          <ac:spMkLst>
            <pc:docMk/>
            <pc:sldMk cId="35186406" sldId="272"/>
            <ac:spMk id="3" creationId="{00000000-0000-0000-0000-000000000000}"/>
          </ac:spMkLst>
        </pc:spChg>
      </pc:sldChg>
      <pc:sldChg chg="modSp mod">
        <pc:chgData name="Nico van der Voet" userId="9e6fc3e6dead0faa" providerId="LiveId" clId="{3FB083D9-AF44-454E-86DD-DBC951A0EA37}" dt="2023-09-20T09:00:22.823" v="6768" actId="114"/>
        <pc:sldMkLst>
          <pc:docMk/>
          <pc:sldMk cId="2388887119" sldId="274"/>
        </pc:sldMkLst>
        <pc:spChg chg="mod">
          <ac:chgData name="Nico van der Voet" userId="9e6fc3e6dead0faa" providerId="LiveId" clId="{3FB083D9-AF44-454E-86DD-DBC951A0EA37}" dt="2023-09-20T09:00:22.823" v="6768" actId="114"/>
          <ac:spMkLst>
            <pc:docMk/>
            <pc:sldMk cId="2388887119" sldId="274"/>
            <ac:spMk id="3" creationId="{00000000-0000-0000-0000-000000000000}"/>
          </ac:spMkLst>
        </pc:spChg>
      </pc:sldChg>
      <pc:sldChg chg="modSp mod ord">
        <pc:chgData name="Nico van der Voet" userId="9e6fc3e6dead0faa" providerId="LiveId" clId="{3FB083D9-AF44-454E-86DD-DBC951A0EA37}" dt="2023-09-20T09:01:54.212" v="6772" actId="20577"/>
        <pc:sldMkLst>
          <pc:docMk/>
          <pc:sldMk cId="839840284" sldId="281"/>
        </pc:sldMkLst>
        <pc:spChg chg="mod">
          <ac:chgData name="Nico van der Voet" userId="9e6fc3e6dead0faa" providerId="LiveId" clId="{3FB083D9-AF44-454E-86DD-DBC951A0EA37}" dt="2023-09-20T09:01:54.212" v="6772" actId="20577"/>
          <ac:spMkLst>
            <pc:docMk/>
            <pc:sldMk cId="839840284" sldId="281"/>
            <ac:spMk id="3" creationId="{00000000-0000-0000-0000-000000000000}"/>
          </ac:spMkLst>
        </pc:spChg>
      </pc:sldChg>
      <pc:sldChg chg="del">
        <pc:chgData name="Nico van der Voet" userId="9e6fc3e6dead0faa" providerId="LiveId" clId="{3FB083D9-AF44-454E-86DD-DBC951A0EA37}" dt="2023-09-18T13:02:07.806" v="2558" actId="2696"/>
        <pc:sldMkLst>
          <pc:docMk/>
          <pc:sldMk cId="3353363875" sldId="282"/>
        </pc:sldMkLst>
      </pc:sldChg>
      <pc:sldChg chg="modSp mod">
        <pc:chgData name="Nico van der Voet" userId="9e6fc3e6dead0faa" providerId="LiveId" clId="{3FB083D9-AF44-454E-86DD-DBC951A0EA37}" dt="2023-09-19T09:27:08.257" v="6590" actId="20577"/>
        <pc:sldMkLst>
          <pc:docMk/>
          <pc:sldMk cId="3167665595" sldId="285"/>
        </pc:sldMkLst>
        <pc:spChg chg="mod">
          <ac:chgData name="Nico van der Voet" userId="9e6fc3e6dead0faa" providerId="LiveId" clId="{3FB083D9-AF44-454E-86DD-DBC951A0EA37}" dt="2023-09-19T09:27:08.257" v="6590" actId="20577"/>
          <ac:spMkLst>
            <pc:docMk/>
            <pc:sldMk cId="3167665595" sldId="285"/>
            <ac:spMk id="3" creationId="{00000000-0000-0000-0000-000000000000}"/>
          </ac:spMkLst>
        </pc:spChg>
      </pc:sldChg>
      <pc:sldChg chg="modSp mod">
        <pc:chgData name="Nico van der Voet" userId="9e6fc3e6dead0faa" providerId="LiveId" clId="{3FB083D9-AF44-454E-86DD-DBC951A0EA37}" dt="2023-09-19T08:09:30.202" v="5120" actId="6549"/>
        <pc:sldMkLst>
          <pc:docMk/>
          <pc:sldMk cId="2650013623" sldId="286"/>
        </pc:sldMkLst>
        <pc:spChg chg="mod">
          <ac:chgData name="Nico van der Voet" userId="9e6fc3e6dead0faa" providerId="LiveId" clId="{3FB083D9-AF44-454E-86DD-DBC951A0EA37}" dt="2023-09-18T14:31:23.207" v="4440" actId="20577"/>
          <ac:spMkLst>
            <pc:docMk/>
            <pc:sldMk cId="2650013623" sldId="286"/>
            <ac:spMk id="2" creationId="{00000000-0000-0000-0000-000000000000}"/>
          </ac:spMkLst>
        </pc:spChg>
        <pc:spChg chg="mod">
          <ac:chgData name="Nico van der Voet" userId="9e6fc3e6dead0faa" providerId="LiveId" clId="{3FB083D9-AF44-454E-86DD-DBC951A0EA37}" dt="2023-09-19T08:09:30.202" v="5120" actId="6549"/>
          <ac:spMkLst>
            <pc:docMk/>
            <pc:sldMk cId="2650013623" sldId="286"/>
            <ac:spMk id="3" creationId="{00000000-0000-0000-0000-000000000000}"/>
          </ac:spMkLst>
        </pc:spChg>
      </pc:sldChg>
      <pc:sldChg chg="modSp mod">
        <pc:chgData name="Nico van der Voet" userId="9e6fc3e6dead0faa" providerId="LiveId" clId="{3FB083D9-AF44-454E-86DD-DBC951A0EA37}" dt="2023-09-19T09:25:23.488" v="6549" actId="20577"/>
        <pc:sldMkLst>
          <pc:docMk/>
          <pc:sldMk cId="2345001516" sldId="287"/>
        </pc:sldMkLst>
        <pc:spChg chg="mod">
          <ac:chgData name="Nico van der Voet" userId="9e6fc3e6dead0faa" providerId="LiveId" clId="{3FB083D9-AF44-454E-86DD-DBC951A0EA37}" dt="2023-09-19T07:41:20.453" v="4934" actId="6549"/>
          <ac:spMkLst>
            <pc:docMk/>
            <pc:sldMk cId="2345001516" sldId="287"/>
            <ac:spMk id="2" creationId="{00000000-0000-0000-0000-000000000000}"/>
          </ac:spMkLst>
        </pc:spChg>
        <pc:spChg chg="mod">
          <ac:chgData name="Nico van der Voet" userId="9e6fc3e6dead0faa" providerId="LiveId" clId="{3FB083D9-AF44-454E-86DD-DBC951A0EA37}" dt="2023-09-19T09:25:23.488" v="6549" actId="20577"/>
          <ac:spMkLst>
            <pc:docMk/>
            <pc:sldMk cId="2345001516" sldId="287"/>
            <ac:spMk id="3" creationId="{00000000-0000-0000-0000-000000000000}"/>
          </ac:spMkLst>
        </pc:spChg>
      </pc:sldChg>
      <pc:sldChg chg="modSp mod">
        <pc:chgData name="Nico van der Voet" userId="9e6fc3e6dead0faa" providerId="LiveId" clId="{3FB083D9-AF44-454E-86DD-DBC951A0EA37}" dt="2023-09-19T09:30:34.507" v="6599" actId="5793"/>
        <pc:sldMkLst>
          <pc:docMk/>
          <pc:sldMk cId="383148757" sldId="289"/>
        </pc:sldMkLst>
        <pc:spChg chg="mod">
          <ac:chgData name="Nico van der Voet" userId="9e6fc3e6dead0faa" providerId="LiveId" clId="{3FB083D9-AF44-454E-86DD-DBC951A0EA37}" dt="2023-09-19T08:29:16.644" v="6312" actId="6549"/>
          <ac:spMkLst>
            <pc:docMk/>
            <pc:sldMk cId="383148757" sldId="289"/>
            <ac:spMk id="2" creationId="{00000000-0000-0000-0000-000000000000}"/>
          </ac:spMkLst>
        </pc:spChg>
        <pc:spChg chg="mod">
          <ac:chgData name="Nico van der Voet" userId="9e6fc3e6dead0faa" providerId="LiveId" clId="{3FB083D9-AF44-454E-86DD-DBC951A0EA37}" dt="2023-09-19T09:30:34.507" v="6599" actId="5793"/>
          <ac:spMkLst>
            <pc:docMk/>
            <pc:sldMk cId="383148757" sldId="289"/>
            <ac:spMk id="3" creationId="{00000000-0000-0000-0000-000000000000}"/>
          </ac:spMkLst>
        </pc:spChg>
      </pc:sldChg>
      <pc:sldChg chg="modSp mod">
        <pc:chgData name="Nico van der Voet" userId="9e6fc3e6dead0faa" providerId="LiveId" clId="{3FB083D9-AF44-454E-86DD-DBC951A0EA37}" dt="2023-09-20T09:00:41.973" v="6771" actId="114"/>
        <pc:sldMkLst>
          <pc:docMk/>
          <pc:sldMk cId="3463901390" sldId="290"/>
        </pc:sldMkLst>
        <pc:spChg chg="mod">
          <ac:chgData name="Nico van der Voet" userId="9e6fc3e6dead0faa" providerId="LiveId" clId="{3FB083D9-AF44-454E-86DD-DBC951A0EA37}" dt="2023-09-20T09:00:41.973" v="6771" actId="114"/>
          <ac:spMkLst>
            <pc:docMk/>
            <pc:sldMk cId="3463901390" sldId="290"/>
            <ac:spMk id="3" creationId="{00000000-0000-0000-0000-000000000000}"/>
          </ac:spMkLst>
        </pc:spChg>
      </pc:sldChg>
      <pc:sldChg chg="modSp mod">
        <pc:chgData name="Nico van der Voet" userId="9e6fc3e6dead0faa" providerId="LiveId" clId="{3FB083D9-AF44-454E-86DD-DBC951A0EA37}" dt="2023-09-19T08:13:58.240" v="5185" actId="20577"/>
        <pc:sldMkLst>
          <pc:docMk/>
          <pc:sldMk cId="3064432742" sldId="291"/>
        </pc:sldMkLst>
        <pc:spChg chg="mod">
          <ac:chgData name="Nico van der Voet" userId="9e6fc3e6dead0faa" providerId="LiveId" clId="{3FB083D9-AF44-454E-86DD-DBC951A0EA37}" dt="2023-09-19T08:13:58.240" v="5185" actId="20577"/>
          <ac:spMkLst>
            <pc:docMk/>
            <pc:sldMk cId="3064432742" sldId="291"/>
            <ac:spMk id="3" creationId="{00000000-0000-0000-0000-000000000000}"/>
          </ac:spMkLst>
        </pc:spChg>
      </pc:sldChg>
      <pc:sldChg chg="modSp new mod">
        <pc:chgData name="Nico van der Voet" userId="9e6fc3e6dead0faa" providerId="LiveId" clId="{3FB083D9-AF44-454E-86DD-DBC951A0EA37}" dt="2023-09-20T09:00:27.376" v="6770" actId="20577"/>
        <pc:sldMkLst>
          <pc:docMk/>
          <pc:sldMk cId="3756047397" sldId="292"/>
        </pc:sldMkLst>
        <pc:spChg chg="mod">
          <ac:chgData name="Nico van der Voet" userId="9e6fc3e6dead0faa" providerId="LiveId" clId="{3FB083D9-AF44-454E-86DD-DBC951A0EA37}" dt="2023-09-18T08:17:17.616" v="16" actId="20577"/>
          <ac:spMkLst>
            <pc:docMk/>
            <pc:sldMk cId="3756047397" sldId="292"/>
            <ac:spMk id="2" creationId="{913AC8F0-B0C2-1B02-053E-6EA1D1E111F2}"/>
          </ac:spMkLst>
        </pc:spChg>
        <pc:spChg chg="mod">
          <ac:chgData name="Nico van der Voet" userId="9e6fc3e6dead0faa" providerId="LiveId" clId="{3FB083D9-AF44-454E-86DD-DBC951A0EA37}" dt="2023-09-20T09:00:27.376" v="6770" actId="20577"/>
          <ac:spMkLst>
            <pc:docMk/>
            <pc:sldMk cId="3756047397" sldId="292"/>
            <ac:spMk id="3" creationId="{33A4AA80-D777-ABFA-1E65-3BD4B36E8876}"/>
          </ac:spMkLst>
        </pc:spChg>
      </pc:sldChg>
      <pc:sldChg chg="modSp new mod">
        <pc:chgData name="Nico van der Voet" userId="9e6fc3e6dead0faa" providerId="LiveId" clId="{3FB083D9-AF44-454E-86DD-DBC951A0EA37}" dt="2023-09-19T09:23:58.936" v="6519" actId="6549"/>
        <pc:sldMkLst>
          <pc:docMk/>
          <pc:sldMk cId="1189037145" sldId="293"/>
        </pc:sldMkLst>
        <pc:spChg chg="mod">
          <ac:chgData name="Nico van der Voet" userId="9e6fc3e6dead0faa" providerId="LiveId" clId="{3FB083D9-AF44-454E-86DD-DBC951A0EA37}" dt="2023-09-19T08:31:33.852" v="6472" actId="6549"/>
          <ac:spMkLst>
            <pc:docMk/>
            <pc:sldMk cId="1189037145" sldId="293"/>
            <ac:spMk id="2" creationId="{926A6679-16B3-DED5-EEC5-9D4455E854CF}"/>
          </ac:spMkLst>
        </pc:spChg>
        <pc:spChg chg="mod">
          <ac:chgData name="Nico van der Voet" userId="9e6fc3e6dead0faa" providerId="LiveId" clId="{3FB083D9-AF44-454E-86DD-DBC951A0EA37}" dt="2023-09-19T09:23:58.936" v="6519" actId="6549"/>
          <ac:spMkLst>
            <pc:docMk/>
            <pc:sldMk cId="1189037145" sldId="293"/>
            <ac:spMk id="3" creationId="{1D471495-B25F-F4D8-C204-135F517ADC94}"/>
          </ac:spMkLst>
        </pc:spChg>
      </pc:sldChg>
      <pc:sldChg chg="modSp new mod">
        <pc:chgData name="Nico van der Voet" userId="9e6fc3e6dead0faa" providerId="LiveId" clId="{3FB083D9-AF44-454E-86DD-DBC951A0EA37}" dt="2023-09-20T09:07:40.863" v="7337" actId="114"/>
        <pc:sldMkLst>
          <pc:docMk/>
          <pc:sldMk cId="2877777810" sldId="294"/>
        </pc:sldMkLst>
        <pc:spChg chg="mod">
          <ac:chgData name="Nico van der Voet" userId="9e6fc3e6dead0faa" providerId="LiveId" clId="{3FB083D9-AF44-454E-86DD-DBC951A0EA37}" dt="2023-09-18T08:59:28.279" v="1599" actId="20577"/>
          <ac:spMkLst>
            <pc:docMk/>
            <pc:sldMk cId="2877777810" sldId="294"/>
            <ac:spMk id="2" creationId="{CBFB3CF2-1CE4-4123-3D23-BE8AB958C54E}"/>
          </ac:spMkLst>
        </pc:spChg>
        <pc:spChg chg="mod">
          <ac:chgData name="Nico van der Voet" userId="9e6fc3e6dead0faa" providerId="LiveId" clId="{3FB083D9-AF44-454E-86DD-DBC951A0EA37}" dt="2023-09-20T09:07:40.863" v="7337" actId="114"/>
          <ac:spMkLst>
            <pc:docMk/>
            <pc:sldMk cId="2877777810" sldId="294"/>
            <ac:spMk id="3" creationId="{D70B1FAA-005F-5E5F-A4EA-703C87B943DB}"/>
          </ac:spMkLst>
        </pc:spChg>
      </pc:sldChg>
      <pc:sldChg chg="modSp new mod">
        <pc:chgData name="Nico van der Voet" userId="9e6fc3e6dead0faa" providerId="LiveId" clId="{3FB083D9-AF44-454E-86DD-DBC951A0EA37}" dt="2023-11-02T09:59:33.997" v="7569" actId="6549"/>
        <pc:sldMkLst>
          <pc:docMk/>
          <pc:sldMk cId="1953123099" sldId="295"/>
        </pc:sldMkLst>
        <pc:spChg chg="mod">
          <ac:chgData name="Nico van der Voet" userId="9e6fc3e6dead0faa" providerId="LiveId" clId="{3FB083D9-AF44-454E-86DD-DBC951A0EA37}" dt="2023-09-18T13:02:48.538" v="2576" actId="20577"/>
          <ac:spMkLst>
            <pc:docMk/>
            <pc:sldMk cId="1953123099" sldId="295"/>
            <ac:spMk id="2" creationId="{4F607879-E3F9-DDAA-6132-8F8260603EBA}"/>
          </ac:spMkLst>
        </pc:spChg>
        <pc:spChg chg="mod">
          <ac:chgData name="Nico van der Voet" userId="9e6fc3e6dead0faa" providerId="LiveId" clId="{3FB083D9-AF44-454E-86DD-DBC951A0EA37}" dt="2023-11-02T09:59:33.997" v="7569" actId="6549"/>
          <ac:spMkLst>
            <pc:docMk/>
            <pc:sldMk cId="1953123099" sldId="295"/>
            <ac:spMk id="3" creationId="{8CD26014-513E-9302-B371-A103DC289147}"/>
          </ac:spMkLst>
        </pc:spChg>
      </pc:sldChg>
      <pc:sldChg chg="addSp delSp modSp new mod">
        <pc:chgData name="Nico van der Voet" userId="9e6fc3e6dead0faa" providerId="LiveId" clId="{3FB083D9-AF44-454E-86DD-DBC951A0EA37}" dt="2023-09-19T07:39:10.179" v="4872" actId="6549"/>
        <pc:sldMkLst>
          <pc:docMk/>
          <pc:sldMk cId="837664042" sldId="296"/>
        </pc:sldMkLst>
        <pc:spChg chg="mod">
          <ac:chgData name="Nico van der Voet" userId="9e6fc3e6dead0faa" providerId="LiveId" clId="{3FB083D9-AF44-454E-86DD-DBC951A0EA37}" dt="2023-09-19T07:39:10.179" v="4872" actId="6549"/>
          <ac:spMkLst>
            <pc:docMk/>
            <pc:sldMk cId="837664042" sldId="296"/>
            <ac:spMk id="2" creationId="{158DC1A6-BD1F-74FF-6AC1-D2CF7D514421}"/>
          </ac:spMkLst>
        </pc:spChg>
        <pc:spChg chg="del">
          <ac:chgData name="Nico van der Voet" userId="9e6fc3e6dead0faa" providerId="LiveId" clId="{3FB083D9-AF44-454E-86DD-DBC951A0EA37}" dt="2023-09-19T07:35:25.157" v="4768"/>
          <ac:spMkLst>
            <pc:docMk/>
            <pc:sldMk cId="837664042" sldId="296"/>
            <ac:spMk id="3" creationId="{83007B8A-AC7D-5187-F614-D22C561D9C48}"/>
          </ac:spMkLst>
        </pc:spChg>
        <pc:picChg chg="add mod">
          <ac:chgData name="Nico van der Voet" userId="9e6fc3e6dead0faa" providerId="LiveId" clId="{3FB083D9-AF44-454E-86DD-DBC951A0EA37}" dt="2023-09-19T07:36:52.983" v="4799" actId="14100"/>
          <ac:picMkLst>
            <pc:docMk/>
            <pc:sldMk cId="837664042" sldId="296"/>
            <ac:picMk id="4" creationId="{A17D8EF1-E2D8-037B-F312-6BD78BD51B85}"/>
          </ac:picMkLst>
        </pc:picChg>
      </pc:sldChg>
      <pc:sldChg chg="addSp delSp modSp new mod">
        <pc:chgData name="Nico van der Voet" userId="9e6fc3e6dead0faa" providerId="LiveId" clId="{3FB083D9-AF44-454E-86DD-DBC951A0EA37}" dt="2023-09-19T07:39:24.273" v="4873" actId="14100"/>
        <pc:sldMkLst>
          <pc:docMk/>
          <pc:sldMk cId="1680880566" sldId="297"/>
        </pc:sldMkLst>
        <pc:spChg chg="mod">
          <ac:chgData name="Nico van der Voet" userId="9e6fc3e6dead0faa" providerId="LiveId" clId="{3FB083D9-AF44-454E-86DD-DBC951A0EA37}" dt="2023-09-19T07:38:36.894" v="4845" actId="6549"/>
          <ac:spMkLst>
            <pc:docMk/>
            <pc:sldMk cId="1680880566" sldId="297"/>
            <ac:spMk id="2" creationId="{1BC953A6-D140-E994-3711-D86E18D1AA5D}"/>
          </ac:spMkLst>
        </pc:spChg>
        <pc:spChg chg="del">
          <ac:chgData name="Nico van der Voet" userId="9e6fc3e6dead0faa" providerId="LiveId" clId="{3FB083D9-AF44-454E-86DD-DBC951A0EA37}" dt="2023-09-19T07:36:36.173" v="4797" actId="931"/>
          <ac:spMkLst>
            <pc:docMk/>
            <pc:sldMk cId="1680880566" sldId="297"/>
            <ac:spMk id="3" creationId="{AAF2C2DE-F13A-4A81-5507-93E699A70B1C}"/>
          </ac:spMkLst>
        </pc:spChg>
        <pc:picChg chg="add mod">
          <ac:chgData name="Nico van der Voet" userId="9e6fc3e6dead0faa" providerId="LiveId" clId="{3FB083D9-AF44-454E-86DD-DBC951A0EA37}" dt="2023-09-19T07:39:24.273" v="4873" actId="14100"/>
          <ac:picMkLst>
            <pc:docMk/>
            <pc:sldMk cId="1680880566" sldId="297"/>
            <ac:picMk id="5" creationId="{FF88A8B1-49BA-B225-FBA3-D04BDA61D362}"/>
          </ac:picMkLst>
        </pc:picChg>
      </pc:sldChg>
      <pc:sldChg chg="addSp delSp modSp new mod">
        <pc:chgData name="Nico van der Voet" userId="9e6fc3e6dead0faa" providerId="LiveId" clId="{3FB083D9-AF44-454E-86DD-DBC951A0EA37}" dt="2023-09-19T07:39:35.083" v="4875" actId="27636"/>
        <pc:sldMkLst>
          <pc:docMk/>
          <pc:sldMk cId="1320952337" sldId="298"/>
        </pc:sldMkLst>
        <pc:spChg chg="mod">
          <ac:chgData name="Nico van der Voet" userId="9e6fc3e6dead0faa" providerId="LiveId" clId="{3FB083D9-AF44-454E-86DD-DBC951A0EA37}" dt="2023-09-19T07:39:35.083" v="4875" actId="27636"/>
          <ac:spMkLst>
            <pc:docMk/>
            <pc:sldMk cId="1320952337" sldId="298"/>
            <ac:spMk id="2" creationId="{F530BF6D-F3DB-D810-7970-B9A9DF0B3BCE}"/>
          </ac:spMkLst>
        </pc:spChg>
        <pc:spChg chg="del">
          <ac:chgData name="Nico van der Voet" userId="9e6fc3e6dead0faa" providerId="LiveId" clId="{3FB083D9-AF44-454E-86DD-DBC951A0EA37}" dt="2023-09-19T07:37:54.810" v="4801"/>
          <ac:spMkLst>
            <pc:docMk/>
            <pc:sldMk cId="1320952337" sldId="298"/>
            <ac:spMk id="3" creationId="{13E77028-1981-18BC-8F9D-1649D3A761B8}"/>
          </ac:spMkLst>
        </pc:spChg>
        <pc:picChg chg="add mod">
          <ac:chgData name="Nico van der Voet" userId="9e6fc3e6dead0faa" providerId="LiveId" clId="{3FB083D9-AF44-454E-86DD-DBC951A0EA37}" dt="2023-09-19T07:38:00.661" v="4803" actId="14100"/>
          <ac:picMkLst>
            <pc:docMk/>
            <pc:sldMk cId="1320952337" sldId="298"/>
            <ac:picMk id="4" creationId="{5E00EF46-D70E-87FD-2F3E-E790A5008687}"/>
          </ac:picMkLst>
        </pc:picChg>
      </pc:sldChg>
      <pc:sldChg chg="modSp new mod">
        <pc:chgData name="Nico van der Voet" userId="9e6fc3e6dead0faa" providerId="LiveId" clId="{3FB083D9-AF44-454E-86DD-DBC951A0EA37}" dt="2023-09-19T08:15:28.601" v="5336" actId="20577"/>
        <pc:sldMkLst>
          <pc:docMk/>
          <pc:sldMk cId="509115708" sldId="299"/>
        </pc:sldMkLst>
        <pc:spChg chg="mod">
          <ac:chgData name="Nico van der Voet" userId="9e6fc3e6dead0faa" providerId="LiveId" clId="{3FB083D9-AF44-454E-86DD-DBC951A0EA37}" dt="2023-09-19T08:09:54.297" v="5133" actId="20577"/>
          <ac:spMkLst>
            <pc:docMk/>
            <pc:sldMk cId="509115708" sldId="299"/>
            <ac:spMk id="2" creationId="{FE5215F6-B548-E8EA-DB2A-0B4F139BF4ED}"/>
          </ac:spMkLst>
        </pc:spChg>
        <pc:spChg chg="mod">
          <ac:chgData name="Nico van der Voet" userId="9e6fc3e6dead0faa" providerId="LiveId" clId="{3FB083D9-AF44-454E-86DD-DBC951A0EA37}" dt="2023-09-19T08:15:28.601" v="5336" actId="20577"/>
          <ac:spMkLst>
            <pc:docMk/>
            <pc:sldMk cId="509115708" sldId="299"/>
            <ac:spMk id="3" creationId="{92E1490C-AE4B-7427-E9D8-1EE98CB78021}"/>
          </ac:spMkLst>
        </pc:spChg>
      </pc:sldChg>
      <pc:sldChg chg="modSp new mod">
        <pc:chgData name="Nico van der Voet" userId="9e6fc3e6dead0faa" providerId="LiveId" clId="{3FB083D9-AF44-454E-86DD-DBC951A0EA37}" dt="2023-09-19T08:20:34.253" v="5852" actId="20577"/>
        <pc:sldMkLst>
          <pc:docMk/>
          <pc:sldMk cId="3544385950" sldId="300"/>
        </pc:sldMkLst>
        <pc:spChg chg="mod">
          <ac:chgData name="Nico van der Voet" userId="9e6fc3e6dead0faa" providerId="LiveId" clId="{3FB083D9-AF44-454E-86DD-DBC951A0EA37}" dt="2023-09-19T08:15:48.346" v="5348" actId="20577"/>
          <ac:spMkLst>
            <pc:docMk/>
            <pc:sldMk cId="3544385950" sldId="300"/>
            <ac:spMk id="2" creationId="{71F38DED-8AEE-0830-A94F-12AF49EB919C}"/>
          </ac:spMkLst>
        </pc:spChg>
        <pc:spChg chg="mod">
          <ac:chgData name="Nico van der Voet" userId="9e6fc3e6dead0faa" providerId="LiveId" clId="{3FB083D9-AF44-454E-86DD-DBC951A0EA37}" dt="2023-09-19T08:20:34.253" v="5852" actId="20577"/>
          <ac:spMkLst>
            <pc:docMk/>
            <pc:sldMk cId="3544385950" sldId="300"/>
            <ac:spMk id="3" creationId="{2206FA73-975F-498F-5280-5BF630D65100}"/>
          </ac:spMkLst>
        </pc:spChg>
      </pc:sldChg>
      <pc:sldChg chg="modSp new mod">
        <pc:chgData name="Nico van der Voet" userId="9e6fc3e6dead0faa" providerId="LiveId" clId="{3FB083D9-AF44-454E-86DD-DBC951A0EA37}" dt="2023-09-20T09:12:36.154" v="7545" actId="114"/>
        <pc:sldMkLst>
          <pc:docMk/>
          <pc:sldMk cId="3358512583" sldId="301"/>
        </pc:sldMkLst>
        <pc:spChg chg="mod">
          <ac:chgData name="Nico van der Voet" userId="9e6fc3e6dead0faa" providerId="LiveId" clId="{3FB083D9-AF44-454E-86DD-DBC951A0EA37}" dt="2023-09-19T08:21:31.012" v="5862" actId="20577"/>
          <ac:spMkLst>
            <pc:docMk/>
            <pc:sldMk cId="3358512583" sldId="301"/>
            <ac:spMk id="2" creationId="{22E6E40B-71D2-8A6A-059A-E13A87B1EE19}"/>
          </ac:spMkLst>
        </pc:spChg>
        <pc:spChg chg="mod">
          <ac:chgData name="Nico van der Voet" userId="9e6fc3e6dead0faa" providerId="LiveId" clId="{3FB083D9-AF44-454E-86DD-DBC951A0EA37}" dt="2023-09-20T09:12:36.154" v="7545" actId="114"/>
          <ac:spMkLst>
            <pc:docMk/>
            <pc:sldMk cId="3358512583" sldId="301"/>
            <ac:spMk id="3" creationId="{ED71E59B-F10C-1C2E-2C45-E9CE5311BB5D}"/>
          </ac:spMkLst>
        </pc:spChg>
      </pc:sldChg>
      <pc:sldChg chg="modSp new mod">
        <pc:chgData name="Nico van der Voet" userId="9e6fc3e6dead0faa" providerId="LiveId" clId="{3FB083D9-AF44-454E-86DD-DBC951A0EA37}" dt="2023-09-20T09:12:52.685" v="7547" actId="20577"/>
        <pc:sldMkLst>
          <pc:docMk/>
          <pc:sldMk cId="2386772566" sldId="302"/>
        </pc:sldMkLst>
        <pc:spChg chg="mod">
          <ac:chgData name="Nico van der Voet" userId="9e6fc3e6dead0faa" providerId="LiveId" clId="{3FB083D9-AF44-454E-86DD-DBC951A0EA37}" dt="2023-09-19T08:27:03.485" v="6063" actId="20577"/>
          <ac:spMkLst>
            <pc:docMk/>
            <pc:sldMk cId="2386772566" sldId="302"/>
            <ac:spMk id="2" creationId="{8B5652BD-1846-146A-B14D-DCCD1297B118}"/>
          </ac:spMkLst>
        </pc:spChg>
        <pc:spChg chg="mod">
          <ac:chgData name="Nico van der Voet" userId="9e6fc3e6dead0faa" providerId="LiveId" clId="{3FB083D9-AF44-454E-86DD-DBC951A0EA37}" dt="2023-09-20T09:12:52.685" v="7547" actId="20577"/>
          <ac:spMkLst>
            <pc:docMk/>
            <pc:sldMk cId="2386772566" sldId="302"/>
            <ac:spMk id="3" creationId="{3558F823-8568-88F3-D076-2349E63EB52C}"/>
          </ac:spMkLst>
        </pc:spChg>
      </pc:sldChg>
      <pc:sldChg chg="modSp new mod">
        <pc:chgData name="Nico van der Voet" userId="9e6fc3e6dead0faa" providerId="LiveId" clId="{3FB083D9-AF44-454E-86DD-DBC951A0EA37}" dt="2023-11-02T09:58:55.749" v="7568" actId="6549"/>
        <pc:sldMkLst>
          <pc:docMk/>
          <pc:sldMk cId="781040939" sldId="303"/>
        </pc:sldMkLst>
        <pc:spChg chg="mod">
          <ac:chgData name="Nico van der Voet" userId="9e6fc3e6dead0faa" providerId="LiveId" clId="{3FB083D9-AF44-454E-86DD-DBC951A0EA37}" dt="2023-09-20T09:02:32.324" v="6786" actId="20577"/>
          <ac:spMkLst>
            <pc:docMk/>
            <pc:sldMk cId="781040939" sldId="303"/>
            <ac:spMk id="2" creationId="{99AA017C-030F-D06B-591F-CF9F68988832}"/>
          </ac:spMkLst>
        </pc:spChg>
        <pc:spChg chg="mod">
          <ac:chgData name="Nico van der Voet" userId="9e6fc3e6dead0faa" providerId="LiveId" clId="{3FB083D9-AF44-454E-86DD-DBC951A0EA37}" dt="2023-11-02T09:58:55.749" v="7568" actId="6549"/>
          <ac:spMkLst>
            <pc:docMk/>
            <pc:sldMk cId="781040939" sldId="303"/>
            <ac:spMk id="3" creationId="{7EE739DA-F1CE-C9BB-DFCB-5344EC9568D1}"/>
          </ac:spMkLst>
        </pc:spChg>
      </pc:sldChg>
    </pc:docChg>
  </pc:docChgLst>
  <pc:docChgLst>
    <pc:chgData name="Nico van der Voet" userId="9e6fc3e6dead0faa" providerId="LiveId" clId="{FE33B6B9-BF8E-4665-B2EB-A7E521ADF59B}"/>
    <pc:docChg chg="modSld">
      <pc:chgData name="Nico van der Voet" userId="9e6fc3e6dead0faa" providerId="LiveId" clId="{FE33B6B9-BF8E-4665-B2EB-A7E521ADF59B}" dt="2025-10-24T20:16:49.591" v="11" actId="20577"/>
      <pc:docMkLst>
        <pc:docMk/>
      </pc:docMkLst>
      <pc:sldChg chg="modSp mod">
        <pc:chgData name="Nico van der Voet" userId="9e6fc3e6dead0faa" providerId="LiveId" clId="{FE33B6B9-BF8E-4665-B2EB-A7E521ADF59B}" dt="2025-10-24T20:16:49.591" v="11" actId="20577"/>
        <pc:sldMkLst>
          <pc:docMk/>
          <pc:sldMk cId="1189637806" sldId="258"/>
        </pc:sldMkLst>
        <pc:spChg chg="mod">
          <ac:chgData name="Nico van der Voet" userId="9e6fc3e6dead0faa" providerId="LiveId" clId="{FE33B6B9-BF8E-4665-B2EB-A7E521ADF59B}" dt="2025-10-24T20:16:49.591" v="11" actId="20577"/>
          <ac:spMkLst>
            <pc:docMk/>
            <pc:sldMk cId="1189637806" sldId="258"/>
            <ac:spMk id="3" creationId="{00000000-0000-0000-0000-000000000000}"/>
          </ac:spMkLst>
        </pc:spChg>
      </pc:sldChg>
      <pc:sldChg chg="modSp mod">
        <pc:chgData name="Nico van der Voet" userId="9e6fc3e6dead0faa" providerId="LiveId" clId="{FE33B6B9-BF8E-4665-B2EB-A7E521ADF59B}" dt="2025-10-24T20:16:33.780" v="1" actId="6549"/>
        <pc:sldMkLst>
          <pc:docMk/>
          <pc:sldMk cId="781040939" sldId="303"/>
        </pc:sldMkLst>
        <pc:spChg chg="mod">
          <ac:chgData name="Nico van der Voet" userId="9e6fc3e6dead0faa" providerId="LiveId" clId="{FE33B6B9-BF8E-4665-B2EB-A7E521ADF59B}" dt="2025-10-24T20:16:33.780" v="1" actId="6549"/>
          <ac:spMkLst>
            <pc:docMk/>
            <pc:sldMk cId="781040939" sldId="303"/>
            <ac:spMk id="3" creationId="{7EE739DA-F1CE-C9BB-DFCB-5344EC9568D1}"/>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nl-NL"/>
              <a:t>Klik om de stijl te bewerken</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nl-NL"/>
              <a:t>Klik om de ondertitelstijl van het model te bewerken</a:t>
            </a:r>
            <a:endParaRPr kumimoji="0" lang="en-US"/>
          </a:p>
        </p:txBody>
      </p:sp>
      <p:sp>
        <p:nvSpPr>
          <p:cNvPr id="30" name="Date Placeholder 29"/>
          <p:cNvSpPr>
            <a:spLocks noGrp="1"/>
          </p:cNvSpPr>
          <p:nvPr>
            <p:ph type="dt" sz="half" idx="10"/>
          </p:nvPr>
        </p:nvSpPr>
        <p:spPr/>
        <p:txBody>
          <a:bodyPr/>
          <a:lstStyle/>
          <a:p>
            <a:fld id="{1E70BC62-D373-457E-9C5E-943E1E0E872C}" type="datetimeFigureOut">
              <a:rPr lang="nl-NL" smtClean="0"/>
              <a:t>13-11-2025</a:t>
            </a:fld>
            <a:endParaRPr lang="nl-NL"/>
          </a:p>
        </p:txBody>
      </p:sp>
      <p:sp>
        <p:nvSpPr>
          <p:cNvPr id="19" name="Footer Placeholder 18"/>
          <p:cNvSpPr>
            <a:spLocks noGrp="1"/>
          </p:cNvSpPr>
          <p:nvPr>
            <p:ph type="ftr" sz="quarter" idx="11"/>
          </p:nvPr>
        </p:nvSpPr>
        <p:spPr/>
        <p:txBody>
          <a:bodyPr/>
          <a:lstStyle/>
          <a:p>
            <a:endParaRPr lang="nl-NL"/>
          </a:p>
        </p:txBody>
      </p:sp>
      <p:sp>
        <p:nvSpPr>
          <p:cNvPr id="27" name="Slide Number Placeholder 26"/>
          <p:cNvSpPr>
            <a:spLocks noGrp="1"/>
          </p:cNvSpPr>
          <p:nvPr>
            <p:ph type="sldNum" sz="quarter" idx="12"/>
          </p:nvPr>
        </p:nvSpPr>
        <p:spPr/>
        <p:txBody>
          <a:bodyPr/>
          <a:lstStyle/>
          <a:p>
            <a:fld id="{D9FA5431-3730-4056-B7F4-A3EBC1FF1FCF}" type="slidenum">
              <a:rPr lang="nl-NL" smtClean="0"/>
              <a:t>‹nr.›</a:t>
            </a:fld>
            <a:endParaRPr lang="nl-N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nl-NL"/>
              <a:t>Klik om de stijl te bewerken</a:t>
            </a:r>
            <a:endParaRPr kumimoji="0" lang="en-US"/>
          </a:p>
        </p:txBody>
      </p:sp>
      <p:sp>
        <p:nvSpPr>
          <p:cNvPr id="3" name="Content Placeholder 2"/>
          <p:cNvSpPr>
            <a:spLocks noGrp="1"/>
          </p:cNvSpPr>
          <p:nvPr>
            <p:ph idx="1"/>
          </p:nvPr>
        </p:nvSpPr>
        <p:spPr/>
        <p:txBody>
          <a:body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Date Placeholder 3"/>
          <p:cNvSpPr>
            <a:spLocks noGrp="1"/>
          </p:cNvSpPr>
          <p:nvPr>
            <p:ph type="dt" sz="half" idx="10"/>
          </p:nvPr>
        </p:nvSpPr>
        <p:spPr/>
        <p:txBody>
          <a:bodyPr/>
          <a:lstStyle/>
          <a:p>
            <a:fld id="{1E70BC62-D373-457E-9C5E-943E1E0E872C}" type="datetimeFigureOut">
              <a:rPr lang="nl-NL" smtClean="0"/>
              <a:t>13-11-2025</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nl-NL"/>
              <a:t>Klik om de stijl te bewerken</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nl-NL"/>
              <a:t>Klik om de modelstijlen te bewerken</a:t>
            </a:r>
          </a:p>
        </p:txBody>
      </p:sp>
      <p:sp>
        <p:nvSpPr>
          <p:cNvPr id="4" name="Date Placeholder 3"/>
          <p:cNvSpPr>
            <a:spLocks noGrp="1"/>
          </p:cNvSpPr>
          <p:nvPr>
            <p:ph type="dt" sz="half" idx="10"/>
          </p:nvPr>
        </p:nvSpPr>
        <p:spPr/>
        <p:txBody>
          <a:bodyPr/>
          <a:lstStyle/>
          <a:p>
            <a:fld id="{1E70BC62-D373-457E-9C5E-943E1E0E872C}" type="datetimeFigureOut">
              <a:rPr lang="nl-NL" smtClean="0"/>
              <a:t>13-11-2025</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D9FA5431-3730-4056-B7F4-A3EBC1FF1FCF}" type="slidenum">
              <a:rPr lang="nl-NL" smtClean="0"/>
              <a:t>‹nr.›</a:t>
            </a:fld>
            <a:endParaRPr lang="nl-NL"/>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nl-NL"/>
              <a:t>Klik om de stijl te bewerken</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5" name="Date Placeholder 4"/>
          <p:cNvSpPr>
            <a:spLocks noGrp="1"/>
          </p:cNvSpPr>
          <p:nvPr>
            <p:ph type="dt" sz="half" idx="10"/>
          </p:nvPr>
        </p:nvSpPr>
        <p:spPr/>
        <p:txBody>
          <a:bodyPr/>
          <a:lstStyle/>
          <a:p>
            <a:fld id="{1E70BC62-D373-457E-9C5E-943E1E0E872C}" type="datetimeFigureOut">
              <a:rPr lang="nl-NL" smtClean="0"/>
              <a:t>13-11-2025</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nl-NL"/>
              <a:t>Klik om de stijl te bewerken</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nl-NL"/>
              <a:t>Klik om de modelstijlen te bewerken</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nl-NL"/>
              <a:t>Klik om de modelstijlen te bewerken</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7" name="Date Placeholder 6"/>
          <p:cNvSpPr>
            <a:spLocks noGrp="1"/>
          </p:cNvSpPr>
          <p:nvPr>
            <p:ph type="dt" sz="half" idx="10"/>
          </p:nvPr>
        </p:nvSpPr>
        <p:spPr/>
        <p:txBody>
          <a:bodyPr/>
          <a:lstStyle/>
          <a:p>
            <a:fld id="{1E70BC62-D373-457E-9C5E-943E1E0E872C}" type="datetimeFigureOut">
              <a:rPr lang="nl-NL" smtClean="0"/>
              <a:t>13-11-2025</a:t>
            </a:fld>
            <a:endParaRPr lang="nl-NL"/>
          </a:p>
        </p:txBody>
      </p:sp>
      <p:sp>
        <p:nvSpPr>
          <p:cNvPr id="8" name="Footer Placeholder 7"/>
          <p:cNvSpPr>
            <a:spLocks noGrp="1"/>
          </p:cNvSpPr>
          <p:nvPr>
            <p:ph type="ftr" sz="quarter" idx="11"/>
          </p:nvPr>
        </p:nvSpPr>
        <p:spPr/>
        <p:txBody>
          <a:bodyPr/>
          <a:lstStyle/>
          <a:p>
            <a:endParaRPr lang="nl-NL"/>
          </a:p>
        </p:txBody>
      </p:sp>
      <p:sp>
        <p:nvSpPr>
          <p:cNvPr id="9" name="Slide Number Placeholder 8"/>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nl-NL"/>
              <a:t>Klik om de stijl te bewerken</a:t>
            </a:r>
            <a:endParaRPr kumimoji="0" lang="en-US"/>
          </a:p>
        </p:txBody>
      </p:sp>
      <p:sp>
        <p:nvSpPr>
          <p:cNvPr id="3" name="Date Placeholder 2"/>
          <p:cNvSpPr>
            <a:spLocks noGrp="1"/>
          </p:cNvSpPr>
          <p:nvPr>
            <p:ph type="dt" sz="half" idx="10"/>
          </p:nvPr>
        </p:nvSpPr>
        <p:spPr/>
        <p:txBody>
          <a:bodyPr/>
          <a:lstStyle/>
          <a:p>
            <a:fld id="{1E70BC62-D373-457E-9C5E-943E1E0E872C}" type="datetimeFigureOut">
              <a:rPr lang="nl-NL" smtClean="0"/>
              <a:t>13-11-2025</a:t>
            </a:fld>
            <a:endParaRPr lang="nl-NL"/>
          </a:p>
        </p:txBody>
      </p:sp>
      <p:sp>
        <p:nvSpPr>
          <p:cNvPr id="4" name="Footer Placeholder 3"/>
          <p:cNvSpPr>
            <a:spLocks noGrp="1"/>
          </p:cNvSpPr>
          <p:nvPr>
            <p:ph type="ftr" sz="quarter" idx="11"/>
          </p:nvPr>
        </p:nvSpPr>
        <p:spPr/>
        <p:txBody>
          <a:bodyPr/>
          <a:lstStyle/>
          <a:p>
            <a:endParaRPr lang="nl-NL"/>
          </a:p>
        </p:txBody>
      </p:sp>
      <p:sp>
        <p:nvSpPr>
          <p:cNvPr id="5" name="Slide Number Placeholder 4"/>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70BC62-D373-457E-9C5E-943E1E0E872C}" type="datetimeFigureOut">
              <a:rPr lang="nl-NL" smtClean="0"/>
              <a:t>13-11-2025</a:t>
            </a:fld>
            <a:endParaRPr lang="nl-NL"/>
          </a:p>
        </p:txBody>
      </p:sp>
      <p:sp>
        <p:nvSpPr>
          <p:cNvPr id="3" name="Footer Placeholder 2"/>
          <p:cNvSpPr>
            <a:spLocks noGrp="1"/>
          </p:cNvSpPr>
          <p:nvPr>
            <p:ph type="ftr" sz="quarter" idx="11"/>
          </p:nvPr>
        </p:nvSpPr>
        <p:spPr/>
        <p:txBody>
          <a:bodyPr/>
          <a:lstStyle/>
          <a:p>
            <a:endParaRPr lang="nl-NL"/>
          </a:p>
        </p:txBody>
      </p:sp>
      <p:sp>
        <p:nvSpPr>
          <p:cNvPr id="4" name="Slide Number Placeholder 3"/>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nl-NL"/>
              <a:t>Klik om de stijl te bewerken</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nl-NL"/>
              <a:t>Klik om de modelstijlen te bewerken</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5" name="Date Placeholder 4"/>
          <p:cNvSpPr>
            <a:spLocks noGrp="1"/>
          </p:cNvSpPr>
          <p:nvPr>
            <p:ph type="dt" sz="half" idx="10"/>
          </p:nvPr>
        </p:nvSpPr>
        <p:spPr/>
        <p:txBody>
          <a:bodyPr/>
          <a:lstStyle/>
          <a:p>
            <a:fld id="{1E70BC62-D373-457E-9C5E-943E1E0E872C}" type="datetimeFigureOut">
              <a:rPr lang="nl-NL" smtClean="0"/>
              <a:t>13-11-2025</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nl-NL"/>
              <a:t>Klik om de stijl te bewerken</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nl-NL"/>
              <a:t>Klik om de modelstijlen te bewerken</a:t>
            </a:r>
          </a:p>
        </p:txBody>
      </p:sp>
      <p:sp>
        <p:nvSpPr>
          <p:cNvPr id="5" name="Date Placeholder 4"/>
          <p:cNvSpPr>
            <a:spLocks noGrp="1"/>
          </p:cNvSpPr>
          <p:nvPr>
            <p:ph type="dt" sz="half" idx="10"/>
          </p:nvPr>
        </p:nvSpPr>
        <p:spPr/>
        <p:txBody>
          <a:bodyPr/>
          <a:lstStyle/>
          <a:p>
            <a:fld id="{1E70BC62-D373-457E-9C5E-943E1E0E872C}" type="datetimeFigureOut">
              <a:rPr lang="nl-NL" smtClean="0"/>
              <a:t>13-11-2025</a:t>
            </a:fld>
            <a:endParaRPr lang="nl-NL"/>
          </a:p>
        </p:txBody>
      </p:sp>
      <p:sp>
        <p:nvSpPr>
          <p:cNvPr id="6" name="Footer Placeholder 5"/>
          <p:cNvSpPr>
            <a:spLocks noGrp="1"/>
          </p:cNvSpPr>
          <p:nvPr>
            <p:ph type="ftr" sz="quarter" idx="11"/>
          </p:nvPr>
        </p:nvSpPr>
        <p:spPr/>
        <p:txBody>
          <a:bodyPr/>
          <a:lstStyle/>
          <a:p>
            <a:endParaRPr lang="nl-NL"/>
          </a:p>
        </p:txBody>
      </p:sp>
      <p:sp>
        <p:nvSpPr>
          <p:cNvPr id="7" name="Slide Number Placeholder 6"/>
          <p:cNvSpPr>
            <a:spLocks noGrp="1"/>
          </p:cNvSpPr>
          <p:nvPr>
            <p:ph type="sldNum" sz="quarter" idx="12"/>
          </p:nvPr>
        </p:nvSpPr>
        <p:spPr>
          <a:xfrm>
            <a:off x="8077200" y="6356350"/>
            <a:ext cx="609600" cy="365125"/>
          </a:xfrm>
        </p:spPr>
        <p:txBody>
          <a:bodyPr/>
          <a:lstStyle/>
          <a:p>
            <a:fld id="{D9FA5431-3730-4056-B7F4-A3EBC1FF1FCF}" type="slidenum">
              <a:rPr lang="nl-NL" smtClean="0"/>
              <a:t>‹nr.›</a:t>
            </a:fld>
            <a:endParaRPr lang="nl-NL"/>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nl-NL"/>
              <a:t>Klik op het pictogram als u een afbeelding wilt toevoegen</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nl-NL"/>
              <a:t>Klik om de stijl te bewerken</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Date Placeholder 3"/>
          <p:cNvSpPr>
            <a:spLocks noGrp="1"/>
          </p:cNvSpPr>
          <p:nvPr>
            <p:ph type="dt" sz="half" idx="10"/>
          </p:nvPr>
        </p:nvSpPr>
        <p:spPr/>
        <p:txBody>
          <a:bodyPr/>
          <a:lstStyle/>
          <a:p>
            <a:fld id="{1E70BC62-D373-457E-9C5E-943E1E0E872C}" type="datetimeFigureOut">
              <a:rPr lang="nl-NL" smtClean="0"/>
              <a:t>13-11-2025</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nl-NL"/>
              <a:t>Klik om de stijl te bewerken</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nl-NL"/>
              <a:t>Klik om de modelstijlen te bewerken</a:t>
            </a:r>
          </a:p>
          <a:p>
            <a:pPr lvl="1" eaLnBrk="1" latinLnBrk="0" hangingPunct="1"/>
            <a:r>
              <a:rPr lang="nl-NL"/>
              <a:t>Tweede niveau</a:t>
            </a:r>
          </a:p>
          <a:p>
            <a:pPr lvl="2" eaLnBrk="1" latinLnBrk="0" hangingPunct="1"/>
            <a:r>
              <a:rPr lang="nl-NL"/>
              <a:t>Derde niveau</a:t>
            </a:r>
          </a:p>
          <a:p>
            <a:pPr lvl="3" eaLnBrk="1" latinLnBrk="0" hangingPunct="1"/>
            <a:r>
              <a:rPr lang="nl-NL"/>
              <a:t>Vierde niveau</a:t>
            </a:r>
          </a:p>
          <a:p>
            <a:pPr lvl="4" eaLnBrk="1" latinLnBrk="0" hangingPunct="1"/>
            <a:r>
              <a:rPr lang="nl-NL"/>
              <a:t>Vijfde niveau</a:t>
            </a:r>
            <a:endParaRPr kumimoji="0" lang="en-US"/>
          </a:p>
        </p:txBody>
      </p:sp>
      <p:sp>
        <p:nvSpPr>
          <p:cNvPr id="4" name="Date Placeholder 3"/>
          <p:cNvSpPr>
            <a:spLocks noGrp="1"/>
          </p:cNvSpPr>
          <p:nvPr>
            <p:ph type="dt" sz="half" idx="10"/>
          </p:nvPr>
        </p:nvSpPr>
        <p:spPr/>
        <p:txBody>
          <a:bodyPr/>
          <a:lstStyle/>
          <a:p>
            <a:fld id="{1E70BC62-D373-457E-9C5E-943E1E0E872C}" type="datetimeFigureOut">
              <a:rPr lang="nl-NL" smtClean="0"/>
              <a:t>13-11-2025</a:t>
            </a:fld>
            <a:endParaRPr lang="nl-NL"/>
          </a:p>
        </p:txBody>
      </p:sp>
      <p:sp>
        <p:nvSpPr>
          <p:cNvPr id="5" name="Footer Placeholder 4"/>
          <p:cNvSpPr>
            <a:spLocks noGrp="1"/>
          </p:cNvSpPr>
          <p:nvPr>
            <p:ph type="ftr" sz="quarter" idx="11"/>
          </p:nvPr>
        </p:nvSpPr>
        <p:spPr/>
        <p:txBody>
          <a:bodyPr/>
          <a:lstStyle/>
          <a:p>
            <a:endParaRPr lang="nl-NL"/>
          </a:p>
        </p:txBody>
      </p:sp>
      <p:sp>
        <p:nvSpPr>
          <p:cNvPr id="6" name="Slide Number Placeholder 5"/>
          <p:cNvSpPr>
            <a:spLocks noGrp="1"/>
          </p:cNvSpPr>
          <p:nvPr>
            <p:ph type="sldNum" sz="quarter" idx="12"/>
          </p:nvPr>
        </p:nvSpPr>
        <p:spPr/>
        <p:txBody>
          <a:bodyPr/>
          <a:lstStyle/>
          <a:p>
            <a:fld id="{D9FA5431-3730-4056-B7F4-A3EBC1FF1FCF}" type="slidenum">
              <a:rPr lang="nl-NL" smtClean="0"/>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nl-NL"/>
              <a:t>Klik om de stijl te bewerken</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nl-NL"/>
              <a:t>Klik om de modelstijlen te bewerken</a:t>
            </a:r>
          </a:p>
          <a:p>
            <a:pPr lvl="1" eaLnBrk="1" latinLnBrk="0" hangingPunct="1"/>
            <a:r>
              <a:rPr kumimoji="0" lang="nl-NL"/>
              <a:t>Tweede niveau</a:t>
            </a:r>
          </a:p>
          <a:p>
            <a:pPr lvl="2" eaLnBrk="1" latinLnBrk="0" hangingPunct="1"/>
            <a:r>
              <a:rPr kumimoji="0" lang="nl-NL"/>
              <a:t>Derde niveau</a:t>
            </a:r>
          </a:p>
          <a:p>
            <a:pPr lvl="3" eaLnBrk="1" latinLnBrk="0" hangingPunct="1"/>
            <a:r>
              <a:rPr kumimoji="0" lang="nl-NL"/>
              <a:t>Vierde niveau</a:t>
            </a:r>
          </a:p>
          <a:p>
            <a:pPr lvl="4" eaLnBrk="1" latinLnBrk="0" hangingPunct="1"/>
            <a:r>
              <a:rPr kumimoji="0" lang="nl-NL"/>
              <a:t>Vijfde niveau</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E70BC62-D373-457E-9C5E-943E1E0E872C}" type="datetimeFigureOut">
              <a:rPr lang="nl-NL" smtClean="0"/>
              <a:t>13-11-2025</a:t>
            </a:fld>
            <a:endParaRPr lang="nl-NL"/>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nl-NL"/>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9FA5431-3730-4056-B7F4-A3EBC1FF1FCF}" type="slidenum">
              <a:rPr lang="nl-NL" smtClean="0"/>
              <a:t>‹nr.›</a:t>
            </a:fld>
            <a:endParaRPr lang="nl-NL"/>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normAutofit fontScale="90000"/>
          </a:bodyPr>
          <a:lstStyle/>
          <a:p>
            <a:r>
              <a:rPr lang="nl-NL" dirty="0"/>
              <a:t>Een christelijke kijk op homoseksualiteit en transseksualiteit</a:t>
            </a:r>
          </a:p>
        </p:txBody>
      </p:sp>
      <p:sp>
        <p:nvSpPr>
          <p:cNvPr id="3" name="Ondertitel 2"/>
          <p:cNvSpPr>
            <a:spLocks noGrp="1"/>
          </p:cNvSpPr>
          <p:nvPr>
            <p:ph type="subTitle" idx="1"/>
          </p:nvPr>
        </p:nvSpPr>
        <p:spPr/>
        <p:txBody>
          <a:bodyPr/>
          <a:lstStyle/>
          <a:p>
            <a:endParaRPr lang="nl-NL" dirty="0"/>
          </a:p>
        </p:txBody>
      </p:sp>
    </p:spTree>
    <p:extLst>
      <p:ext uri="{BB962C8B-B14F-4D97-AF65-F5344CB8AC3E}">
        <p14:creationId xmlns:p14="http://schemas.microsoft.com/office/powerpoint/2010/main" val="3249950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Let even op</a:t>
            </a:r>
          </a:p>
        </p:txBody>
      </p:sp>
      <p:sp>
        <p:nvSpPr>
          <p:cNvPr id="3" name="Tijdelijke aanduiding voor inhoud 2"/>
          <p:cNvSpPr>
            <a:spLocks noGrp="1"/>
          </p:cNvSpPr>
          <p:nvPr>
            <p:ph idx="1"/>
          </p:nvPr>
        </p:nvSpPr>
        <p:spPr/>
        <p:txBody>
          <a:bodyPr/>
          <a:lstStyle/>
          <a:p>
            <a:r>
              <a:rPr lang="nl-NL" dirty="0"/>
              <a:t>De titel van deze </a:t>
            </a:r>
            <a:r>
              <a:rPr lang="nl-NL" dirty="0" err="1"/>
              <a:t>powerpoint</a:t>
            </a:r>
            <a:r>
              <a:rPr lang="nl-NL" dirty="0"/>
              <a:t> is voorzichtig: ‘een christelijke kijk op…’ Er zijn zoveel meningen bij dit onderwerp en we lijken ook bijna allemaal (een beetje) op te schuiven in ons standpunt. Dat maakt veel mensen ook onzeker.</a:t>
            </a:r>
          </a:p>
          <a:p>
            <a:r>
              <a:rPr lang="nl-NL" dirty="0"/>
              <a:t>Wij zitten als orthodoxe gelovigen in deze spagaat: hoe doen we én de Bijbel recht én homo’s en transgenders recht? Dit botst namelijk volgens velen.</a:t>
            </a:r>
          </a:p>
        </p:txBody>
      </p:sp>
    </p:spTree>
    <p:extLst>
      <p:ext uri="{BB962C8B-B14F-4D97-AF65-F5344CB8AC3E}">
        <p14:creationId xmlns:p14="http://schemas.microsoft.com/office/powerpoint/2010/main" val="28938363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58DC1A6-BD1F-74FF-6AC1-D2CF7D514421}"/>
              </a:ext>
            </a:extLst>
          </p:cNvPr>
          <p:cNvSpPr>
            <a:spLocks noGrp="1"/>
          </p:cNvSpPr>
          <p:nvPr>
            <p:ph type="title"/>
          </p:nvPr>
        </p:nvSpPr>
        <p:spPr/>
        <p:txBody>
          <a:bodyPr/>
          <a:lstStyle/>
          <a:p>
            <a:r>
              <a:rPr lang="nl-NL" dirty="0"/>
              <a:t>Blijft het dit? Zwart-wit.</a:t>
            </a:r>
          </a:p>
        </p:txBody>
      </p:sp>
      <p:pic>
        <p:nvPicPr>
          <p:cNvPr id="4" name="Tijdelijke aanduiding voor inhoud 3">
            <a:extLst>
              <a:ext uri="{FF2B5EF4-FFF2-40B4-BE49-F238E27FC236}">
                <a16:creationId xmlns:a16="http://schemas.microsoft.com/office/drawing/2014/main" id="{A17D8EF1-E2D8-037B-F312-6BD78BD51B85}"/>
              </a:ext>
            </a:extLst>
          </p:cNvPr>
          <p:cNvPicPr>
            <a:picLocks noGrp="1" noChangeAspect="1"/>
          </p:cNvPicPr>
          <p:nvPr>
            <p:ph idx="1"/>
          </p:nvPr>
        </p:nvPicPr>
        <p:blipFill>
          <a:blip r:embed="rId2"/>
          <a:stretch>
            <a:fillRect/>
          </a:stretch>
        </p:blipFill>
        <p:spPr>
          <a:xfrm>
            <a:off x="2189552" y="2204864"/>
            <a:ext cx="4110639" cy="3321396"/>
          </a:xfrm>
          <a:prstGeom prst="rect">
            <a:avLst/>
          </a:prstGeom>
        </p:spPr>
      </p:pic>
    </p:spTree>
    <p:extLst>
      <p:ext uri="{BB962C8B-B14F-4D97-AF65-F5344CB8AC3E}">
        <p14:creationId xmlns:p14="http://schemas.microsoft.com/office/powerpoint/2010/main" val="837664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C953A6-D140-E994-3711-D86E18D1AA5D}"/>
              </a:ext>
            </a:extLst>
          </p:cNvPr>
          <p:cNvSpPr>
            <a:spLocks noGrp="1"/>
          </p:cNvSpPr>
          <p:nvPr>
            <p:ph type="title"/>
          </p:nvPr>
        </p:nvSpPr>
        <p:spPr/>
        <p:txBody>
          <a:bodyPr>
            <a:normAutofit/>
          </a:bodyPr>
          <a:lstStyle/>
          <a:p>
            <a:r>
              <a:rPr lang="nl-NL" dirty="0"/>
              <a:t>Of wordt het dit, kleurrijk?</a:t>
            </a:r>
          </a:p>
        </p:txBody>
      </p:sp>
      <p:pic>
        <p:nvPicPr>
          <p:cNvPr id="5" name="Tijdelijke aanduiding voor inhoud 4" descr="Regenbooggeschilderde oversteekplaats">
            <a:extLst>
              <a:ext uri="{FF2B5EF4-FFF2-40B4-BE49-F238E27FC236}">
                <a16:creationId xmlns:a16="http://schemas.microsoft.com/office/drawing/2014/main" id="{FF88A8B1-49BA-B225-FBA3-D04BDA61D36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9922" y="1935163"/>
            <a:ext cx="5481115" cy="3654077"/>
          </a:xfrm>
        </p:spPr>
      </p:pic>
    </p:spTree>
    <p:extLst>
      <p:ext uri="{BB962C8B-B14F-4D97-AF65-F5344CB8AC3E}">
        <p14:creationId xmlns:p14="http://schemas.microsoft.com/office/powerpoint/2010/main" val="1680880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530BF6D-F3DB-D810-7970-B9A9DF0B3BCE}"/>
              </a:ext>
            </a:extLst>
          </p:cNvPr>
          <p:cNvSpPr>
            <a:spLocks noGrp="1"/>
          </p:cNvSpPr>
          <p:nvPr>
            <p:ph type="title"/>
          </p:nvPr>
        </p:nvSpPr>
        <p:spPr/>
        <p:txBody>
          <a:bodyPr>
            <a:normAutofit fontScale="90000"/>
          </a:bodyPr>
          <a:lstStyle/>
          <a:p>
            <a:r>
              <a:rPr lang="nl-NL" dirty="0"/>
              <a:t>Of dit, een beetje vaag kleurtje? </a:t>
            </a:r>
          </a:p>
        </p:txBody>
      </p:sp>
      <p:pic>
        <p:nvPicPr>
          <p:cNvPr id="4" name="Tijdelijke aanduiding voor inhoud 3">
            <a:extLst>
              <a:ext uri="{FF2B5EF4-FFF2-40B4-BE49-F238E27FC236}">
                <a16:creationId xmlns:a16="http://schemas.microsoft.com/office/drawing/2014/main" id="{5E00EF46-D70E-87FD-2F3E-E790A5008687}"/>
              </a:ext>
            </a:extLst>
          </p:cNvPr>
          <p:cNvPicPr>
            <a:picLocks noGrp="1" noChangeAspect="1"/>
          </p:cNvPicPr>
          <p:nvPr>
            <p:ph idx="1"/>
          </p:nvPr>
        </p:nvPicPr>
        <p:blipFill>
          <a:blip r:embed="rId2"/>
          <a:stretch>
            <a:fillRect/>
          </a:stretch>
        </p:blipFill>
        <p:spPr>
          <a:xfrm>
            <a:off x="2555776" y="2619659"/>
            <a:ext cx="3744416" cy="2804697"/>
          </a:xfrm>
          <a:prstGeom prst="rect">
            <a:avLst/>
          </a:prstGeom>
        </p:spPr>
      </p:pic>
    </p:spTree>
    <p:extLst>
      <p:ext uri="{BB962C8B-B14F-4D97-AF65-F5344CB8AC3E}">
        <p14:creationId xmlns:p14="http://schemas.microsoft.com/office/powerpoint/2010/main" val="1320952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13AC8F0-B0C2-1B02-053E-6EA1D1E111F2}"/>
              </a:ext>
            </a:extLst>
          </p:cNvPr>
          <p:cNvSpPr>
            <a:spLocks noGrp="1"/>
          </p:cNvSpPr>
          <p:nvPr>
            <p:ph type="title"/>
          </p:nvPr>
        </p:nvSpPr>
        <p:spPr/>
        <p:txBody>
          <a:bodyPr/>
          <a:lstStyle/>
          <a:p>
            <a:r>
              <a:rPr lang="nl-NL" dirty="0"/>
              <a:t>Meningsvorming</a:t>
            </a:r>
          </a:p>
        </p:txBody>
      </p:sp>
      <p:sp>
        <p:nvSpPr>
          <p:cNvPr id="3" name="Tijdelijke aanduiding voor inhoud 2">
            <a:extLst>
              <a:ext uri="{FF2B5EF4-FFF2-40B4-BE49-F238E27FC236}">
                <a16:creationId xmlns:a16="http://schemas.microsoft.com/office/drawing/2014/main" id="{33A4AA80-D777-ABFA-1E65-3BD4B36E8876}"/>
              </a:ext>
            </a:extLst>
          </p:cNvPr>
          <p:cNvSpPr>
            <a:spLocks noGrp="1"/>
          </p:cNvSpPr>
          <p:nvPr>
            <p:ph idx="1"/>
          </p:nvPr>
        </p:nvSpPr>
        <p:spPr/>
        <p:txBody>
          <a:bodyPr/>
          <a:lstStyle/>
          <a:p>
            <a:r>
              <a:rPr lang="nl-NL" dirty="0"/>
              <a:t>Onze mening over homoseksualiteit en transseksualiteit wordt bepaald door drie dingen</a:t>
            </a:r>
          </a:p>
          <a:p>
            <a:pPr marL="514350" indent="-514350">
              <a:buAutoNum type="arabicPeriod"/>
            </a:pPr>
            <a:r>
              <a:rPr lang="nl-NL" dirty="0"/>
              <a:t>De wet- en regelgeving van de overheid.</a:t>
            </a:r>
          </a:p>
          <a:p>
            <a:pPr marL="514350" indent="-514350">
              <a:buAutoNum type="arabicPeriod"/>
            </a:pPr>
            <a:r>
              <a:rPr lang="nl-NL" dirty="0"/>
              <a:t>De ethiek (bij ons de christelijke ethiek, de bijbel).</a:t>
            </a:r>
          </a:p>
          <a:p>
            <a:pPr marL="514350" indent="-514350">
              <a:buAutoNum type="arabicPeriod"/>
            </a:pPr>
            <a:r>
              <a:rPr lang="nl-NL" dirty="0"/>
              <a:t>De levensechte verhalen (via de media of in uw persoonlijk leven)</a:t>
            </a:r>
          </a:p>
          <a:p>
            <a:pPr marL="514350" indent="-514350">
              <a:buAutoNum type="arabicPeriod"/>
            </a:pPr>
            <a:endParaRPr lang="nl-NL" dirty="0"/>
          </a:p>
          <a:p>
            <a:pPr marL="0" indent="0">
              <a:buNone/>
            </a:pPr>
            <a:r>
              <a:rPr lang="nl-NL" i="1" dirty="0"/>
              <a:t>Wat </a:t>
            </a:r>
            <a:r>
              <a:rPr lang="nl-NL" i="1" dirty="0" err="1"/>
              <a:t>beinvloedt</a:t>
            </a:r>
            <a:r>
              <a:rPr lang="nl-NL" i="1" dirty="0"/>
              <a:t> jou en jongeren het meest?</a:t>
            </a:r>
          </a:p>
        </p:txBody>
      </p:sp>
    </p:spTree>
    <p:extLst>
      <p:ext uri="{BB962C8B-B14F-4D97-AF65-F5344CB8AC3E}">
        <p14:creationId xmlns:p14="http://schemas.microsoft.com/office/powerpoint/2010/main" val="37560473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Een casus</a:t>
            </a:r>
          </a:p>
        </p:txBody>
      </p:sp>
      <p:sp>
        <p:nvSpPr>
          <p:cNvPr id="3" name="Tijdelijke aanduiding voor inhoud 2"/>
          <p:cNvSpPr>
            <a:spLocks noGrp="1"/>
          </p:cNvSpPr>
          <p:nvPr>
            <p:ph idx="1"/>
          </p:nvPr>
        </p:nvSpPr>
        <p:spPr/>
        <p:txBody>
          <a:bodyPr>
            <a:normAutofit/>
          </a:bodyPr>
          <a:lstStyle/>
          <a:p>
            <a:r>
              <a:rPr lang="nl-NL" dirty="0"/>
              <a:t>Een alleenstaande jongere zegt in een pastoraal gesprek:</a:t>
            </a:r>
          </a:p>
          <a:p>
            <a:pPr lvl="1"/>
            <a:r>
              <a:rPr lang="nl-NL" dirty="0"/>
              <a:t>Ik ben vastgelopen. Ik zeg eerlijk tegen mensen dat ik homo ben. Overal word ik nu echter beoordeeld als homo. Dat maakt me onzeker. In de kerk voel ik mij veroordeeld, zelfs als mensen zeggen: ‘We houden OOK van jou’. Ik hoor erbij en toch ook weer niet.</a:t>
            </a:r>
          </a:p>
          <a:p>
            <a:pPr marL="393192" lvl="1" indent="0">
              <a:buNone/>
            </a:pPr>
            <a:endParaRPr lang="nl-NL" dirty="0"/>
          </a:p>
          <a:p>
            <a:pPr lvl="1"/>
            <a:r>
              <a:rPr lang="nl-NL" i="1" dirty="0"/>
              <a:t>Hoe ga jij reageren?</a:t>
            </a:r>
          </a:p>
          <a:p>
            <a:pPr lvl="1"/>
            <a:endParaRPr lang="nl-NL" dirty="0"/>
          </a:p>
          <a:p>
            <a:pPr marL="393192" lvl="1" indent="0">
              <a:buNone/>
            </a:pPr>
            <a:endParaRPr lang="nl-NL" i="1" dirty="0"/>
          </a:p>
          <a:p>
            <a:pPr lvl="1"/>
            <a:endParaRPr lang="nl-NL" dirty="0"/>
          </a:p>
        </p:txBody>
      </p:sp>
    </p:spTree>
    <p:extLst>
      <p:ext uri="{BB962C8B-B14F-4D97-AF65-F5344CB8AC3E}">
        <p14:creationId xmlns:p14="http://schemas.microsoft.com/office/powerpoint/2010/main" val="2388887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Casus twee</a:t>
            </a:r>
          </a:p>
        </p:txBody>
      </p:sp>
      <p:sp>
        <p:nvSpPr>
          <p:cNvPr id="3" name="Tijdelijke aanduiding voor inhoud 2"/>
          <p:cNvSpPr>
            <a:spLocks noGrp="1"/>
          </p:cNvSpPr>
          <p:nvPr>
            <p:ph idx="1"/>
          </p:nvPr>
        </p:nvSpPr>
        <p:spPr/>
        <p:txBody>
          <a:bodyPr/>
          <a:lstStyle/>
          <a:p>
            <a:r>
              <a:rPr lang="nl-NL" dirty="0"/>
              <a:t>Een jongen zegt dat hij zich meisje voelt. In het </a:t>
            </a:r>
            <a:r>
              <a:rPr lang="nl-NL" dirty="0" err="1"/>
              <a:t>HGJBzomerkamp</a:t>
            </a:r>
            <a:r>
              <a:rPr lang="nl-NL" dirty="0"/>
              <a:t> wil hij op de meisjeszaal slapen. Hoewel zijn documenten nog niet veranderd zijn, wil hij bij de meisjesnaam aangesproken worden. Zijn veranderproces is al ingezet en hij kleedt zich als meisje. Hij kan niet geloven dat God hem veroordeelt vanwege zijn transitie. </a:t>
            </a:r>
          </a:p>
          <a:p>
            <a:endParaRPr lang="nl-NL" dirty="0"/>
          </a:p>
          <a:p>
            <a:r>
              <a:rPr lang="nl-NL" i="1" dirty="0"/>
              <a:t>Hoe ga jij reageren?</a:t>
            </a:r>
          </a:p>
        </p:txBody>
      </p:sp>
    </p:spTree>
    <p:extLst>
      <p:ext uri="{BB962C8B-B14F-4D97-AF65-F5344CB8AC3E}">
        <p14:creationId xmlns:p14="http://schemas.microsoft.com/office/powerpoint/2010/main" val="3463901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26A6679-16B3-DED5-EEC5-9D4455E854CF}"/>
              </a:ext>
            </a:extLst>
          </p:cNvPr>
          <p:cNvSpPr>
            <a:spLocks noGrp="1"/>
          </p:cNvSpPr>
          <p:nvPr>
            <p:ph type="title"/>
          </p:nvPr>
        </p:nvSpPr>
        <p:spPr/>
        <p:txBody>
          <a:bodyPr/>
          <a:lstStyle/>
          <a:p>
            <a:r>
              <a:rPr lang="nl-NL" dirty="0"/>
              <a:t>Let op</a:t>
            </a:r>
          </a:p>
        </p:txBody>
      </p:sp>
      <p:sp>
        <p:nvSpPr>
          <p:cNvPr id="3" name="Tijdelijke aanduiding voor inhoud 2">
            <a:extLst>
              <a:ext uri="{FF2B5EF4-FFF2-40B4-BE49-F238E27FC236}">
                <a16:creationId xmlns:a16="http://schemas.microsoft.com/office/drawing/2014/main" id="{1D471495-B25F-F4D8-C204-135F517ADC94}"/>
              </a:ext>
            </a:extLst>
          </p:cNvPr>
          <p:cNvSpPr>
            <a:spLocks noGrp="1"/>
          </p:cNvSpPr>
          <p:nvPr>
            <p:ph idx="1"/>
          </p:nvPr>
        </p:nvSpPr>
        <p:spPr/>
        <p:txBody>
          <a:bodyPr/>
          <a:lstStyle/>
          <a:p>
            <a:r>
              <a:rPr lang="nl-NL" dirty="0"/>
              <a:t>Homoseksualiteit is een seksueel probleem. </a:t>
            </a:r>
          </a:p>
          <a:p>
            <a:r>
              <a:rPr lang="nl-NL" dirty="0"/>
              <a:t>Transseksualiteit is geen seksueel probleem maar een genderprobleem. Daarom verdwijnt de term ‘transseksueel’ en wordt het ‘transgender’. Al helemaal omdat kinderen die nog niets beleven van seksualiteit al wel kunnen beleven dat ze van het andere geslacht zijn. Het probleem zelf heet genderdysforie.</a:t>
            </a:r>
          </a:p>
        </p:txBody>
      </p:sp>
    </p:spTree>
    <p:extLst>
      <p:ext uri="{BB962C8B-B14F-4D97-AF65-F5344CB8AC3E}">
        <p14:creationId xmlns:p14="http://schemas.microsoft.com/office/powerpoint/2010/main" val="1189037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Genieten van Gods gaven</a:t>
            </a:r>
          </a:p>
        </p:txBody>
      </p:sp>
      <p:sp>
        <p:nvSpPr>
          <p:cNvPr id="3" name="Tijdelijke aanduiding voor inhoud 2"/>
          <p:cNvSpPr>
            <a:spLocks noGrp="1"/>
          </p:cNvSpPr>
          <p:nvPr>
            <p:ph idx="1"/>
          </p:nvPr>
        </p:nvSpPr>
        <p:spPr/>
        <p:txBody>
          <a:bodyPr>
            <a:normAutofit/>
          </a:bodyPr>
          <a:lstStyle/>
          <a:p>
            <a:r>
              <a:rPr lang="nl-NL" dirty="0"/>
              <a:t>Dat mensen als mannen en vrouwen bestaan is goede scheppingsgave. Samen zijn zij mens. Bij de Grieken en Romeinen was alleen de man méns. </a:t>
            </a:r>
          </a:p>
          <a:p>
            <a:r>
              <a:rPr lang="nl-NL" dirty="0"/>
              <a:t>Ook seksualiteit is een gave van God.</a:t>
            </a:r>
          </a:p>
          <a:p>
            <a:r>
              <a:rPr lang="nl-NL" dirty="0"/>
              <a:t>Genieten van seksualiteit mag (Hooglied, Spreuken 5)</a:t>
            </a:r>
          </a:p>
          <a:p>
            <a:r>
              <a:rPr lang="nl-NL" dirty="0"/>
              <a:t>Je relatie met God is geen tegenstelling van seksualiteit, integendeel (Ef. 5:31-33).</a:t>
            </a:r>
          </a:p>
          <a:p>
            <a:endParaRPr lang="nl-NL" dirty="0"/>
          </a:p>
          <a:p>
            <a:r>
              <a:rPr lang="nl-NL" dirty="0"/>
              <a:t>Maar….</a:t>
            </a:r>
          </a:p>
          <a:p>
            <a:pPr marL="0" indent="0">
              <a:buNone/>
            </a:pPr>
            <a:endParaRPr lang="nl-NL" dirty="0"/>
          </a:p>
        </p:txBody>
      </p:sp>
    </p:spTree>
    <p:extLst>
      <p:ext uri="{BB962C8B-B14F-4D97-AF65-F5344CB8AC3E}">
        <p14:creationId xmlns:p14="http://schemas.microsoft.com/office/powerpoint/2010/main" val="1471538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Mag alles?</a:t>
            </a:r>
          </a:p>
        </p:txBody>
      </p:sp>
      <p:sp>
        <p:nvSpPr>
          <p:cNvPr id="3" name="Tijdelijke aanduiding voor inhoud 2"/>
          <p:cNvSpPr>
            <a:spLocks noGrp="1"/>
          </p:cNvSpPr>
          <p:nvPr>
            <p:ph idx="1"/>
          </p:nvPr>
        </p:nvSpPr>
        <p:spPr/>
        <p:txBody>
          <a:bodyPr/>
          <a:lstStyle/>
          <a:p>
            <a:pPr marL="0" indent="0">
              <a:buNone/>
            </a:pPr>
            <a:r>
              <a:rPr lang="nl-NL" dirty="0"/>
              <a:t>In historische volgorde en zwart-wit:</a:t>
            </a:r>
          </a:p>
          <a:p>
            <a:r>
              <a:rPr lang="nl-NL" dirty="0"/>
              <a:t>Heidenen over seksualiteit: alles wat kan, mag (al kregen heidense filosofen er al kritiek op)</a:t>
            </a:r>
          </a:p>
          <a:p>
            <a:r>
              <a:rPr lang="nl-NL" dirty="0"/>
              <a:t>Jodendom/ bijbel: niet alles wat kan, mag</a:t>
            </a:r>
          </a:p>
          <a:p>
            <a:r>
              <a:rPr lang="nl-NL" dirty="0"/>
              <a:t>RKK: ‘niets’ mag (maar alleen geestelijken kunnen dat opbrengen, althans dat is de bedoeling)</a:t>
            </a:r>
          </a:p>
          <a:p>
            <a:r>
              <a:rPr lang="nl-NL" dirty="0"/>
              <a:t>Reformatie: niet alles wat kan, mag</a:t>
            </a:r>
          </a:p>
          <a:p>
            <a:r>
              <a:rPr lang="nl-NL" dirty="0"/>
              <a:t>Moderne tijd: alles wat kan, mag (mits vrijwillig en niet met kinderen </a:t>
            </a:r>
            <a:r>
              <a:rPr lang="nl-NL"/>
              <a:t>of dieren)</a:t>
            </a:r>
            <a:endParaRPr lang="nl-NL" dirty="0"/>
          </a:p>
          <a:p>
            <a:pPr marL="0" indent="0">
              <a:buNone/>
            </a:pPr>
            <a:endParaRPr lang="nl-NL" dirty="0"/>
          </a:p>
        </p:txBody>
      </p:sp>
    </p:spTree>
    <p:extLst>
      <p:ext uri="{BB962C8B-B14F-4D97-AF65-F5344CB8AC3E}">
        <p14:creationId xmlns:p14="http://schemas.microsoft.com/office/powerpoint/2010/main" val="11896378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Wat mag dan niet in de bijbel?</a:t>
            </a:r>
          </a:p>
        </p:txBody>
      </p:sp>
      <p:sp>
        <p:nvSpPr>
          <p:cNvPr id="3" name="Tijdelijke aanduiding voor inhoud 2"/>
          <p:cNvSpPr>
            <a:spLocks noGrp="1"/>
          </p:cNvSpPr>
          <p:nvPr>
            <p:ph idx="1"/>
          </p:nvPr>
        </p:nvSpPr>
        <p:spPr/>
        <p:txBody>
          <a:bodyPr>
            <a:normAutofit/>
          </a:bodyPr>
          <a:lstStyle/>
          <a:p>
            <a:r>
              <a:rPr lang="nl-NL" dirty="0"/>
              <a:t>Verkeerde </a:t>
            </a:r>
            <a:r>
              <a:rPr lang="nl-NL" dirty="0" err="1"/>
              <a:t>begéérten</a:t>
            </a:r>
            <a:r>
              <a:rPr lang="nl-NL" dirty="0"/>
              <a:t> (1 Joh. 2:16) </a:t>
            </a:r>
          </a:p>
          <a:p>
            <a:r>
              <a:rPr lang="nl-NL" dirty="0"/>
              <a:t>Daaruit voortkomend verkeerd gedrag:  overspel, hoerenbezoek, bestialiteit, pedoseksualiteit, incest, homoseksualiteit. </a:t>
            </a:r>
          </a:p>
          <a:p>
            <a:r>
              <a:rPr lang="nl-NL" dirty="0"/>
              <a:t>Travestie is in de bijbel bekend en wordt ook verboden. Transseksualiteit /genderdysforie is onbekend.</a:t>
            </a:r>
          </a:p>
        </p:txBody>
      </p:sp>
    </p:spTree>
    <p:extLst>
      <p:ext uri="{BB962C8B-B14F-4D97-AF65-F5344CB8AC3E}">
        <p14:creationId xmlns:p14="http://schemas.microsoft.com/office/powerpoint/2010/main" val="839381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De begrenzing van seksualiteit</a:t>
            </a:r>
          </a:p>
        </p:txBody>
      </p:sp>
      <p:sp>
        <p:nvSpPr>
          <p:cNvPr id="3" name="Tijdelijke aanduiding voor inhoud 2"/>
          <p:cNvSpPr>
            <a:spLocks noGrp="1"/>
          </p:cNvSpPr>
          <p:nvPr>
            <p:ph idx="1"/>
          </p:nvPr>
        </p:nvSpPr>
        <p:spPr/>
        <p:txBody>
          <a:bodyPr>
            <a:normAutofit/>
          </a:bodyPr>
          <a:lstStyle/>
          <a:p>
            <a:r>
              <a:rPr lang="nl-NL" dirty="0"/>
              <a:t>De kerk heeft, in het verlengde van het jodendom, al twintig eeuwen seksualiteit verbonden met het huwelijk tussen man en vrouw, die een publieke trouwbelofte gedaan hebben (Mal.2:10-16, Gen.2:18-24, Matth.19:5, 1Cor.6:16, Ef.5:31). </a:t>
            </a:r>
          </a:p>
          <a:p>
            <a:r>
              <a:rPr lang="nl-NL" dirty="0"/>
              <a:t>Een belangrijkste voedingsbodem van de secularisatie vanaf de jaren ‘60 is de afkeer van deze kerkelijke begrenzing van seksualiteit.</a:t>
            </a:r>
          </a:p>
          <a:p>
            <a:endParaRPr lang="nl-NL" dirty="0"/>
          </a:p>
        </p:txBody>
      </p:sp>
    </p:spTree>
    <p:extLst>
      <p:ext uri="{BB962C8B-B14F-4D97-AF65-F5344CB8AC3E}">
        <p14:creationId xmlns:p14="http://schemas.microsoft.com/office/powerpoint/2010/main" val="2345001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De romantiek</a:t>
            </a:r>
          </a:p>
        </p:txBody>
      </p:sp>
      <p:sp>
        <p:nvSpPr>
          <p:cNvPr id="3" name="Tijdelijke aanduiding voor inhoud 2"/>
          <p:cNvSpPr>
            <a:spLocks noGrp="1"/>
          </p:cNvSpPr>
          <p:nvPr>
            <p:ph idx="1"/>
          </p:nvPr>
        </p:nvSpPr>
        <p:spPr/>
        <p:txBody>
          <a:bodyPr>
            <a:normAutofit/>
          </a:bodyPr>
          <a:lstStyle/>
          <a:p>
            <a:r>
              <a:rPr lang="nl-NL" dirty="0"/>
              <a:t>De afkeer van de kerkelijke ‘betutteling’ heeft te maken met de romantiek (vanaf de 19 eeuw)</a:t>
            </a:r>
          </a:p>
          <a:p>
            <a:r>
              <a:rPr lang="nl-NL" dirty="0"/>
              <a:t>Door de romantiek is het gevoel de norm geworden. Iemand </a:t>
            </a:r>
            <a:r>
              <a:rPr lang="nl-NL" i="1" dirty="0"/>
              <a:t>voelt</a:t>
            </a:r>
            <a:r>
              <a:rPr lang="nl-NL" dirty="0"/>
              <a:t> zich niet of wel aangetrokken tot iemand van hetzelfde geslacht. Iemand </a:t>
            </a:r>
            <a:r>
              <a:rPr lang="nl-NL" i="1" dirty="0"/>
              <a:t>voelt</a:t>
            </a:r>
            <a:r>
              <a:rPr lang="nl-NL" dirty="0"/>
              <a:t> zich man of vrouw in het verkeerde lichaam. Dat is DUS goed. Wees of word jezelf!</a:t>
            </a:r>
          </a:p>
          <a:p>
            <a:endParaRPr lang="nl-NL" dirty="0"/>
          </a:p>
          <a:p>
            <a:pPr>
              <a:buFontTx/>
              <a:buChar char="-"/>
            </a:pPr>
            <a:endParaRPr lang="nl-NL" dirty="0"/>
          </a:p>
          <a:p>
            <a:pPr>
              <a:buFontTx/>
              <a:buChar char="-"/>
            </a:pPr>
            <a:endParaRPr lang="nl-NL" dirty="0"/>
          </a:p>
        </p:txBody>
      </p:sp>
    </p:spTree>
    <p:extLst>
      <p:ext uri="{BB962C8B-B14F-4D97-AF65-F5344CB8AC3E}">
        <p14:creationId xmlns:p14="http://schemas.microsoft.com/office/powerpoint/2010/main" val="8398402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AA017C-030F-D06B-591F-CF9F68988832}"/>
              </a:ext>
            </a:extLst>
          </p:cNvPr>
          <p:cNvSpPr>
            <a:spLocks noGrp="1"/>
          </p:cNvSpPr>
          <p:nvPr>
            <p:ph type="title"/>
          </p:nvPr>
        </p:nvSpPr>
        <p:spPr/>
        <p:txBody>
          <a:bodyPr/>
          <a:lstStyle/>
          <a:p>
            <a:r>
              <a:rPr lang="nl-NL" dirty="0"/>
              <a:t>Even nadenken</a:t>
            </a:r>
          </a:p>
        </p:txBody>
      </p:sp>
      <p:sp>
        <p:nvSpPr>
          <p:cNvPr id="3" name="Tijdelijke aanduiding voor inhoud 2">
            <a:extLst>
              <a:ext uri="{FF2B5EF4-FFF2-40B4-BE49-F238E27FC236}">
                <a16:creationId xmlns:a16="http://schemas.microsoft.com/office/drawing/2014/main" id="{7EE739DA-F1CE-C9BB-DFCB-5344EC9568D1}"/>
              </a:ext>
            </a:extLst>
          </p:cNvPr>
          <p:cNvSpPr>
            <a:spLocks noGrp="1"/>
          </p:cNvSpPr>
          <p:nvPr>
            <p:ph idx="1"/>
          </p:nvPr>
        </p:nvSpPr>
        <p:spPr/>
        <p:txBody>
          <a:bodyPr/>
          <a:lstStyle/>
          <a:p>
            <a:r>
              <a:rPr lang="nl-NL" dirty="0"/>
              <a:t>Een getrouwd stel gaat uit elkaar. Ze </a:t>
            </a:r>
            <a:r>
              <a:rPr lang="nl-NL" i="1" dirty="0"/>
              <a:t>voelen</a:t>
            </a:r>
            <a:r>
              <a:rPr lang="nl-NL" dirty="0"/>
              <a:t> niets meer voor elkaar.</a:t>
            </a:r>
          </a:p>
          <a:p>
            <a:r>
              <a:rPr lang="nl-NL" dirty="0"/>
              <a:t>Een gescheiden man gaat met zijn nieuwe vriendin op vakantie. Ze slapen in één hotelkamer. Dat </a:t>
            </a:r>
            <a:r>
              <a:rPr lang="nl-NL" i="1" dirty="0"/>
              <a:t>voelt</a:t>
            </a:r>
            <a:r>
              <a:rPr lang="nl-NL" dirty="0"/>
              <a:t> heel goed!</a:t>
            </a:r>
          </a:p>
          <a:p>
            <a:r>
              <a:rPr lang="nl-NL" dirty="0"/>
              <a:t>Twee mannen wonen samen. Alleen </a:t>
            </a:r>
            <a:r>
              <a:rPr lang="nl-NL" i="1" dirty="0"/>
              <a:t>voelen</a:t>
            </a:r>
            <a:r>
              <a:rPr lang="nl-NL" dirty="0"/>
              <a:t> ze zich eenzaam. Samen zijn </a:t>
            </a:r>
            <a:r>
              <a:rPr lang="nl-NL" i="1" dirty="0"/>
              <a:t>voelt</a:t>
            </a:r>
            <a:r>
              <a:rPr lang="nl-NL" dirty="0"/>
              <a:t> goed.</a:t>
            </a:r>
          </a:p>
          <a:p>
            <a:r>
              <a:rPr lang="nl-NL" dirty="0"/>
              <a:t>Een jonge vrouw </a:t>
            </a:r>
            <a:r>
              <a:rPr lang="nl-NL" i="1" dirty="0"/>
              <a:t>voelt</a:t>
            </a:r>
            <a:r>
              <a:rPr lang="nl-NL" dirty="0"/>
              <a:t> zich gelukkig nu ze in transitie gaat.</a:t>
            </a:r>
          </a:p>
          <a:p>
            <a:pPr marL="0" indent="0">
              <a:buNone/>
            </a:pPr>
            <a:r>
              <a:rPr lang="nl-NL" i="1" dirty="0"/>
              <a:t>Durft u in 2025 hier nog commentaar op te geven?</a:t>
            </a:r>
          </a:p>
          <a:p>
            <a:endParaRPr lang="nl-NL" dirty="0"/>
          </a:p>
        </p:txBody>
      </p:sp>
    </p:spTree>
    <p:extLst>
      <p:ext uri="{BB962C8B-B14F-4D97-AF65-F5344CB8AC3E}">
        <p14:creationId xmlns:p14="http://schemas.microsoft.com/office/powerpoint/2010/main" val="781040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FB3CF2-1CE4-4123-3D23-BE8AB958C54E}"/>
              </a:ext>
            </a:extLst>
          </p:cNvPr>
          <p:cNvSpPr>
            <a:spLocks noGrp="1"/>
          </p:cNvSpPr>
          <p:nvPr>
            <p:ph type="title"/>
          </p:nvPr>
        </p:nvSpPr>
        <p:spPr/>
        <p:txBody>
          <a:bodyPr/>
          <a:lstStyle/>
          <a:p>
            <a:r>
              <a:rPr lang="nl-NL" dirty="0"/>
              <a:t>Gelijkheid</a:t>
            </a:r>
          </a:p>
        </p:txBody>
      </p:sp>
      <p:sp>
        <p:nvSpPr>
          <p:cNvPr id="3" name="Tijdelijke aanduiding voor inhoud 2">
            <a:extLst>
              <a:ext uri="{FF2B5EF4-FFF2-40B4-BE49-F238E27FC236}">
                <a16:creationId xmlns:a16="http://schemas.microsoft.com/office/drawing/2014/main" id="{D70B1FAA-005F-5E5F-A4EA-703C87B943DB}"/>
              </a:ext>
            </a:extLst>
          </p:cNvPr>
          <p:cNvSpPr>
            <a:spLocks noGrp="1"/>
          </p:cNvSpPr>
          <p:nvPr>
            <p:ph idx="1"/>
          </p:nvPr>
        </p:nvSpPr>
        <p:spPr/>
        <p:txBody>
          <a:bodyPr>
            <a:normAutofit fontScale="92500"/>
          </a:bodyPr>
          <a:lstStyle/>
          <a:p>
            <a:r>
              <a:rPr lang="nl-NL" dirty="0"/>
              <a:t>In het Westen zijn vrijheid en gelijkheid heel belangrijk. </a:t>
            </a:r>
          </a:p>
          <a:p>
            <a:r>
              <a:rPr lang="nl-NL" dirty="0"/>
              <a:t>Je mag daarom niet meer tegen iemands individuele gevoelens ingaan in onze samenleving. Dat is discriminatie. </a:t>
            </a:r>
          </a:p>
          <a:p>
            <a:r>
              <a:rPr lang="nl-NL" dirty="0"/>
              <a:t>Het staat in artikel 1 van de grondwet. Dat artikel gold eerst voor de overheid, maar nu ook voor het onderling verkeer van de burgers (dus ook in kerken en scholen…)</a:t>
            </a:r>
          </a:p>
          <a:p>
            <a:endParaRPr lang="nl-NL" dirty="0"/>
          </a:p>
          <a:p>
            <a:pPr marL="0" indent="0">
              <a:buNone/>
            </a:pPr>
            <a:r>
              <a:rPr lang="nl-NL" i="1" dirty="0"/>
              <a:t>Hoe erg vind je het zelf als je niet gelijk behandeld word aan anderen? Geef een voorbeeld.</a:t>
            </a:r>
          </a:p>
        </p:txBody>
      </p:sp>
    </p:spTree>
    <p:extLst>
      <p:ext uri="{BB962C8B-B14F-4D97-AF65-F5344CB8AC3E}">
        <p14:creationId xmlns:p14="http://schemas.microsoft.com/office/powerpoint/2010/main" val="2877777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Het toepassen van de bijbel</a:t>
            </a:r>
          </a:p>
        </p:txBody>
      </p:sp>
      <p:sp>
        <p:nvSpPr>
          <p:cNvPr id="3" name="Tijdelijke aanduiding voor inhoud 2"/>
          <p:cNvSpPr>
            <a:spLocks noGrp="1"/>
          </p:cNvSpPr>
          <p:nvPr>
            <p:ph idx="1"/>
          </p:nvPr>
        </p:nvSpPr>
        <p:spPr/>
        <p:txBody>
          <a:bodyPr>
            <a:normAutofit/>
          </a:bodyPr>
          <a:lstStyle/>
          <a:p>
            <a:r>
              <a:rPr lang="nl-NL" dirty="0"/>
              <a:t>Kiezen we voor gehoorzaamheid aan de geboden (maar wat betekenen die dan?) of sluiten we aan bij de  kernwoorden, zoals liefde, vrijheid, rechtvaardigheid, trouw?</a:t>
            </a:r>
          </a:p>
          <a:p>
            <a:pPr marL="0" indent="0">
              <a:buNone/>
            </a:pPr>
            <a:r>
              <a:rPr lang="nl-NL" i="1" dirty="0"/>
              <a:t>Wat is jouw keuze?</a:t>
            </a:r>
          </a:p>
          <a:p>
            <a:r>
              <a:rPr lang="nl-NL" dirty="0"/>
              <a:t>Homoseksualiteit is meer dan gedrag. Het is geaardheid. Aan het verbod op hoererij kan iemand iets doen. Aan zijn geaardheid of genderidentiteit niet. </a:t>
            </a:r>
          </a:p>
          <a:p>
            <a:pPr marL="0" indent="0">
              <a:buNone/>
            </a:pPr>
            <a:r>
              <a:rPr lang="nl-NL" i="1" dirty="0"/>
              <a:t>Heeft dit volgens jou consequenties voor de uitleg van </a:t>
            </a:r>
            <a:r>
              <a:rPr lang="nl-NL" i="1" dirty="0" err="1"/>
              <a:t>bijbelteksten</a:t>
            </a:r>
            <a:r>
              <a:rPr lang="nl-NL" i="1" dirty="0"/>
              <a:t>?</a:t>
            </a:r>
          </a:p>
          <a:p>
            <a:endParaRPr lang="nl-NL" dirty="0"/>
          </a:p>
        </p:txBody>
      </p:sp>
    </p:spTree>
    <p:extLst>
      <p:ext uri="{BB962C8B-B14F-4D97-AF65-F5344CB8AC3E}">
        <p14:creationId xmlns:p14="http://schemas.microsoft.com/office/powerpoint/2010/main" val="35186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Verschuivende visie</a:t>
            </a:r>
          </a:p>
        </p:txBody>
      </p:sp>
      <p:sp>
        <p:nvSpPr>
          <p:cNvPr id="3" name="Tijdelijke aanduiding voor inhoud 2"/>
          <p:cNvSpPr>
            <a:spLocks noGrp="1"/>
          </p:cNvSpPr>
          <p:nvPr>
            <p:ph idx="1"/>
          </p:nvPr>
        </p:nvSpPr>
        <p:spPr/>
        <p:txBody>
          <a:bodyPr>
            <a:normAutofit/>
          </a:bodyPr>
          <a:lstStyle/>
          <a:p>
            <a:r>
              <a:rPr lang="nl-NL" dirty="0"/>
              <a:t>Tot 1900 was homoseksualiteit een zonde. Dat gold ook voor travestie (en wat daarachter kon zitten).</a:t>
            </a:r>
          </a:p>
          <a:p>
            <a:r>
              <a:rPr lang="nl-NL" dirty="0"/>
              <a:t>In de 20</a:t>
            </a:r>
            <a:r>
              <a:rPr lang="nl-NL" baseline="30000" dirty="0"/>
              <a:t>e</a:t>
            </a:r>
            <a:r>
              <a:rPr lang="nl-NL" dirty="0"/>
              <a:t> eeuw werden zondige afwijkingen eerst psychisch uitgelegd en theologisch ‘gebrokenheid’ genoemd en daarna als alternatief gewoon aanvaard.</a:t>
            </a:r>
          </a:p>
          <a:p>
            <a:r>
              <a:rPr lang="nl-NL" dirty="0"/>
              <a:t>In onze tijd wordt iedereen geacht zelf in vrijheid te ontdekken hoe vrouwelijk of mannelijk hij/ zij zich voelt en tot wie hij/ zij zich seksueel aangetrokken voelt. </a:t>
            </a:r>
          </a:p>
          <a:p>
            <a:r>
              <a:rPr lang="nl-NL" dirty="0"/>
              <a:t>En dat moet ook al aan kinderen onderwezen worden.</a:t>
            </a:r>
          </a:p>
        </p:txBody>
      </p:sp>
    </p:spTree>
    <p:extLst>
      <p:ext uri="{BB962C8B-B14F-4D97-AF65-F5344CB8AC3E}">
        <p14:creationId xmlns:p14="http://schemas.microsoft.com/office/powerpoint/2010/main" val="31676655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F607879-E3F9-DDAA-6132-8F8260603EBA}"/>
              </a:ext>
            </a:extLst>
          </p:cNvPr>
          <p:cNvSpPr>
            <a:spLocks noGrp="1"/>
          </p:cNvSpPr>
          <p:nvPr>
            <p:ph type="title"/>
          </p:nvPr>
        </p:nvSpPr>
        <p:spPr/>
        <p:txBody>
          <a:bodyPr/>
          <a:lstStyle/>
          <a:p>
            <a:r>
              <a:rPr lang="nl-NL" dirty="0"/>
              <a:t>Homoseksualiteit</a:t>
            </a:r>
          </a:p>
        </p:txBody>
      </p:sp>
      <p:sp>
        <p:nvSpPr>
          <p:cNvPr id="3" name="Tijdelijke aanduiding voor inhoud 2">
            <a:extLst>
              <a:ext uri="{FF2B5EF4-FFF2-40B4-BE49-F238E27FC236}">
                <a16:creationId xmlns:a16="http://schemas.microsoft.com/office/drawing/2014/main" id="{8CD26014-513E-9302-B371-A103DC289147}"/>
              </a:ext>
            </a:extLst>
          </p:cNvPr>
          <p:cNvSpPr>
            <a:spLocks noGrp="1"/>
          </p:cNvSpPr>
          <p:nvPr>
            <p:ph idx="1"/>
          </p:nvPr>
        </p:nvSpPr>
        <p:spPr/>
        <p:txBody>
          <a:bodyPr>
            <a:normAutofit lnSpcReduction="10000"/>
          </a:bodyPr>
          <a:lstStyle/>
          <a:p>
            <a:r>
              <a:rPr lang="nl-NL" dirty="0"/>
              <a:t>Verschillende visies in de kerken</a:t>
            </a:r>
          </a:p>
          <a:p>
            <a:pPr marL="393192" lvl="1" indent="0">
              <a:buNone/>
            </a:pPr>
            <a:r>
              <a:rPr lang="nl-NL" dirty="0"/>
              <a:t>- God verbiedt het. Homoseksueel gedrag én homoseksuele gevoelens zijn niet goed.</a:t>
            </a:r>
          </a:p>
          <a:p>
            <a:pPr marL="393192" lvl="1" indent="0">
              <a:buNone/>
            </a:pPr>
            <a:r>
              <a:rPr lang="nl-NL" dirty="0"/>
              <a:t>- Of: God verbiedt het maar met de gebrokenheid moeten we wel pastoraal omgaan. Niet iedere homo kan het aan om celibatair te leven. </a:t>
            </a:r>
          </a:p>
          <a:p>
            <a:pPr marL="393192" lvl="1" indent="0">
              <a:buNone/>
            </a:pPr>
            <a:r>
              <a:rPr lang="nl-NL" dirty="0"/>
              <a:t>- Of: In de bijbel gaat het niet over homoseksualiteit in liefde en trouw. God verbiedt alleen (homo)seksuele zonden. Homoseksualiteit hoort bij Zijn veelkleurige schepping.</a:t>
            </a:r>
          </a:p>
          <a:p>
            <a:pPr marL="393192" lvl="1" indent="0">
              <a:buNone/>
            </a:pPr>
            <a:r>
              <a:rPr lang="nl-NL" i="1" dirty="0"/>
              <a:t>En wat denk jij nu?</a:t>
            </a:r>
          </a:p>
          <a:p>
            <a:pPr marL="393192" lvl="1" indent="0">
              <a:buNone/>
            </a:pPr>
            <a:endParaRPr lang="nl-NL" dirty="0"/>
          </a:p>
          <a:p>
            <a:pPr marL="393192" lvl="1" indent="0">
              <a:buNone/>
            </a:pPr>
            <a:endParaRPr lang="nl-NL" dirty="0"/>
          </a:p>
        </p:txBody>
      </p:sp>
    </p:spTree>
    <p:extLst>
      <p:ext uri="{BB962C8B-B14F-4D97-AF65-F5344CB8AC3E}">
        <p14:creationId xmlns:p14="http://schemas.microsoft.com/office/powerpoint/2010/main" val="1953123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Transseksualiteit</a:t>
            </a:r>
          </a:p>
        </p:txBody>
      </p:sp>
      <p:sp>
        <p:nvSpPr>
          <p:cNvPr id="3" name="Tijdelijke aanduiding voor inhoud 2"/>
          <p:cNvSpPr>
            <a:spLocks noGrp="1"/>
          </p:cNvSpPr>
          <p:nvPr>
            <p:ph idx="1"/>
          </p:nvPr>
        </p:nvSpPr>
        <p:spPr/>
        <p:txBody>
          <a:bodyPr>
            <a:normAutofit/>
          </a:bodyPr>
          <a:lstStyle/>
          <a:p>
            <a:r>
              <a:rPr lang="nl-NL" dirty="0"/>
              <a:t>Ook hier zijn verschillende visies mogelijk.</a:t>
            </a:r>
          </a:p>
          <a:p>
            <a:pPr lvl="1"/>
            <a:r>
              <a:rPr lang="nl-NL" dirty="0"/>
              <a:t>Traditioneel: Het man-vrouw zijn is Gods vaste scheppingsorde. Je hebt geen lichaam, je bent je lichaam. Elke verandering is slechts cosmetisch. In de opvoeding moeten we kinderen naar hun geslacht toe leiden en niet ervan af leiden.</a:t>
            </a:r>
          </a:p>
          <a:p>
            <a:pPr lvl="1"/>
            <a:r>
              <a:rPr lang="nl-NL" dirty="0"/>
              <a:t>Modern: God schiep mensen mannelijk en vrouwelijk (álle mensen). De verhouding daartussen is per mens anders. We behandelen bovendien alle mensen in nood. Waarom dan transgenders niet?</a:t>
            </a:r>
          </a:p>
        </p:txBody>
      </p:sp>
    </p:spTree>
    <p:extLst>
      <p:ext uri="{BB962C8B-B14F-4D97-AF65-F5344CB8AC3E}">
        <p14:creationId xmlns:p14="http://schemas.microsoft.com/office/powerpoint/2010/main" val="3064432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Mijn visie</a:t>
            </a:r>
          </a:p>
        </p:txBody>
      </p:sp>
      <p:sp>
        <p:nvSpPr>
          <p:cNvPr id="3" name="Tijdelijke aanduiding voor inhoud 2"/>
          <p:cNvSpPr>
            <a:spLocks noGrp="1"/>
          </p:cNvSpPr>
          <p:nvPr>
            <p:ph idx="1"/>
          </p:nvPr>
        </p:nvSpPr>
        <p:spPr/>
        <p:txBody>
          <a:bodyPr/>
          <a:lstStyle/>
          <a:p>
            <a:r>
              <a:rPr lang="nl-NL" dirty="0"/>
              <a:t>In de kerk mogen homo’s en transgenders niet genegeerd worden en stilzwijgend ‘</a:t>
            </a:r>
            <a:r>
              <a:rPr lang="nl-NL" dirty="0" err="1"/>
              <a:t>afgeserveerd</a:t>
            </a:r>
            <a:r>
              <a:rPr lang="nl-NL" dirty="0"/>
              <a:t>’ worden.</a:t>
            </a:r>
          </a:p>
          <a:p>
            <a:r>
              <a:rPr lang="nl-NL" dirty="0"/>
              <a:t>In Christus is noch man, noch vrouw ….. (Dat staat in Gal. 3, maar vergeet Gal. 5 niet..!)</a:t>
            </a:r>
          </a:p>
          <a:p>
            <a:r>
              <a:rPr lang="nl-NL" dirty="0"/>
              <a:t>Iemand is mens en heeft bepaalde seksuele gevoelens. </a:t>
            </a:r>
          </a:p>
          <a:p>
            <a:r>
              <a:rPr lang="nl-NL" dirty="0"/>
              <a:t>Iemand is eerst mens en daarna pas man of vrouw.</a:t>
            </a:r>
          </a:p>
          <a:p>
            <a:endParaRPr lang="nl-NL" dirty="0"/>
          </a:p>
        </p:txBody>
      </p:sp>
    </p:spTree>
    <p:extLst>
      <p:ext uri="{BB962C8B-B14F-4D97-AF65-F5344CB8AC3E}">
        <p14:creationId xmlns:p14="http://schemas.microsoft.com/office/powerpoint/2010/main" val="2253853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Vriendschap</a:t>
            </a:r>
          </a:p>
        </p:txBody>
      </p:sp>
      <p:sp>
        <p:nvSpPr>
          <p:cNvPr id="3" name="Tijdelijke aanduiding voor inhoud 2"/>
          <p:cNvSpPr>
            <a:spLocks noGrp="1"/>
          </p:cNvSpPr>
          <p:nvPr>
            <p:ph idx="1"/>
          </p:nvPr>
        </p:nvSpPr>
        <p:spPr/>
        <p:txBody>
          <a:bodyPr/>
          <a:lstStyle/>
          <a:p>
            <a:r>
              <a:rPr lang="nl-NL" dirty="0"/>
              <a:t>Iedereen heeft behoefte aan vriendschap, homo’s en hetero’s.</a:t>
            </a:r>
          </a:p>
          <a:p>
            <a:r>
              <a:rPr lang="nl-NL" dirty="0"/>
              <a:t>Ieder is geroepen om ook in vriendschappen Gods geboden serieus te nemen en Christus na te volgen.</a:t>
            </a:r>
          </a:p>
          <a:p>
            <a:r>
              <a:rPr lang="nl-NL" dirty="0"/>
              <a:t>Is een homovriendschap tussen twee alleenstaanden dan zo anders dan een heterovriendschap?</a:t>
            </a:r>
          </a:p>
          <a:p>
            <a:r>
              <a:rPr lang="nl-NL" dirty="0"/>
              <a:t>Homo’s hebben in de gemeente ook hartelijke vriendschap nodig met hetero’s.</a:t>
            </a:r>
          </a:p>
        </p:txBody>
      </p:sp>
    </p:spTree>
    <p:extLst>
      <p:ext uri="{BB962C8B-B14F-4D97-AF65-F5344CB8AC3E}">
        <p14:creationId xmlns:p14="http://schemas.microsoft.com/office/powerpoint/2010/main" val="35178441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Pijnlijke grens</a:t>
            </a:r>
          </a:p>
        </p:txBody>
      </p:sp>
      <p:sp>
        <p:nvSpPr>
          <p:cNvPr id="3" name="Tijdelijke aanduiding voor inhoud 2"/>
          <p:cNvSpPr>
            <a:spLocks noGrp="1"/>
          </p:cNvSpPr>
          <p:nvPr>
            <p:ph idx="1"/>
          </p:nvPr>
        </p:nvSpPr>
        <p:spPr/>
        <p:txBody>
          <a:bodyPr>
            <a:normAutofit/>
          </a:bodyPr>
          <a:lstStyle/>
          <a:p>
            <a:r>
              <a:rPr lang="nl-NL" dirty="0"/>
              <a:t>Het huwelijk is voor man-vrouw en het krijgen van kinderen ook. </a:t>
            </a:r>
          </a:p>
          <a:p>
            <a:r>
              <a:rPr lang="nl-NL" dirty="0"/>
              <a:t>Als we het man-vrouw huwelijk niet eren, is elke relatie die gebaseerd is op gevoelens toegestaan.</a:t>
            </a:r>
          </a:p>
          <a:p>
            <a:r>
              <a:rPr lang="nl-NL" dirty="0"/>
              <a:t>Extra pijnlijk in orthodoxe kerken is dat we zo een offer van homo’s vragen, terwijl er over de kwaliteit van man-vrouw huwelijken en de zorg voor kinderen ook wel iets te zeggen valt…</a:t>
            </a:r>
          </a:p>
          <a:p>
            <a:endParaRPr lang="nl-NL" dirty="0"/>
          </a:p>
          <a:p>
            <a:endParaRPr lang="nl-NL" dirty="0"/>
          </a:p>
        </p:txBody>
      </p:sp>
    </p:spTree>
    <p:extLst>
      <p:ext uri="{BB962C8B-B14F-4D97-AF65-F5344CB8AC3E}">
        <p14:creationId xmlns:p14="http://schemas.microsoft.com/office/powerpoint/2010/main" val="2650013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5215F6-B548-E8EA-DB2A-0B4F139BF4ED}"/>
              </a:ext>
            </a:extLst>
          </p:cNvPr>
          <p:cNvSpPr>
            <a:spLocks noGrp="1"/>
          </p:cNvSpPr>
          <p:nvPr>
            <p:ph type="title"/>
          </p:nvPr>
        </p:nvSpPr>
        <p:spPr/>
        <p:txBody>
          <a:bodyPr/>
          <a:lstStyle/>
          <a:p>
            <a:r>
              <a:rPr lang="nl-NL" dirty="0"/>
              <a:t>Transgenders</a:t>
            </a:r>
          </a:p>
        </p:txBody>
      </p:sp>
      <p:sp>
        <p:nvSpPr>
          <p:cNvPr id="3" name="Tijdelijke aanduiding voor inhoud 2">
            <a:extLst>
              <a:ext uri="{FF2B5EF4-FFF2-40B4-BE49-F238E27FC236}">
                <a16:creationId xmlns:a16="http://schemas.microsoft.com/office/drawing/2014/main" id="{92E1490C-AE4B-7427-E9D8-1EE98CB78021}"/>
              </a:ext>
            </a:extLst>
          </p:cNvPr>
          <p:cNvSpPr>
            <a:spLocks noGrp="1"/>
          </p:cNvSpPr>
          <p:nvPr>
            <p:ph idx="1"/>
          </p:nvPr>
        </p:nvSpPr>
        <p:spPr/>
        <p:txBody>
          <a:bodyPr>
            <a:normAutofit fontScale="92500"/>
          </a:bodyPr>
          <a:lstStyle/>
          <a:p>
            <a:r>
              <a:rPr lang="nl-NL" dirty="0"/>
              <a:t>Genderdysforie bestaat écht, soms al op jonge leeftijd, inclusief schaamte, depressies, eenzaamheid, afwijzing, stigmatisering, discriminatie, suïcidaliteit. Maar </a:t>
            </a:r>
          </a:p>
          <a:p>
            <a:pPr lvl="1"/>
            <a:r>
              <a:rPr lang="nl-NL" dirty="0"/>
              <a:t>Onduidelijk blijft wat aangeboren of later ontstaan is, dus ook wat oorzaak of gevolg van genderdysforie is.</a:t>
            </a:r>
          </a:p>
          <a:p>
            <a:pPr lvl="1"/>
            <a:r>
              <a:rPr lang="nl-NL" dirty="0"/>
              <a:t>Onduidelijk blijft wat de koppeling is aan normale identiteitsproblemen of aan andere psychische problemen van jonge mensen.</a:t>
            </a:r>
          </a:p>
          <a:p>
            <a:pPr lvl="1"/>
            <a:r>
              <a:rPr lang="nl-NL" dirty="0"/>
              <a:t>Ook na de transitie kunnen transmannen en -vrouwen psychische problemen ervaren. De sociale problemen erna zijn groter voor transvrouwen dan voor transmannen.</a:t>
            </a:r>
          </a:p>
          <a:p>
            <a:endParaRPr lang="nl-NL" dirty="0"/>
          </a:p>
        </p:txBody>
      </p:sp>
    </p:spTree>
    <p:extLst>
      <p:ext uri="{BB962C8B-B14F-4D97-AF65-F5344CB8AC3E}">
        <p14:creationId xmlns:p14="http://schemas.microsoft.com/office/powerpoint/2010/main" val="5091157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1F38DED-8AEE-0830-A94F-12AF49EB919C}"/>
              </a:ext>
            </a:extLst>
          </p:cNvPr>
          <p:cNvSpPr>
            <a:spLocks noGrp="1"/>
          </p:cNvSpPr>
          <p:nvPr>
            <p:ph type="title"/>
          </p:nvPr>
        </p:nvSpPr>
        <p:spPr/>
        <p:txBody>
          <a:bodyPr/>
          <a:lstStyle/>
          <a:p>
            <a:r>
              <a:rPr lang="nl-NL" dirty="0"/>
              <a:t>Voorzichtig</a:t>
            </a:r>
          </a:p>
        </p:txBody>
      </p:sp>
      <p:sp>
        <p:nvSpPr>
          <p:cNvPr id="3" name="Tijdelijke aanduiding voor inhoud 2">
            <a:extLst>
              <a:ext uri="{FF2B5EF4-FFF2-40B4-BE49-F238E27FC236}">
                <a16:creationId xmlns:a16="http://schemas.microsoft.com/office/drawing/2014/main" id="{2206FA73-975F-498F-5280-5BF630D65100}"/>
              </a:ext>
            </a:extLst>
          </p:cNvPr>
          <p:cNvSpPr>
            <a:spLocks noGrp="1"/>
          </p:cNvSpPr>
          <p:nvPr>
            <p:ph idx="1"/>
          </p:nvPr>
        </p:nvSpPr>
        <p:spPr/>
        <p:txBody>
          <a:bodyPr/>
          <a:lstStyle/>
          <a:p>
            <a:r>
              <a:rPr lang="nl-NL" dirty="0"/>
              <a:t>Verbonden met de </a:t>
            </a:r>
            <a:r>
              <a:rPr lang="nl-NL" dirty="0" err="1"/>
              <a:t>bijbelse</a:t>
            </a:r>
            <a:r>
              <a:rPr lang="nl-NL" dirty="0"/>
              <a:t> mensvisie moet dat ons voorzichtig maken.</a:t>
            </a:r>
          </a:p>
          <a:p>
            <a:r>
              <a:rPr lang="nl-NL" dirty="0"/>
              <a:t>Als iemand van geslacht wil veranderen, peil dan eerst de diepte van de verwarring. Vraag vervolgens ‘zou je dat wel doen…?’</a:t>
            </a:r>
          </a:p>
          <a:p>
            <a:r>
              <a:rPr lang="nl-NL" dirty="0"/>
              <a:t>Zelfaanvaarding moet voorafgaan aan de transitie, anders volgen er nieuwe psychische problemen.</a:t>
            </a:r>
          </a:p>
          <a:p>
            <a:r>
              <a:rPr lang="nl-NL" dirty="0"/>
              <a:t>Als iemand volhoudt met zijn/haar verlangen naar transitie, moeten we dat aanvaarden.</a:t>
            </a:r>
          </a:p>
          <a:p>
            <a:r>
              <a:rPr lang="nl-NL" dirty="0"/>
              <a:t>Maar moeten we dat dan ook vieren?</a:t>
            </a:r>
          </a:p>
        </p:txBody>
      </p:sp>
    </p:spTree>
    <p:extLst>
      <p:ext uri="{BB962C8B-B14F-4D97-AF65-F5344CB8AC3E}">
        <p14:creationId xmlns:p14="http://schemas.microsoft.com/office/powerpoint/2010/main" val="35443859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2E6E40B-71D2-8A6A-059A-E13A87B1EE19}"/>
              </a:ext>
            </a:extLst>
          </p:cNvPr>
          <p:cNvSpPr>
            <a:spLocks noGrp="1"/>
          </p:cNvSpPr>
          <p:nvPr>
            <p:ph type="title"/>
          </p:nvPr>
        </p:nvSpPr>
        <p:spPr/>
        <p:txBody>
          <a:bodyPr/>
          <a:lstStyle/>
          <a:p>
            <a:r>
              <a:rPr lang="nl-NL" dirty="0"/>
              <a:t>Ideologie</a:t>
            </a:r>
          </a:p>
        </p:txBody>
      </p:sp>
      <p:sp>
        <p:nvSpPr>
          <p:cNvPr id="3" name="Tijdelijke aanduiding voor inhoud 2">
            <a:extLst>
              <a:ext uri="{FF2B5EF4-FFF2-40B4-BE49-F238E27FC236}">
                <a16:creationId xmlns:a16="http://schemas.microsoft.com/office/drawing/2014/main" id="{ED71E59B-F10C-1C2E-2C45-E9CE5311BB5D}"/>
              </a:ext>
            </a:extLst>
          </p:cNvPr>
          <p:cNvSpPr>
            <a:spLocks noGrp="1"/>
          </p:cNvSpPr>
          <p:nvPr>
            <p:ph idx="1"/>
          </p:nvPr>
        </p:nvSpPr>
        <p:spPr/>
        <p:txBody>
          <a:bodyPr/>
          <a:lstStyle/>
          <a:p>
            <a:r>
              <a:rPr lang="nl-NL" dirty="0"/>
              <a:t>De genderideologie wil méér dan transgenders helpen. Alle verschil in gender tussen mannen en vrouwen moet uitgewist worden. (In de opvoeding, in winkels, in toiletten, in taalgebruik etc.) We moeten allemaal ‘inclusief’ denken en spreken.</a:t>
            </a:r>
          </a:p>
          <a:p>
            <a:endParaRPr lang="nl-NL" dirty="0"/>
          </a:p>
          <a:p>
            <a:pPr marL="0" indent="0">
              <a:buNone/>
            </a:pPr>
            <a:r>
              <a:rPr lang="nl-NL" i="1" dirty="0"/>
              <a:t>Doe jij hieraan mee? Waarom wel of niet?</a:t>
            </a:r>
          </a:p>
          <a:p>
            <a:endParaRPr lang="nl-NL" dirty="0"/>
          </a:p>
        </p:txBody>
      </p:sp>
    </p:spTree>
    <p:extLst>
      <p:ext uri="{BB962C8B-B14F-4D97-AF65-F5344CB8AC3E}">
        <p14:creationId xmlns:p14="http://schemas.microsoft.com/office/powerpoint/2010/main" val="33585125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B5652BD-1846-146A-B14D-DCCD1297B118}"/>
              </a:ext>
            </a:extLst>
          </p:cNvPr>
          <p:cNvSpPr>
            <a:spLocks noGrp="1"/>
          </p:cNvSpPr>
          <p:nvPr>
            <p:ph type="title"/>
          </p:nvPr>
        </p:nvSpPr>
        <p:spPr/>
        <p:txBody>
          <a:bodyPr/>
          <a:lstStyle/>
          <a:p>
            <a:r>
              <a:rPr lang="nl-NL" dirty="0"/>
              <a:t>Troost</a:t>
            </a:r>
          </a:p>
        </p:txBody>
      </p:sp>
      <p:sp>
        <p:nvSpPr>
          <p:cNvPr id="3" name="Tijdelijke aanduiding voor inhoud 2">
            <a:extLst>
              <a:ext uri="{FF2B5EF4-FFF2-40B4-BE49-F238E27FC236}">
                <a16:creationId xmlns:a16="http://schemas.microsoft.com/office/drawing/2014/main" id="{3558F823-8568-88F3-D076-2349E63EB52C}"/>
              </a:ext>
            </a:extLst>
          </p:cNvPr>
          <p:cNvSpPr>
            <a:spLocks noGrp="1"/>
          </p:cNvSpPr>
          <p:nvPr>
            <p:ph idx="1"/>
          </p:nvPr>
        </p:nvSpPr>
        <p:spPr/>
        <p:txBody>
          <a:bodyPr/>
          <a:lstStyle/>
          <a:p>
            <a:r>
              <a:rPr lang="nl-NL" dirty="0"/>
              <a:t>Troostrijk voor homo’s en transgenders zijn de </a:t>
            </a:r>
            <a:r>
              <a:rPr lang="nl-NL" dirty="0" err="1"/>
              <a:t>bijbelgedeelten</a:t>
            </a:r>
            <a:r>
              <a:rPr lang="nl-NL"/>
              <a:t> Jesaja </a:t>
            </a:r>
            <a:r>
              <a:rPr lang="nl-NL" dirty="0"/>
              <a:t>54:1 en 56:3-5 (en verbindt die eens met Hand.8!)</a:t>
            </a:r>
          </a:p>
        </p:txBody>
      </p:sp>
    </p:spTree>
    <p:extLst>
      <p:ext uri="{BB962C8B-B14F-4D97-AF65-F5344CB8AC3E}">
        <p14:creationId xmlns:p14="http://schemas.microsoft.com/office/powerpoint/2010/main" val="23867725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En dit geldt voor ons allen</a:t>
            </a:r>
          </a:p>
        </p:txBody>
      </p:sp>
      <p:sp>
        <p:nvSpPr>
          <p:cNvPr id="3" name="Tijdelijke aanduiding voor inhoud 2"/>
          <p:cNvSpPr>
            <a:spLocks noGrp="1"/>
          </p:cNvSpPr>
          <p:nvPr>
            <p:ph idx="1"/>
          </p:nvPr>
        </p:nvSpPr>
        <p:spPr/>
        <p:txBody>
          <a:bodyPr/>
          <a:lstStyle/>
          <a:p>
            <a:pPr marL="0" indent="0">
              <a:buNone/>
            </a:pPr>
            <a:r>
              <a:rPr lang="nl-NL" dirty="0"/>
              <a:t>Opwekking 355</a:t>
            </a:r>
          </a:p>
          <a:p>
            <a:r>
              <a:rPr lang="nl-NL" dirty="0"/>
              <a:t>U die mij geschapen hebt.</a:t>
            </a:r>
            <a:br>
              <a:rPr lang="nl-NL" dirty="0"/>
            </a:br>
            <a:r>
              <a:rPr lang="nl-NL" dirty="0"/>
              <a:t>U wil ik aanbidden als mijn God.</a:t>
            </a:r>
            <a:br>
              <a:rPr lang="nl-NL" dirty="0"/>
            </a:br>
            <a:r>
              <a:rPr lang="nl-NL" dirty="0"/>
              <a:t>In voor- of tegenspoed,</a:t>
            </a:r>
            <a:br>
              <a:rPr lang="nl-NL" dirty="0"/>
            </a:br>
            <a:r>
              <a:rPr lang="nl-NL" dirty="0"/>
              <a:t>uw liefde doet mij zingen.</a:t>
            </a:r>
            <a:br>
              <a:rPr lang="nl-NL" dirty="0"/>
            </a:br>
            <a:r>
              <a:rPr lang="nl-NL" dirty="0"/>
              <a:t>U die mij geschapen hebt,</a:t>
            </a:r>
            <a:br>
              <a:rPr lang="nl-NL" dirty="0"/>
            </a:br>
            <a:r>
              <a:rPr lang="nl-NL" dirty="0"/>
              <a:t>U wil ‘k danken hoe ik mij ook voel.</a:t>
            </a:r>
            <a:br>
              <a:rPr lang="nl-NL" dirty="0"/>
            </a:br>
            <a:r>
              <a:rPr lang="nl-NL" dirty="0"/>
              <a:t>En U gehoorzaam zijn.</a:t>
            </a:r>
            <a:br>
              <a:rPr lang="nl-NL" dirty="0"/>
            </a:br>
            <a:r>
              <a:rPr lang="nl-NL" dirty="0"/>
              <a:t>Heer, U bent mijn doel.</a:t>
            </a:r>
          </a:p>
          <a:p>
            <a:endParaRPr lang="nl-NL" dirty="0"/>
          </a:p>
        </p:txBody>
      </p:sp>
    </p:spTree>
    <p:extLst>
      <p:ext uri="{BB962C8B-B14F-4D97-AF65-F5344CB8AC3E}">
        <p14:creationId xmlns:p14="http://schemas.microsoft.com/office/powerpoint/2010/main" val="3831487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troom">
  <a:themeElements>
    <a:clrScheme name="Stroom">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Stroom">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Stroom">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931</TotalTime>
  <Words>1686</Words>
  <Application>Microsoft Office PowerPoint</Application>
  <PresentationFormat>Diavoorstelling (4:3)</PresentationFormat>
  <Paragraphs>118</Paragraphs>
  <Slides>28</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28</vt:i4>
      </vt:variant>
    </vt:vector>
  </HeadingPairs>
  <TitlesOfParts>
    <vt:vector size="32" baseType="lpstr">
      <vt:lpstr>Calibri</vt:lpstr>
      <vt:lpstr>Constantia</vt:lpstr>
      <vt:lpstr>Wingdings 2</vt:lpstr>
      <vt:lpstr>Stroom</vt:lpstr>
      <vt:lpstr>Een christelijke kijk op homoseksualiteit en transseksualiteit</vt:lpstr>
      <vt:lpstr>Let even op</vt:lpstr>
      <vt:lpstr>Blijft het dit? Zwart-wit.</vt:lpstr>
      <vt:lpstr>Of wordt het dit, kleurrijk?</vt:lpstr>
      <vt:lpstr>Of dit, een beetje vaag kleurtje? </vt:lpstr>
      <vt:lpstr>Meningsvorming</vt:lpstr>
      <vt:lpstr>Een casus</vt:lpstr>
      <vt:lpstr>Casus twee</vt:lpstr>
      <vt:lpstr>Let op</vt:lpstr>
      <vt:lpstr>Genieten van Gods gaven</vt:lpstr>
      <vt:lpstr>Mag alles?</vt:lpstr>
      <vt:lpstr>Wat mag dan niet in de bijbel?</vt:lpstr>
      <vt:lpstr>De begrenzing van seksualiteit</vt:lpstr>
      <vt:lpstr>De romantiek</vt:lpstr>
      <vt:lpstr>Even nadenken</vt:lpstr>
      <vt:lpstr>Gelijkheid</vt:lpstr>
      <vt:lpstr>Het toepassen van de bijbel</vt:lpstr>
      <vt:lpstr>Verschuivende visie</vt:lpstr>
      <vt:lpstr>Homoseksualiteit</vt:lpstr>
      <vt:lpstr>Transseksualiteit</vt:lpstr>
      <vt:lpstr>Mijn visie</vt:lpstr>
      <vt:lpstr>Vriendschap</vt:lpstr>
      <vt:lpstr>Pijnlijke grens</vt:lpstr>
      <vt:lpstr>Transgenders</vt:lpstr>
      <vt:lpstr>Voorzichtig</vt:lpstr>
      <vt:lpstr>Ideologie</vt:lpstr>
      <vt:lpstr>Troost</vt:lpstr>
      <vt:lpstr>En dit geldt voor ons allen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Een christelijke kijk op seksualiteit</dc:title>
  <dc:creator>N.C. van der Voet</dc:creator>
  <cp:lastModifiedBy>Nico van der Voet</cp:lastModifiedBy>
  <cp:revision>71</cp:revision>
  <dcterms:created xsi:type="dcterms:W3CDTF">2014-05-01T11:40:02Z</dcterms:created>
  <dcterms:modified xsi:type="dcterms:W3CDTF">2025-11-13T16:55:22Z</dcterms:modified>
</cp:coreProperties>
</file>