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9" r:id="rId4"/>
    <p:sldId id="259" r:id="rId5"/>
    <p:sldId id="262" r:id="rId6"/>
    <p:sldId id="265" r:id="rId7"/>
    <p:sldId id="266" r:id="rId8"/>
    <p:sldId id="260" r:id="rId9"/>
    <p:sldId id="264" r:id="rId10"/>
    <p:sldId id="261" r:id="rId11"/>
    <p:sldId id="267" r:id="rId12"/>
    <p:sldId id="263" r:id="rId13"/>
  </p:sldIdLst>
  <p:sldSz cx="12192000" cy="6858000"/>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FF9E681-0C33-4203-BC4E-02D561EEA622}" v="17" dt="2023-04-05T07:59:18.24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3" d="100"/>
          <a:sy n="83" d="100"/>
        </p:scale>
        <p:origin x="686"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co van der Voet" userId="9e6fc3e6dead0faa" providerId="LiveId" clId="{EFF9E681-0C33-4203-BC4E-02D561EEA622}"/>
    <pc:docChg chg="undo custSel addSld delSld modSld sldOrd">
      <pc:chgData name="Nico van der Voet" userId="9e6fc3e6dead0faa" providerId="LiveId" clId="{EFF9E681-0C33-4203-BC4E-02D561EEA622}" dt="2023-04-07T13:15:53.087" v="3984" actId="20577"/>
      <pc:docMkLst>
        <pc:docMk/>
      </pc:docMkLst>
      <pc:sldChg chg="modSp mod">
        <pc:chgData name="Nico van der Voet" userId="9e6fc3e6dead0faa" providerId="LiveId" clId="{EFF9E681-0C33-4203-BC4E-02D561EEA622}" dt="2023-04-07T13:15:53.087" v="3984" actId="20577"/>
        <pc:sldMkLst>
          <pc:docMk/>
          <pc:sldMk cId="4054112837" sldId="256"/>
        </pc:sldMkLst>
        <pc:spChg chg="mod">
          <ac:chgData name="Nico van der Voet" userId="9e6fc3e6dead0faa" providerId="LiveId" clId="{EFF9E681-0C33-4203-BC4E-02D561EEA622}" dt="2023-04-07T13:15:53.087" v="3984" actId="20577"/>
          <ac:spMkLst>
            <pc:docMk/>
            <pc:sldMk cId="4054112837" sldId="256"/>
            <ac:spMk id="3" creationId="{EAE2A2AB-D8A5-4BBC-32E5-92F54C339E88}"/>
          </ac:spMkLst>
        </pc:spChg>
      </pc:sldChg>
      <pc:sldChg chg="modSp mod">
        <pc:chgData name="Nico van der Voet" userId="9e6fc3e6dead0faa" providerId="LiveId" clId="{EFF9E681-0C33-4203-BC4E-02D561EEA622}" dt="2023-04-05T08:08:48.352" v="3909" actId="6549"/>
        <pc:sldMkLst>
          <pc:docMk/>
          <pc:sldMk cId="2911671837" sldId="257"/>
        </pc:sldMkLst>
        <pc:spChg chg="mod">
          <ac:chgData name="Nico van der Voet" userId="9e6fc3e6dead0faa" providerId="LiveId" clId="{EFF9E681-0C33-4203-BC4E-02D561EEA622}" dt="2023-04-05T08:08:48.352" v="3909" actId="6549"/>
          <ac:spMkLst>
            <pc:docMk/>
            <pc:sldMk cId="2911671837" sldId="257"/>
            <ac:spMk id="3" creationId="{B6AD35E1-BD4C-E497-E743-B34D109D6D66}"/>
          </ac:spMkLst>
        </pc:spChg>
      </pc:sldChg>
      <pc:sldChg chg="addSp delSp modSp del mod">
        <pc:chgData name="Nico van der Voet" userId="9e6fc3e6dead0faa" providerId="LiveId" clId="{EFF9E681-0C33-4203-BC4E-02D561EEA622}" dt="2023-04-05T08:00:22.779" v="3885" actId="47"/>
        <pc:sldMkLst>
          <pc:docMk/>
          <pc:sldMk cId="786806668" sldId="258"/>
        </pc:sldMkLst>
        <pc:spChg chg="mod">
          <ac:chgData name="Nico van der Voet" userId="9e6fc3e6dead0faa" providerId="LiveId" clId="{EFF9E681-0C33-4203-BC4E-02D561EEA622}" dt="2023-04-05T07:53:23.674" v="3755" actId="6549"/>
          <ac:spMkLst>
            <pc:docMk/>
            <pc:sldMk cId="786806668" sldId="258"/>
            <ac:spMk id="2" creationId="{49B46BB8-0C0E-2196-C6C3-E09F70082C93}"/>
          </ac:spMkLst>
        </pc:spChg>
        <pc:spChg chg="mod">
          <ac:chgData name="Nico van der Voet" userId="9e6fc3e6dead0faa" providerId="LiveId" clId="{EFF9E681-0C33-4203-BC4E-02D561EEA622}" dt="2023-04-05T07:56:45.341" v="3795" actId="14100"/>
          <ac:spMkLst>
            <pc:docMk/>
            <pc:sldMk cId="786806668" sldId="258"/>
            <ac:spMk id="3" creationId="{55412868-FCCB-D512-47D5-DA3BC46566F0}"/>
          </ac:spMkLst>
        </pc:spChg>
        <pc:spChg chg="add">
          <ac:chgData name="Nico van der Voet" userId="9e6fc3e6dead0faa" providerId="LiveId" clId="{EFF9E681-0C33-4203-BC4E-02D561EEA622}" dt="2023-04-05T07:55:06.487" v="3784"/>
          <ac:spMkLst>
            <pc:docMk/>
            <pc:sldMk cId="786806668" sldId="258"/>
            <ac:spMk id="4" creationId="{84D7BEF6-CFBF-6B8F-7575-D9DB86F4274B}"/>
          </ac:spMkLst>
        </pc:spChg>
        <pc:spChg chg="add del mod">
          <ac:chgData name="Nico van der Voet" userId="9e6fc3e6dead0faa" providerId="LiveId" clId="{EFF9E681-0C33-4203-BC4E-02D561EEA622}" dt="2023-04-05T07:55:34.564" v="3786"/>
          <ac:spMkLst>
            <pc:docMk/>
            <pc:sldMk cId="786806668" sldId="258"/>
            <ac:spMk id="5" creationId="{6E200BB0-49EA-A277-810C-6D1BAA834DF6}"/>
          </ac:spMkLst>
        </pc:spChg>
        <pc:spChg chg="add mod">
          <ac:chgData name="Nico van der Voet" userId="9e6fc3e6dead0faa" providerId="LiveId" clId="{EFF9E681-0C33-4203-BC4E-02D561EEA622}" dt="2023-04-05T07:55:36.914" v="3787"/>
          <ac:spMkLst>
            <pc:docMk/>
            <pc:sldMk cId="786806668" sldId="258"/>
            <ac:spMk id="6" creationId="{528B8D49-0F45-A14E-6575-4E81D74506EB}"/>
          </ac:spMkLst>
        </pc:spChg>
        <pc:picChg chg="add del mod">
          <ac:chgData name="Nico van der Voet" userId="9e6fc3e6dead0faa" providerId="LiveId" clId="{EFF9E681-0C33-4203-BC4E-02D561EEA622}" dt="2023-04-05T07:56:27.363" v="3793"/>
          <ac:picMkLst>
            <pc:docMk/>
            <pc:sldMk cId="786806668" sldId="258"/>
            <ac:picMk id="1032" creationId="{002609D4-F828-2034-0192-2D5EBA347F4C}"/>
          </ac:picMkLst>
        </pc:picChg>
        <pc:picChg chg="add mod">
          <ac:chgData name="Nico van der Voet" userId="9e6fc3e6dead0faa" providerId="LiveId" clId="{EFF9E681-0C33-4203-BC4E-02D561EEA622}" dt="2023-04-05T07:56:45.341" v="3795" actId="14100"/>
          <ac:picMkLst>
            <pc:docMk/>
            <pc:sldMk cId="786806668" sldId="258"/>
            <ac:picMk id="1034" creationId="{80737706-448D-9961-0D72-F02617232DEC}"/>
          </ac:picMkLst>
        </pc:picChg>
      </pc:sldChg>
      <pc:sldChg chg="modSp new mod">
        <pc:chgData name="Nico van der Voet" userId="9e6fc3e6dead0faa" providerId="LiveId" clId="{EFF9E681-0C33-4203-BC4E-02D561EEA622}" dt="2023-04-04T14:43:12.640" v="1559" actId="20577"/>
        <pc:sldMkLst>
          <pc:docMk/>
          <pc:sldMk cId="1642550848" sldId="259"/>
        </pc:sldMkLst>
        <pc:spChg chg="mod">
          <ac:chgData name="Nico van der Voet" userId="9e6fc3e6dead0faa" providerId="LiveId" clId="{EFF9E681-0C33-4203-BC4E-02D561EEA622}" dt="2023-04-04T14:18:06.908" v="12" actId="20577"/>
          <ac:spMkLst>
            <pc:docMk/>
            <pc:sldMk cId="1642550848" sldId="259"/>
            <ac:spMk id="2" creationId="{113AE7B9-EF24-0B26-AAA7-2CB0C31D0B12}"/>
          </ac:spMkLst>
        </pc:spChg>
        <pc:spChg chg="mod">
          <ac:chgData name="Nico van der Voet" userId="9e6fc3e6dead0faa" providerId="LiveId" clId="{EFF9E681-0C33-4203-BC4E-02D561EEA622}" dt="2023-04-04T14:43:12.640" v="1559" actId="20577"/>
          <ac:spMkLst>
            <pc:docMk/>
            <pc:sldMk cId="1642550848" sldId="259"/>
            <ac:spMk id="3" creationId="{5A7D1602-1BB3-14AE-D1FF-0BE89B704606}"/>
          </ac:spMkLst>
        </pc:spChg>
      </pc:sldChg>
      <pc:sldChg chg="modSp new mod">
        <pc:chgData name="Nico van der Voet" userId="9e6fc3e6dead0faa" providerId="LiveId" clId="{EFF9E681-0C33-4203-BC4E-02D561EEA622}" dt="2023-04-05T06:51:05.103" v="3096" actId="20577"/>
        <pc:sldMkLst>
          <pc:docMk/>
          <pc:sldMk cId="2160121509" sldId="260"/>
        </pc:sldMkLst>
        <pc:spChg chg="mod">
          <ac:chgData name="Nico van der Voet" userId="9e6fc3e6dead0faa" providerId="LiveId" clId="{EFF9E681-0C33-4203-BC4E-02D561EEA622}" dt="2023-04-04T14:43:22.528" v="1570" actId="20577"/>
          <ac:spMkLst>
            <pc:docMk/>
            <pc:sldMk cId="2160121509" sldId="260"/>
            <ac:spMk id="2" creationId="{3B0D63D5-5DC8-0C65-7FDE-C202EF14B7A0}"/>
          </ac:spMkLst>
        </pc:spChg>
        <pc:spChg chg="mod">
          <ac:chgData name="Nico van der Voet" userId="9e6fc3e6dead0faa" providerId="LiveId" clId="{EFF9E681-0C33-4203-BC4E-02D561EEA622}" dt="2023-04-05T06:51:05.103" v="3096" actId="20577"/>
          <ac:spMkLst>
            <pc:docMk/>
            <pc:sldMk cId="2160121509" sldId="260"/>
            <ac:spMk id="3" creationId="{49599EE3-73B3-5E99-85BF-2B0963DAFF57}"/>
          </ac:spMkLst>
        </pc:spChg>
      </pc:sldChg>
      <pc:sldChg chg="modSp new mod">
        <pc:chgData name="Nico van der Voet" userId="9e6fc3e6dead0faa" providerId="LiveId" clId="{EFF9E681-0C33-4203-BC4E-02D561EEA622}" dt="2023-04-05T07:51:33.620" v="3689" actId="313"/>
        <pc:sldMkLst>
          <pc:docMk/>
          <pc:sldMk cId="1199578189" sldId="261"/>
        </pc:sldMkLst>
        <pc:spChg chg="mod">
          <ac:chgData name="Nico van der Voet" userId="9e6fc3e6dead0faa" providerId="LiveId" clId="{EFF9E681-0C33-4203-BC4E-02D561EEA622}" dt="2023-04-04T14:28:15.414" v="527" actId="20577"/>
          <ac:spMkLst>
            <pc:docMk/>
            <pc:sldMk cId="1199578189" sldId="261"/>
            <ac:spMk id="2" creationId="{23FFABAD-8541-979A-3A1A-3779A5C94A05}"/>
          </ac:spMkLst>
        </pc:spChg>
        <pc:spChg chg="mod">
          <ac:chgData name="Nico van der Voet" userId="9e6fc3e6dead0faa" providerId="LiveId" clId="{EFF9E681-0C33-4203-BC4E-02D561EEA622}" dt="2023-04-05T07:51:33.620" v="3689" actId="313"/>
          <ac:spMkLst>
            <pc:docMk/>
            <pc:sldMk cId="1199578189" sldId="261"/>
            <ac:spMk id="3" creationId="{5D2B9E1E-B97C-E80D-6D0C-4F64CE87D5DA}"/>
          </ac:spMkLst>
        </pc:spChg>
      </pc:sldChg>
      <pc:sldChg chg="modSp new mod ord">
        <pc:chgData name="Nico van der Voet" userId="9e6fc3e6dead0faa" providerId="LiveId" clId="{EFF9E681-0C33-4203-BC4E-02D561EEA622}" dt="2023-04-05T08:09:46.294" v="3952" actId="6549"/>
        <pc:sldMkLst>
          <pc:docMk/>
          <pc:sldMk cId="1201170359" sldId="262"/>
        </pc:sldMkLst>
        <pc:spChg chg="mod">
          <ac:chgData name="Nico van der Voet" userId="9e6fc3e6dead0faa" providerId="LiveId" clId="{EFF9E681-0C33-4203-BC4E-02D561EEA622}" dt="2023-04-05T06:27:22.974" v="2174" actId="20577"/>
          <ac:spMkLst>
            <pc:docMk/>
            <pc:sldMk cId="1201170359" sldId="262"/>
            <ac:spMk id="2" creationId="{0CA66C38-E61E-BCC0-E731-1E4C4FD1F348}"/>
          </ac:spMkLst>
        </pc:spChg>
        <pc:spChg chg="mod">
          <ac:chgData name="Nico van der Voet" userId="9e6fc3e6dead0faa" providerId="LiveId" clId="{EFF9E681-0C33-4203-BC4E-02D561EEA622}" dt="2023-04-05T08:09:46.294" v="3952" actId="6549"/>
          <ac:spMkLst>
            <pc:docMk/>
            <pc:sldMk cId="1201170359" sldId="262"/>
            <ac:spMk id="3" creationId="{E035C2DF-2F4F-5A10-1F37-75B588C38789}"/>
          </ac:spMkLst>
        </pc:spChg>
      </pc:sldChg>
      <pc:sldChg chg="addSp delSp modSp new mod">
        <pc:chgData name="Nico van der Voet" userId="9e6fc3e6dead0faa" providerId="LiveId" clId="{EFF9E681-0C33-4203-BC4E-02D561EEA622}" dt="2023-04-05T06:31:58.309" v="2305" actId="20577"/>
        <pc:sldMkLst>
          <pc:docMk/>
          <pc:sldMk cId="630619745" sldId="263"/>
        </pc:sldMkLst>
        <pc:spChg chg="mod">
          <ac:chgData name="Nico van der Voet" userId="9e6fc3e6dead0faa" providerId="LiveId" clId="{EFF9E681-0C33-4203-BC4E-02D561EEA622}" dt="2023-04-04T14:34:51.208" v="862" actId="20577"/>
          <ac:spMkLst>
            <pc:docMk/>
            <pc:sldMk cId="630619745" sldId="263"/>
            <ac:spMk id="2" creationId="{1ED69087-695F-52C9-ADDD-75F31217F1DA}"/>
          </ac:spMkLst>
        </pc:spChg>
        <pc:spChg chg="mod">
          <ac:chgData name="Nico van der Voet" userId="9e6fc3e6dead0faa" providerId="LiveId" clId="{EFF9E681-0C33-4203-BC4E-02D561EEA622}" dt="2023-04-05T06:31:58.309" v="2305" actId="20577"/>
          <ac:spMkLst>
            <pc:docMk/>
            <pc:sldMk cId="630619745" sldId="263"/>
            <ac:spMk id="3" creationId="{2FD2E2BF-DC2C-25D5-8F80-B6718A08274F}"/>
          </ac:spMkLst>
        </pc:spChg>
        <pc:spChg chg="add del">
          <ac:chgData name="Nico van der Voet" userId="9e6fc3e6dead0faa" providerId="LiveId" clId="{EFF9E681-0C33-4203-BC4E-02D561EEA622}" dt="2023-04-04T14:32:01.141" v="682" actId="22"/>
          <ac:spMkLst>
            <pc:docMk/>
            <pc:sldMk cId="630619745" sldId="263"/>
            <ac:spMk id="5" creationId="{8B3B7629-9ABC-5E43-AD2D-C2D3D805B013}"/>
          </ac:spMkLst>
        </pc:spChg>
      </pc:sldChg>
      <pc:sldChg chg="modSp new mod">
        <pc:chgData name="Nico van der Voet" userId="9e6fc3e6dead0faa" providerId="LiveId" clId="{EFF9E681-0C33-4203-BC4E-02D561EEA622}" dt="2023-04-05T08:15:01.126" v="3953" actId="20577"/>
        <pc:sldMkLst>
          <pc:docMk/>
          <pc:sldMk cId="714916666" sldId="264"/>
        </pc:sldMkLst>
        <pc:spChg chg="mod">
          <ac:chgData name="Nico van der Voet" userId="9e6fc3e6dead0faa" providerId="LiveId" clId="{EFF9E681-0C33-4203-BC4E-02D561EEA622}" dt="2023-04-04T14:43:35.540" v="1586" actId="20577"/>
          <ac:spMkLst>
            <pc:docMk/>
            <pc:sldMk cId="714916666" sldId="264"/>
            <ac:spMk id="2" creationId="{CEA9C5F0-B17A-F180-8A21-F90396AD7C7B}"/>
          </ac:spMkLst>
        </pc:spChg>
        <pc:spChg chg="mod">
          <ac:chgData name="Nico van der Voet" userId="9e6fc3e6dead0faa" providerId="LiveId" clId="{EFF9E681-0C33-4203-BC4E-02D561EEA622}" dt="2023-04-05T08:15:01.126" v="3953" actId="20577"/>
          <ac:spMkLst>
            <pc:docMk/>
            <pc:sldMk cId="714916666" sldId="264"/>
            <ac:spMk id="3" creationId="{391044DF-DEE2-636C-8ED1-406225517C82}"/>
          </ac:spMkLst>
        </pc:spChg>
      </pc:sldChg>
      <pc:sldChg chg="modSp new mod">
        <pc:chgData name="Nico van der Voet" userId="9e6fc3e6dead0faa" providerId="LiveId" clId="{EFF9E681-0C33-4203-BC4E-02D561EEA622}" dt="2023-04-05T06:54:42.768" v="3286" actId="20577"/>
        <pc:sldMkLst>
          <pc:docMk/>
          <pc:sldMk cId="1313103493" sldId="265"/>
        </pc:sldMkLst>
        <pc:spChg chg="mod">
          <ac:chgData name="Nico van der Voet" userId="9e6fc3e6dead0faa" providerId="LiveId" clId="{EFF9E681-0C33-4203-BC4E-02D561EEA622}" dt="2023-04-04T14:48:33.902" v="2060" actId="20577"/>
          <ac:spMkLst>
            <pc:docMk/>
            <pc:sldMk cId="1313103493" sldId="265"/>
            <ac:spMk id="2" creationId="{D74C2EA8-D12F-8094-9CD4-2074EE2DDC71}"/>
          </ac:spMkLst>
        </pc:spChg>
        <pc:spChg chg="mod">
          <ac:chgData name="Nico van der Voet" userId="9e6fc3e6dead0faa" providerId="LiveId" clId="{EFF9E681-0C33-4203-BC4E-02D561EEA622}" dt="2023-04-05T06:54:42.768" v="3286" actId="20577"/>
          <ac:spMkLst>
            <pc:docMk/>
            <pc:sldMk cId="1313103493" sldId="265"/>
            <ac:spMk id="3" creationId="{B35FAD17-0D6F-1704-F7B5-9F41A3E19F3F}"/>
          </ac:spMkLst>
        </pc:spChg>
      </pc:sldChg>
      <pc:sldChg chg="modSp new mod">
        <pc:chgData name="Nico van der Voet" userId="9e6fc3e6dead0faa" providerId="LiveId" clId="{EFF9E681-0C33-4203-BC4E-02D561EEA622}" dt="2023-04-05T07:49:46.588" v="3685" actId="6549"/>
        <pc:sldMkLst>
          <pc:docMk/>
          <pc:sldMk cId="3850115902" sldId="266"/>
        </pc:sldMkLst>
        <pc:spChg chg="mod">
          <ac:chgData name="Nico van der Voet" userId="9e6fc3e6dead0faa" providerId="LiveId" clId="{EFF9E681-0C33-4203-BC4E-02D561EEA622}" dt="2023-04-05T07:40:23.507" v="3310" actId="20577"/>
          <ac:spMkLst>
            <pc:docMk/>
            <pc:sldMk cId="3850115902" sldId="266"/>
            <ac:spMk id="2" creationId="{ACA5B7BC-99D5-C378-AFAA-25AE2EC1A02D}"/>
          </ac:spMkLst>
        </pc:spChg>
        <pc:spChg chg="mod">
          <ac:chgData name="Nico van der Voet" userId="9e6fc3e6dead0faa" providerId="LiveId" clId="{EFF9E681-0C33-4203-BC4E-02D561EEA622}" dt="2023-04-05T07:49:46.588" v="3685" actId="6549"/>
          <ac:spMkLst>
            <pc:docMk/>
            <pc:sldMk cId="3850115902" sldId="266"/>
            <ac:spMk id="3" creationId="{1BFED5CE-87EB-DDBA-3E22-F47659C9244C}"/>
          </ac:spMkLst>
        </pc:spChg>
      </pc:sldChg>
      <pc:sldChg chg="modSp new mod">
        <pc:chgData name="Nico van der Voet" userId="9e6fc3e6dead0faa" providerId="LiveId" clId="{EFF9E681-0C33-4203-BC4E-02D561EEA622}" dt="2023-04-05T07:52:26.510" v="3724" actId="6549"/>
        <pc:sldMkLst>
          <pc:docMk/>
          <pc:sldMk cId="583967092" sldId="267"/>
        </pc:sldMkLst>
        <pc:spChg chg="mod">
          <ac:chgData name="Nico van der Voet" userId="9e6fc3e6dead0faa" providerId="LiveId" clId="{EFF9E681-0C33-4203-BC4E-02D561EEA622}" dt="2023-04-05T07:52:26.510" v="3724" actId="6549"/>
          <ac:spMkLst>
            <pc:docMk/>
            <pc:sldMk cId="583967092" sldId="267"/>
            <ac:spMk id="2" creationId="{2BBB3A36-0796-41B7-ECDE-62B55A7EAEA5}"/>
          </ac:spMkLst>
        </pc:spChg>
        <pc:spChg chg="mod">
          <ac:chgData name="Nico van der Voet" userId="9e6fc3e6dead0faa" providerId="LiveId" clId="{EFF9E681-0C33-4203-BC4E-02D561EEA622}" dt="2023-04-05T07:51:47.571" v="3693" actId="313"/>
          <ac:spMkLst>
            <pc:docMk/>
            <pc:sldMk cId="583967092" sldId="267"/>
            <ac:spMk id="3" creationId="{C549B62D-A811-2D44-4F63-3A01F705413E}"/>
          </ac:spMkLst>
        </pc:spChg>
      </pc:sldChg>
      <pc:sldChg chg="addSp delSp modSp new del mod">
        <pc:chgData name="Nico van der Voet" userId="9e6fc3e6dead0faa" providerId="LiveId" clId="{EFF9E681-0C33-4203-BC4E-02D561EEA622}" dt="2023-04-05T08:00:25.044" v="3886" actId="47"/>
        <pc:sldMkLst>
          <pc:docMk/>
          <pc:sldMk cId="478294710" sldId="268"/>
        </pc:sldMkLst>
        <pc:spChg chg="del">
          <ac:chgData name="Nico van der Voet" userId="9e6fc3e6dead0faa" providerId="LiveId" clId="{EFF9E681-0C33-4203-BC4E-02D561EEA622}" dt="2023-04-05T07:56:55.633" v="3797"/>
          <ac:spMkLst>
            <pc:docMk/>
            <pc:sldMk cId="478294710" sldId="268"/>
            <ac:spMk id="4" creationId="{BE522C8D-440B-BD8A-CAB3-1BB380067C5D}"/>
          </ac:spMkLst>
        </pc:spChg>
        <pc:picChg chg="add mod">
          <ac:chgData name="Nico van der Voet" userId="9e6fc3e6dead0faa" providerId="LiveId" clId="{EFF9E681-0C33-4203-BC4E-02D561EEA622}" dt="2023-04-05T07:57:00.875" v="3798" actId="14100"/>
          <ac:picMkLst>
            <pc:docMk/>
            <pc:sldMk cId="478294710" sldId="268"/>
            <ac:picMk id="7" creationId="{D664EDAA-3C46-D89E-3573-2E930D081C16}"/>
          </ac:picMkLst>
        </pc:picChg>
      </pc:sldChg>
      <pc:sldChg chg="addSp delSp modSp new mod">
        <pc:chgData name="Nico van der Voet" userId="9e6fc3e6dead0faa" providerId="LiveId" clId="{EFF9E681-0C33-4203-BC4E-02D561EEA622}" dt="2023-04-05T08:03:14.580" v="3896" actId="20577"/>
        <pc:sldMkLst>
          <pc:docMk/>
          <pc:sldMk cId="3945492911" sldId="269"/>
        </pc:sldMkLst>
        <pc:spChg chg="mod">
          <ac:chgData name="Nico van der Voet" userId="9e6fc3e6dead0faa" providerId="LiveId" clId="{EFF9E681-0C33-4203-BC4E-02D561EEA622}" dt="2023-04-05T08:03:14.580" v="3896" actId="20577"/>
          <ac:spMkLst>
            <pc:docMk/>
            <pc:sldMk cId="3945492911" sldId="269"/>
            <ac:spMk id="2" creationId="{1683D695-A422-9985-F4B9-0A57D740D7C4}"/>
          </ac:spMkLst>
        </pc:spChg>
        <pc:spChg chg="del">
          <ac:chgData name="Nico van der Voet" userId="9e6fc3e6dead0faa" providerId="LiveId" clId="{EFF9E681-0C33-4203-BC4E-02D561EEA622}" dt="2023-04-05T07:57:42.018" v="3800"/>
          <ac:spMkLst>
            <pc:docMk/>
            <pc:sldMk cId="3945492911" sldId="269"/>
            <ac:spMk id="3" creationId="{E581B8E1-D5EE-E223-E87B-546B58F0A616}"/>
          </ac:spMkLst>
        </pc:spChg>
        <pc:spChg chg="del">
          <ac:chgData name="Nico van der Voet" userId="9e6fc3e6dead0faa" providerId="LiveId" clId="{EFF9E681-0C33-4203-BC4E-02D561EEA622}" dt="2023-04-05T07:59:18.241" v="3801"/>
          <ac:spMkLst>
            <pc:docMk/>
            <pc:sldMk cId="3945492911" sldId="269"/>
            <ac:spMk id="4" creationId="{C8F0B875-0F20-ABBC-B1F2-55CF7872B301}"/>
          </ac:spMkLst>
        </pc:spChg>
        <pc:picChg chg="add mod">
          <ac:chgData name="Nico van der Voet" userId="9e6fc3e6dead0faa" providerId="LiveId" clId="{EFF9E681-0C33-4203-BC4E-02D561EEA622}" dt="2023-04-05T07:57:42.018" v="3800"/>
          <ac:picMkLst>
            <pc:docMk/>
            <pc:sldMk cId="3945492911" sldId="269"/>
            <ac:picMk id="7" creationId="{62450B07-B844-0269-6DAC-46BAC96E4E29}"/>
          </ac:picMkLst>
        </pc:picChg>
        <pc:picChg chg="add mod">
          <ac:chgData name="Nico van der Voet" userId="9e6fc3e6dead0faa" providerId="LiveId" clId="{EFF9E681-0C33-4203-BC4E-02D561EEA622}" dt="2023-04-05T07:59:18.241" v="3801"/>
          <ac:picMkLst>
            <pc:docMk/>
            <pc:sldMk cId="3945492911" sldId="269"/>
            <ac:picMk id="8" creationId="{81D402F5-0103-9306-6C2D-755A52D76F15}"/>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D523CB0-893C-2CD2-9851-A0C5D3EBF13A}"/>
              </a:ext>
            </a:extLst>
          </p:cNvPr>
          <p:cNvSpPr>
            <a:spLocks noGrp="1"/>
          </p:cNvSpPr>
          <p:nvPr>
            <p:ph type="ctrTitle"/>
          </p:nvPr>
        </p:nvSpPr>
        <p:spPr>
          <a:xfrm>
            <a:off x="1524000" y="1122363"/>
            <a:ext cx="9144000" cy="2387600"/>
          </a:xfrm>
        </p:spPr>
        <p:txBody>
          <a:bodyPr anchor="b"/>
          <a:lstStyle>
            <a:lvl1pPr algn="ctr">
              <a:defRPr sz="6000"/>
            </a:lvl1pPr>
          </a:lstStyle>
          <a:p>
            <a:r>
              <a:rPr lang="nl-NL"/>
              <a:t>Klik om stijl te bewerken</a:t>
            </a:r>
          </a:p>
        </p:txBody>
      </p:sp>
      <p:sp>
        <p:nvSpPr>
          <p:cNvPr id="3" name="Ondertitel 2">
            <a:extLst>
              <a:ext uri="{FF2B5EF4-FFF2-40B4-BE49-F238E27FC236}">
                <a16:creationId xmlns:a16="http://schemas.microsoft.com/office/drawing/2014/main" id="{84E62168-24E0-17AB-B474-A550B70667C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a:t>Klikken om de ondertitelstijl van het model te bewerken</a:t>
            </a:r>
          </a:p>
        </p:txBody>
      </p:sp>
      <p:sp>
        <p:nvSpPr>
          <p:cNvPr id="4" name="Tijdelijke aanduiding voor datum 3">
            <a:extLst>
              <a:ext uri="{FF2B5EF4-FFF2-40B4-BE49-F238E27FC236}">
                <a16:creationId xmlns:a16="http://schemas.microsoft.com/office/drawing/2014/main" id="{572B0B23-F932-F665-2AA3-A5429494C433}"/>
              </a:ext>
            </a:extLst>
          </p:cNvPr>
          <p:cNvSpPr>
            <a:spLocks noGrp="1"/>
          </p:cNvSpPr>
          <p:nvPr>
            <p:ph type="dt" sz="half" idx="10"/>
          </p:nvPr>
        </p:nvSpPr>
        <p:spPr/>
        <p:txBody>
          <a:bodyPr/>
          <a:lstStyle/>
          <a:p>
            <a:fld id="{B790458A-F410-42EC-9311-41A2E6A401DC}" type="datetimeFigureOut">
              <a:rPr lang="nl-NL" smtClean="0"/>
              <a:t>7-4-2023</a:t>
            </a:fld>
            <a:endParaRPr lang="nl-NL"/>
          </a:p>
        </p:txBody>
      </p:sp>
      <p:sp>
        <p:nvSpPr>
          <p:cNvPr id="5" name="Tijdelijke aanduiding voor voettekst 4">
            <a:extLst>
              <a:ext uri="{FF2B5EF4-FFF2-40B4-BE49-F238E27FC236}">
                <a16:creationId xmlns:a16="http://schemas.microsoft.com/office/drawing/2014/main" id="{0B1D07FF-0A24-2BFF-215D-7DC5793936AC}"/>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CBACFFF8-B90A-312B-0CF5-2B71686C7313}"/>
              </a:ext>
            </a:extLst>
          </p:cNvPr>
          <p:cNvSpPr>
            <a:spLocks noGrp="1"/>
          </p:cNvSpPr>
          <p:nvPr>
            <p:ph type="sldNum" sz="quarter" idx="12"/>
          </p:nvPr>
        </p:nvSpPr>
        <p:spPr/>
        <p:txBody>
          <a:bodyPr/>
          <a:lstStyle/>
          <a:p>
            <a:fld id="{C8AE6F20-A838-4A9F-B621-2734F4AE0068}" type="slidenum">
              <a:rPr lang="nl-NL" smtClean="0"/>
              <a:t>‹nr.›</a:t>
            </a:fld>
            <a:endParaRPr lang="nl-NL"/>
          </a:p>
        </p:txBody>
      </p:sp>
    </p:spTree>
    <p:extLst>
      <p:ext uri="{BB962C8B-B14F-4D97-AF65-F5344CB8AC3E}">
        <p14:creationId xmlns:p14="http://schemas.microsoft.com/office/powerpoint/2010/main" val="363559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762AA4-C365-9462-6ED9-9A0EB8517C4B}"/>
              </a:ext>
            </a:extLst>
          </p:cNvPr>
          <p:cNvSpPr>
            <a:spLocks noGrp="1"/>
          </p:cNvSpPr>
          <p:nvPr>
            <p:ph type="title"/>
          </p:nvPr>
        </p:nvSpPr>
        <p:spPr/>
        <p:txBody>
          <a:bodyPr/>
          <a:lstStyle/>
          <a:p>
            <a:r>
              <a:rPr lang="nl-NL"/>
              <a:t>Klik om stijl te bewerken</a:t>
            </a:r>
          </a:p>
        </p:txBody>
      </p:sp>
      <p:sp>
        <p:nvSpPr>
          <p:cNvPr id="3" name="Tijdelijke aanduiding voor inhoud 2">
            <a:extLst>
              <a:ext uri="{FF2B5EF4-FFF2-40B4-BE49-F238E27FC236}">
                <a16:creationId xmlns:a16="http://schemas.microsoft.com/office/drawing/2014/main" id="{8A62138F-19F6-439C-A2E0-49AA78087566}"/>
              </a:ext>
            </a:extLst>
          </p:cNvPr>
          <p:cNvSpPr>
            <a:spLocks noGrp="1"/>
          </p:cNvSpPr>
          <p:nvPr>
            <p:ph idx="1"/>
          </p:nvPr>
        </p:nvSpPr>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A9E3189A-DD2D-2AAC-1034-10EFB2EB3396}"/>
              </a:ext>
            </a:extLst>
          </p:cNvPr>
          <p:cNvSpPr>
            <a:spLocks noGrp="1"/>
          </p:cNvSpPr>
          <p:nvPr>
            <p:ph type="dt" sz="half" idx="10"/>
          </p:nvPr>
        </p:nvSpPr>
        <p:spPr/>
        <p:txBody>
          <a:bodyPr/>
          <a:lstStyle/>
          <a:p>
            <a:fld id="{B790458A-F410-42EC-9311-41A2E6A401DC}" type="datetimeFigureOut">
              <a:rPr lang="nl-NL" smtClean="0"/>
              <a:t>7-4-2023</a:t>
            </a:fld>
            <a:endParaRPr lang="nl-NL"/>
          </a:p>
        </p:txBody>
      </p:sp>
      <p:sp>
        <p:nvSpPr>
          <p:cNvPr id="5" name="Tijdelijke aanduiding voor voettekst 4">
            <a:extLst>
              <a:ext uri="{FF2B5EF4-FFF2-40B4-BE49-F238E27FC236}">
                <a16:creationId xmlns:a16="http://schemas.microsoft.com/office/drawing/2014/main" id="{EE6FD867-3285-9791-0B50-E286068D0719}"/>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194DB4AF-4FB5-A6D9-63D8-5150F75735EB}"/>
              </a:ext>
            </a:extLst>
          </p:cNvPr>
          <p:cNvSpPr>
            <a:spLocks noGrp="1"/>
          </p:cNvSpPr>
          <p:nvPr>
            <p:ph type="sldNum" sz="quarter" idx="12"/>
          </p:nvPr>
        </p:nvSpPr>
        <p:spPr/>
        <p:txBody>
          <a:bodyPr/>
          <a:lstStyle/>
          <a:p>
            <a:fld id="{C8AE6F20-A838-4A9F-B621-2734F4AE0068}" type="slidenum">
              <a:rPr lang="nl-NL" smtClean="0"/>
              <a:t>‹nr.›</a:t>
            </a:fld>
            <a:endParaRPr lang="nl-NL"/>
          </a:p>
        </p:txBody>
      </p:sp>
    </p:spTree>
    <p:extLst>
      <p:ext uri="{BB962C8B-B14F-4D97-AF65-F5344CB8AC3E}">
        <p14:creationId xmlns:p14="http://schemas.microsoft.com/office/powerpoint/2010/main" val="5482976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E8CFE0C-BC71-78BE-6D7D-A24A205EDC93}"/>
              </a:ext>
            </a:extLst>
          </p:cNvPr>
          <p:cNvSpPr>
            <a:spLocks noGrp="1"/>
          </p:cNvSpPr>
          <p:nvPr>
            <p:ph type="title"/>
          </p:nvPr>
        </p:nvSpPr>
        <p:spPr>
          <a:xfrm>
            <a:off x="831850" y="1709738"/>
            <a:ext cx="10515600" cy="2852737"/>
          </a:xfrm>
        </p:spPr>
        <p:txBody>
          <a:bodyPr anchor="b"/>
          <a:lstStyle>
            <a:lvl1pPr>
              <a:defRPr sz="6000"/>
            </a:lvl1pPr>
          </a:lstStyle>
          <a:p>
            <a:r>
              <a:rPr lang="nl-NL"/>
              <a:t>Klik om stijl te bewerken</a:t>
            </a:r>
          </a:p>
        </p:txBody>
      </p:sp>
      <p:sp>
        <p:nvSpPr>
          <p:cNvPr id="3" name="Tijdelijke aanduiding voor tekst 2">
            <a:extLst>
              <a:ext uri="{FF2B5EF4-FFF2-40B4-BE49-F238E27FC236}">
                <a16:creationId xmlns:a16="http://schemas.microsoft.com/office/drawing/2014/main" id="{5DC45693-75E2-08DA-BBC5-9914AB6CDAE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nl-NL"/>
              <a:t>Klikken om de tekststijl van het model te bewerken</a:t>
            </a:r>
          </a:p>
        </p:txBody>
      </p:sp>
      <p:sp>
        <p:nvSpPr>
          <p:cNvPr id="4" name="Tijdelijke aanduiding voor datum 3">
            <a:extLst>
              <a:ext uri="{FF2B5EF4-FFF2-40B4-BE49-F238E27FC236}">
                <a16:creationId xmlns:a16="http://schemas.microsoft.com/office/drawing/2014/main" id="{5B2D1EA5-09E7-8CC3-64CC-C310FBCE031B}"/>
              </a:ext>
            </a:extLst>
          </p:cNvPr>
          <p:cNvSpPr>
            <a:spLocks noGrp="1"/>
          </p:cNvSpPr>
          <p:nvPr>
            <p:ph type="dt" sz="half" idx="10"/>
          </p:nvPr>
        </p:nvSpPr>
        <p:spPr/>
        <p:txBody>
          <a:bodyPr/>
          <a:lstStyle/>
          <a:p>
            <a:fld id="{B790458A-F410-42EC-9311-41A2E6A401DC}" type="datetimeFigureOut">
              <a:rPr lang="nl-NL" smtClean="0"/>
              <a:t>7-4-2023</a:t>
            </a:fld>
            <a:endParaRPr lang="nl-NL"/>
          </a:p>
        </p:txBody>
      </p:sp>
      <p:sp>
        <p:nvSpPr>
          <p:cNvPr id="5" name="Tijdelijke aanduiding voor voettekst 4">
            <a:extLst>
              <a:ext uri="{FF2B5EF4-FFF2-40B4-BE49-F238E27FC236}">
                <a16:creationId xmlns:a16="http://schemas.microsoft.com/office/drawing/2014/main" id="{B73DAD3C-F4D2-F1AB-1D7F-978AC128B09B}"/>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5C71FD0E-5DB0-037B-2A48-EEA3A86E9A2C}"/>
              </a:ext>
            </a:extLst>
          </p:cNvPr>
          <p:cNvSpPr>
            <a:spLocks noGrp="1"/>
          </p:cNvSpPr>
          <p:nvPr>
            <p:ph type="sldNum" sz="quarter" idx="12"/>
          </p:nvPr>
        </p:nvSpPr>
        <p:spPr/>
        <p:txBody>
          <a:bodyPr/>
          <a:lstStyle/>
          <a:p>
            <a:fld id="{C8AE6F20-A838-4A9F-B621-2734F4AE0068}" type="slidenum">
              <a:rPr lang="nl-NL" smtClean="0"/>
              <a:t>‹nr.›</a:t>
            </a:fld>
            <a:endParaRPr lang="nl-NL"/>
          </a:p>
        </p:txBody>
      </p:sp>
    </p:spTree>
    <p:extLst>
      <p:ext uri="{BB962C8B-B14F-4D97-AF65-F5344CB8AC3E}">
        <p14:creationId xmlns:p14="http://schemas.microsoft.com/office/powerpoint/2010/main" val="20205227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A7F2FEE-3FB4-AE61-07FE-208F3B4B5B92}"/>
              </a:ext>
            </a:extLst>
          </p:cNvPr>
          <p:cNvSpPr>
            <a:spLocks noGrp="1"/>
          </p:cNvSpPr>
          <p:nvPr>
            <p:ph type="title"/>
          </p:nvPr>
        </p:nvSpPr>
        <p:spPr/>
        <p:txBody>
          <a:bodyPr/>
          <a:lstStyle/>
          <a:p>
            <a:r>
              <a:rPr lang="nl-NL"/>
              <a:t>Klik om stijl te bewerken</a:t>
            </a:r>
          </a:p>
        </p:txBody>
      </p:sp>
      <p:sp>
        <p:nvSpPr>
          <p:cNvPr id="3" name="Tijdelijke aanduiding voor inhoud 2">
            <a:extLst>
              <a:ext uri="{FF2B5EF4-FFF2-40B4-BE49-F238E27FC236}">
                <a16:creationId xmlns:a16="http://schemas.microsoft.com/office/drawing/2014/main" id="{00D557B9-F81A-3D2E-BBB5-605A633E33EA}"/>
              </a:ext>
            </a:extLst>
          </p:cNvPr>
          <p:cNvSpPr>
            <a:spLocks noGrp="1"/>
          </p:cNvSpPr>
          <p:nvPr>
            <p:ph sz="half" idx="1"/>
          </p:nvPr>
        </p:nvSpPr>
        <p:spPr>
          <a:xfrm>
            <a:off x="838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inhoud 3">
            <a:extLst>
              <a:ext uri="{FF2B5EF4-FFF2-40B4-BE49-F238E27FC236}">
                <a16:creationId xmlns:a16="http://schemas.microsoft.com/office/drawing/2014/main" id="{25162DD7-026C-0E42-944D-7677A75643DA}"/>
              </a:ext>
            </a:extLst>
          </p:cNvPr>
          <p:cNvSpPr>
            <a:spLocks noGrp="1"/>
          </p:cNvSpPr>
          <p:nvPr>
            <p:ph sz="half" idx="2"/>
          </p:nvPr>
        </p:nvSpPr>
        <p:spPr>
          <a:xfrm>
            <a:off x="6172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datum 4">
            <a:extLst>
              <a:ext uri="{FF2B5EF4-FFF2-40B4-BE49-F238E27FC236}">
                <a16:creationId xmlns:a16="http://schemas.microsoft.com/office/drawing/2014/main" id="{3967E19F-569C-5FAF-1794-99B00FE88812}"/>
              </a:ext>
            </a:extLst>
          </p:cNvPr>
          <p:cNvSpPr>
            <a:spLocks noGrp="1"/>
          </p:cNvSpPr>
          <p:nvPr>
            <p:ph type="dt" sz="half" idx="10"/>
          </p:nvPr>
        </p:nvSpPr>
        <p:spPr/>
        <p:txBody>
          <a:bodyPr/>
          <a:lstStyle/>
          <a:p>
            <a:fld id="{B790458A-F410-42EC-9311-41A2E6A401DC}" type="datetimeFigureOut">
              <a:rPr lang="nl-NL" smtClean="0"/>
              <a:t>7-4-2023</a:t>
            </a:fld>
            <a:endParaRPr lang="nl-NL"/>
          </a:p>
        </p:txBody>
      </p:sp>
      <p:sp>
        <p:nvSpPr>
          <p:cNvPr id="6" name="Tijdelijke aanduiding voor voettekst 5">
            <a:extLst>
              <a:ext uri="{FF2B5EF4-FFF2-40B4-BE49-F238E27FC236}">
                <a16:creationId xmlns:a16="http://schemas.microsoft.com/office/drawing/2014/main" id="{54A55ED3-AC8C-869E-EFBD-F04D7FE3E0A8}"/>
              </a:ext>
            </a:extLst>
          </p:cNvPr>
          <p:cNvSpPr>
            <a:spLocks noGrp="1"/>
          </p:cNvSpPr>
          <p:nvPr>
            <p:ph type="ftr" sz="quarter" idx="11"/>
          </p:nvPr>
        </p:nvSpPr>
        <p:spPr/>
        <p:txBody>
          <a:bodyPr/>
          <a:lstStyle/>
          <a:p>
            <a:endParaRPr lang="nl-NL"/>
          </a:p>
        </p:txBody>
      </p:sp>
      <p:sp>
        <p:nvSpPr>
          <p:cNvPr id="7" name="Tijdelijke aanduiding voor dianummer 6">
            <a:extLst>
              <a:ext uri="{FF2B5EF4-FFF2-40B4-BE49-F238E27FC236}">
                <a16:creationId xmlns:a16="http://schemas.microsoft.com/office/drawing/2014/main" id="{1D4EACCD-98E7-F93C-EE22-103C595A0151}"/>
              </a:ext>
            </a:extLst>
          </p:cNvPr>
          <p:cNvSpPr>
            <a:spLocks noGrp="1"/>
          </p:cNvSpPr>
          <p:nvPr>
            <p:ph type="sldNum" sz="quarter" idx="12"/>
          </p:nvPr>
        </p:nvSpPr>
        <p:spPr/>
        <p:txBody>
          <a:bodyPr/>
          <a:lstStyle/>
          <a:p>
            <a:fld id="{C8AE6F20-A838-4A9F-B621-2734F4AE0068}" type="slidenum">
              <a:rPr lang="nl-NL" smtClean="0"/>
              <a:t>‹nr.›</a:t>
            </a:fld>
            <a:endParaRPr lang="nl-NL"/>
          </a:p>
        </p:txBody>
      </p:sp>
    </p:spTree>
    <p:extLst>
      <p:ext uri="{BB962C8B-B14F-4D97-AF65-F5344CB8AC3E}">
        <p14:creationId xmlns:p14="http://schemas.microsoft.com/office/powerpoint/2010/main" val="20210002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DB193DA-D7D8-BDF3-ABA0-A035FA477CD7}"/>
              </a:ext>
            </a:extLst>
          </p:cNvPr>
          <p:cNvSpPr>
            <a:spLocks noGrp="1"/>
          </p:cNvSpPr>
          <p:nvPr>
            <p:ph type="title"/>
          </p:nvPr>
        </p:nvSpPr>
        <p:spPr>
          <a:xfrm>
            <a:off x="839788" y="365125"/>
            <a:ext cx="10515600" cy="1325563"/>
          </a:xfrm>
        </p:spPr>
        <p:txBody>
          <a:bodyPr/>
          <a:lstStyle/>
          <a:p>
            <a:r>
              <a:rPr lang="nl-NL"/>
              <a:t>Klik om stijl te bewerken</a:t>
            </a:r>
          </a:p>
        </p:txBody>
      </p:sp>
      <p:sp>
        <p:nvSpPr>
          <p:cNvPr id="3" name="Tijdelijke aanduiding voor tekst 2">
            <a:extLst>
              <a:ext uri="{FF2B5EF4-FFF2-40B4-BE49-F238E27FC236}">
                <a16:creationId xmlns:a16="http://schemas.microsoft.com/office/drawing/2014/main" id="{473C6F26-DE5C-B59D-9781-4E1044AC095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4" name="Tijdelijke aanduiding voor inhoud 3">
            <a:extLst>
              <a:ext uri="{FF2B5EF4-FFF2-40B4-BE49-F238E27FC236}">
                <a16:creationId xmlns:a16="http://schemas.microsoft.com/office/drawing/2014/main" id="{27C83337-6E57-D1B6-9570-4A6D8F58E3F2}"/>
              </a:ext>
            </a:extLst>
          </p:cNvPr>
          <p:cNvSpPr>
            <a:spLocks noGrp="1"/>
          </p:cNvSpPr>
          <p:nvPr>
            <p:ph sz="half" idx="2"/>
          </p:nvPr>
        </p:nvSpPr>
        <p:spPr>
          <a:xfrm>
            <a:off x="839788" y="2505075"/>
            <a:ext cx="5157787"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tekst 4">
            <a:extLst>
              <a:ext uri="{FF2B5EF4-FFF2-40B4-BE49-F238E27FC236}">
                <a16:creationId xmlns:a16="http://schemas.microsoft.com/office/drawing/2014/main" id="{48223106-1D63-42F2-0AF1-150688DB2AD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6" name="Tijdelijke aanduiding voor inhoud 5">
            <a:extLst>
              <a:ext uri="{FF2B5EF4-FFF2-40B4-BE49-F238E27FC236}">
                <a16:creationId xmlns:a16="http://schemas.microsoft.com/office/drawing/2014/main" id="{B119B2C7-7C71-1395-901B-CBE35FDEC7CD}"/>
              </a:ext>
            </a:extLst>
          </p:cNvPr>
          <p:cNvSpPr>
            <a:spLocks noGrp="1"/>
          </p:cNvSpPr>
          <p:nvPr>
            <p:ph sz="quarter" idx="4"/>
          </p:nvPr>
        </p:nvSpPr>
        <p:spPr>
          <a:xfrm>
            <a:off x="6172200" y="2505075"/>
            <a:ext cx="5183188"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7" name="Tijdelijke aanduiding voor datum 6">
            <a:extLst>
              <a:ext uri="{FF2B5EF4-FFF2-40B4-BE49-F238E27FC236}">
                <a16:creationId xmlns:a16="http://schemas.microsoft.com/office/drawing/2014/main" id="{33606CA7-109E-7465-9C64-8949F0F36B8A}"/>
              </a:ext>
            </a:extLst>
          </p:cNvPr>
          <p:cNvSpPr>
            <a:spLocks noGrp="1"/>
          </p:cNvSpPr>
          <p:nvPr>
            <p:ph type="dt" sz="half" idx="10"/>
          </p:nvPr>
        </p:nvSpPr>
        <p:spPr/>
        <p:txBody>
          <a:bodyPr/>
          <a:lstStyle/>
          <a:p>
            <a:fld id="{B790458A-F410-42EC-9311-41A2E6A401DC}" type="datetimeFigureOut">
              <a:rPr lang="nl-NL" smtClean="0"/>
              <a:t>7-4-2023</a:t>
            </a:fld>
            <a:endParaRPr lang="nl-NL"/>
          </a:p>
        </p:txBody>
      </p:sp>
      <p:sp>
        <p:nvSpPr>
          <p:cNvPr id="8" name="Tijdelijke aanduiding voor voettekst 7">
            <a:extLst>
              <a:ext uri="{FF2B5EF4-FFF2-40B4-BE49-F238E27FC236}">
                <a16:creationId xmlns:a16="http://schemas.microsoft.com/office/drawing/2014/main" id="{8FBEE504-DBE1-3F06-BBAC-2760A9B2D5B8}"/>
              </a:ext>
            </a:extLst>
          </p:cNvPr>
          <p:cNvSpPr>
            <a:spLocks noGrp="1"/>
          </p:cNvSpPr>
          <p:nvPr>
            <p:ph type="ftr" sz="quarter" idx="11"/>
          </p:nvPr>
        </p:nvSpPr>
        <p:spPr/>
        <p:txBody>
          <a:bodyPr/>
          <a:lstStyle/>
          <a:p>
            <a:endParaRPr lang="nl-NL"/>
          </a:p>
        </p:txBody>
      </p:sp>
      <p:sp>
        <p:nvSpPr>
          <p:cNvPr id="9" name="Tijdelijke aanduiding voor dianummer 8">
            <a:extLst>
              <a:ext uri="{FF2B5EF4-FFF2-40B4-BE49-F238E27FC236}">
                <a16:creationId xmlns:a16="http://schemas.microsoft.com/office/drawing/2014/main" id="{2719A13B-E83E-5DDE-3668-C861711EFDD3}"/>
              </a:ext>
            </a:extLst>
          </p:cNvPr>
          <p:cNvSpPr>
            <a:spLocks noGrp="1"/>
          </p:cNvSpPr>
          <p:nvPr>
            <p:ph type="sldNum" sz="quarter" idx="12"/>
          </p:nvPr>
        </p:nvSpPr>
        <p:spPr/>
        <p:txBody>
          <a:bodyPr/>
          <a:lstStyle/>
          <a:p>
            <a:fld id="{C8AE6F20-A838-4A9F-B621-2734F4AE0068}" type="slidenum">
              <a:rPr lang="nl-NL" smtClean="0"/>
              <a:t>‹nr.›</a:t>
            </a:fld>
            <a:endParaRPr lang="nl-NL"/>
          </a:p>
        </p:txBody>
      </p:sp>
    </p:spTree>
    <p:extLst>
      <p:ext uri="{BB962C8B-B14F-4D97-AF65-F5344CB8AC3E}">
        <p14:creationId xmlns:p14="http://schemas.microsoft.com/office/powerpoint/2010/main" val="24937311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E5302A9-2A25-A1EF-321B-852B0A74E25C}"/>
              </a:ext>
            </a:extLst>
          </p:cNvPr>
          <p:cNvSpPr>
            <a:spLocks noGrp="1"/>
          </p:cNvSpPr>
          <p:nvPr>
            <p:ph type="title"/>
          </p:nvPr>
        </p:nvSpPr>
        <p:spPr/>
        <p:txBody>
          <a:bodyPr/>
          <a:lstStyle/>
          <a:p>
            <a:r>
              <a:rPr lang="nl-NL"/>
              <a:t>Klik om stijl te bewerken</a:t>
            </a:r>
          </a:p>
        </p:txBody>
      </p:sp>
      <p:sp>
        <p:nvSpPr>
          <p:cNvPr id="3" name="Tijdelijke aanduiding voor datum 2">
            <a:extLst>
              <a:ext uri="{FF2B5EF4-FFF2-40B4-BE49-F238E27FC236}">
                <a16:creationId xmlns:a16="http://schemas.microsoft.com/office/drawing/2014/main" id="{5105F7DE-AAD5-D569-D2DD-505EC0DF06E7}"/>
              </a:ext>
            </a:extLst>
          </p:cNvPr>
          <p:cNvSpPr>
            <a:spLocks noGrp="1"/>
          </p:cNvSpPr>
          <p:nvPr>
            <p:ph type="dt" sz="half" idx="10"/>
          </p:nvPr>
        </p:nvSpPr>
        <p:spPr/>
        <p:txBody>
          <a:bodyPr/>
          <a:lstStyle/>
          <a:p>
            <a:fld id="{B790458A-F410-42EC-9311-41A2E6A401DC}" type="datetimeFigureOut">
              <a:rPr lang="nl-NL" smtClean="0"/>
              <a:t>7-4-2023</a:t>
            </a:fld>
            <a:endParaRPr lang="nl-NL"/>
          </a:p>
        </p:txBody>
      </p:sp>
      <p:sp>
        <p:nvSpPr>
          <p:cNvPr id="4" name="Tijdelijke aanduiding voor voettekst 3">
            <a:extLst>
              <a:ext uri="{FF2B5EF4-FFF2-40B4-BE49-F238E27FC236}">
                <a16:creationId xmlns:a16="http://schemas.microsoft.com/office/drawing/2014/main" id="{C4F0AE4F-6ED1-B900-A665-388B1605F545}"/>
              </a:ext>
            </a:extLst>
          </p:cNvPr>
          <p:cNvSpPr>
            <a:spLocks noGrp="1"/>
          </p:cNvSpPr>
          <p:nvPr>
            <p:ph type="ftr" sz="quarter" idx="11"/>
          </p:nvPr>
        </p:nvSpPr>
        <p:spPr/>
        <p:txBody>
          <a:bodyPr/>
          <a:lstStyle/>
          <a:p>
            <a:endParaRPr lang="nl-NL"/>
          </a:p>
        </p:txBody>
      </p:sp>
      <p:sp>
        <p:nvSpPr>
          <p:cNvPr id="5" name="Tijdelijke aanduiding voor dianummer 4">
            <a:extLst>
              <a:ext uri="{FF2B5EF4-FFF2-40B4-BE49-F238E27FC236}">
                <a16:creationId xmlns:a16="http://schemas.microsoft.com/office/drawing/2014/main" id="{C160B022-EFA1-5789-D785-B56ADBD2A064}"/>
              </a:ext>
            </a:extLst>
          </p:cNvPr>
          <p:cNvSpPr>
            <a:spLocks noGrp="1"/>
          </p:cNvSpPr>
          <p:nvPr>
            <p:ph type="sldNum" sz="quarter" idx="12"/>
          </p:nvPr>
        </p:nvSpPr>
        <p:spPr/>
        <p:txBody>
          <a:bodyPr/>
          <a:lstStyle/>
          <a:p>
            <a:fld id="{C8AE6F20-A838-4A9F-B621-2734F4AE0068}" type="slidenum">
              <a:rPr lang="nl-NL" smtClean="0"/>
              <a:t>‹nr.›</a:t>
            </a:fld>
            <a:endParaRPr lang="nl-NL"/>
          </a:p>
        </p:txBody>
      </p:sp>
    </p:spTree>
    <p:extLst>
      <p:ext uri="{BB962C8B-B14F-4D97-AF65-F5344CB8AC3E}">
        <p14:creationId xmlns:p14="http://schemas.microsoft.com/office/powerpoint/2010/main" val="15609484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a:extLst>
              <a:ext uri="{FF2B5EF4-FFF2-40B4-BE49-F238E27FC236}">
                <a16:creationId xmlns:a16="http://schemas.microsoft.com/office/drawing/2014/main" id="{9710F2E3-614D-16C4-B592-2775643111C9}"/>
              </a:ext>
            </a:extLst>
          </p:cNvPr>
          <p:cNvSpPr>
            <a:spLocks noGrp="1"/>
          </p:cNvSpPr>
          <p:nvPr>
            <p:ph type="dt" sz="half" idx="10"/>
          </p:nvPr>
        </p:nvSpPr>
        <p:spPr/>
        <p:txBody>
          <a:bodyPr/>
          <a:lstStyle/>
          <a:p>
            <a:fld id="{B790458A-F410-42EC-9311-41A2E6A401DC}" type="datetimeFigureOut">
              <a:rPr lang="nl-NL" smtClean="0"/>
              <a:t>7-4-2023</a:t>
            </a:fld>
            <a:endParaRPr lang="nl-NL"/>
          </a:p>
        </p:txBody>
      </p:sp>
      <p:sp>
        <p:nvSpPr>
          <p:cNvPr id="3" name="Tijdelijke aanduiding voor voettekst 2">
            <a:extLst>
              <a:ext uri="{FF2B5EF4-FFF2-40B4-BE49-F238E27FC236}">
                <a16:creationId xmlns:a16="http://schemas.microsoft.com/office/drawing/2014/main" id="{913A7EAD-ABA6-8321-AE35-EB0F4F4130E0}"/>
              </a:ext>
            </a:extLst>
          </p:cNvPr>
          <p:cNvSpPr>
            <a:spLocks noGrp="1"/>
          </p:cNvSpPr>
          <p:nvPr>
            <p:ph type="ftr" sz="quarter" idx="11"/>
          </p:nvPr>
        </p:nvSpPr>
        <p:spPr/>
        <p:txBody>
          <a:bodyPr/>
          <a:lstStyle/>
          <a:p>
            <a:endParaRPr lang="nl-NL"/>
          </a:p>
        </p:txBody>
      </p:sp>
      <p:sp>
        <p:nvSpPr>
          <p:cNvPr id="4" name="Tijdelijke aanduiding voor dianummer 3">
            <a:extLst>
              <a:ext uri="{FF2B5EF4-FFF2-40B4-BE49-F238E27FC236}">
                <a16:creationId xmlns:a16="http://schemas.microsoft.com/office/drawing/2014/main" id="{1D866F80-71C0-DF36-F2EA-28250E7222A8}"/>
              </a:ext>
            </a:extLst>
          </p:cNvPr>
          <p:cNvSpPr>
            <a:spLocks noGrp="1"/>
          </p:cNvSpPr>
          <p:nvPr>
            <p:ph type="sldNum" sz="quarter" idx="12"/>
          </p:nvPr>
        </p:nvSpPr>
        <p:spPr/>
        <p:txBody>
          <a:bodyPr/>
          <a:lstStyle/>
          <a:p>
            <a:fld id="{C8AE6F20-A838-4A9F-B621-2734F4AE0068}" type="slidenum">
              <a:rPr lang="nl-NL" smtClean="0"/>
              <a:t>‹nr.›</a:t>
            </a:fld>
            <a:endParaRPr lang="nl-NL"/>
          </a:p>
        </p:txBody>
      </p:sp>
    </p:spTree>
    <p:extLst>
      <p:ext uri="{BB962C8B-B14F-4D97-AF65-F5344CB8AC3E}">
        <p14:creationId xmlns:p14="http://schemas.microsoft.com/office/powerpoint/2010/main" val="29622494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0BC5E52-7B18-B25C-2005-699F9064A1A2}"/>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p>
        </p:txBody>
      </p:sp>
      <p:sp>
        <p:nvSpPr>
          <p:cNvPr id="3" name="Tijdelijke aanduiding voor inhoud 2">
            <a:extLst>
              <a:ext uri="{FF2B5EF4-FFF2-40B4-BE49-F238E27FC236}">
                <a16:creationId xmlns:a16="http://schemas.microsoft.com/office/drawing/2014/main" id="{208EF289-E346-9513-2179-672B9099846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tekst 3">
            <a:extLst>
              <a:ext uri="{FF2B5EF4-FFF2-40B4-BE49-F238E27FC236}">
                <a16:creationId xmlns:a16="http://schemas.microsoft.com/office/drawing/2014/main" id="{F441EC16-7CCE-7428-44BC-CF3539B988C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24A0C1F6-5378-7B65-C95A-9098213DF010}"/>
              </a:ext>
            </a:extLst>
          </p:cNvPr>
          <p:cNvSpPr>
            <a:spLocks noGrp="1"/>
          </p:cNvSpPr>
          <p:nvPr>
            <p:ph type="dt" sz="half" idx="10"/>
          </p:nvPr>
        </p:nvSpPr>
        <p:spPr/>
        <p:txBody>
          <a:bodyPr/>
          <a:lstStyle/>
          <a:p>
            <a:fld id="{B790458A-F410-42EC-9311-41A2E6A401DC}" type="datetimeFigureOut">
              <a:rPr lang="nl-NL" smtClean="0"/>
              <a:t>7-4-2023</a:t>
            </a:fld>
            <a:endParaRPr lang="nl-NL"/>
          </a:p>
        </p:txBody>
      </p:sp>
      <p:sp>
        <p:nvSpPr>
          <p:cNvPr id="6" name="Tijdelijke aanduiding voor voettekst 5">
            <a:extLst>
              <a:ext uri="{FF2B5EF4-FFF2-40B4-BE49-F238E27FC236}">
                <a16:creationId xmlns:a16="http://schemas.microsoft.com/office/drawing/2014/main" id="{0F99A889-29D3-C2EF-98B8-D6686CD33222}"/>
              </a:ext>
            </a:extLst>
          </p:cNvPr>
          <p:cNvSpPr>
            <a:spLocks noGrp="1"/>
          </p:cNvSpPr>
          <p:nvPr>
            <p:ph type="ftr" sz="quarter" idx="11"/>
          </p:nvPr>
        </p:nvSpPr>
        <p:spPr/>
        <p:txBody>
          <a:bodyPr/>
          <a:lstStyle/>
          <a:p>
            <a:endParaRPr lang="nl-NL"/>
          </a:p>
        </p:txBody>
      </p:sp>
      <p:sp>
        <p:nvSpPr>
          <p:cNvPr id="7" name="Tijdelijke aanduiding voor dianummer 6">
            <a:extLst>
              <a:ext uri="{FF2B5EF4-FFF2-40B4-BE49-F238E27FC236}">
                <a16:creationId xmlns:a16="http://schemas.microsoft.com/office/drawing/2014/main" id="{3E472864-7C2F-D5BD-6DE7-7FE234C7CA78}"/>
              </a:ext>
            </a:extLst>
          </p:cNvPr>
          <p:cNvSpPr>
            <a:spLocks noGrp="1"/>
          </p:cNvSpPr>
          <p:nvPr>
            <p:ph type="sldNum" sz="quarter" idx="12"/>
          </p:nvPr>
        </p:nvSpPr>
        <p:spPr/>
        <p:txBody>
          <a:bodyPr/>
          <a:lstStyle/>
          <a:p>
            <a:fld id="{C8AE6F20-A838-4A9F-B621-2734F4AE0068}" type="slidenum">
              <a:rPr lang="nl-NL" smtClean="0"/>
              <a:t>‹nr.›</a:t>
            </a:fld>
            <a:endParaRPr lang="nl-NL"/>
          </a:p>
        </p:txBody>
      </p:sp>
    </p:spTree>
    <p:extLst>
      <p:ext uri="{BB962C8B-B14F-4D97-AF65-F5344CB8AC3E}">
        <p14:creationId xmlns:p14="http://schemas.microsoft.com/office/powerpoint/2010/main" val="28499555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8402890-4AFE-0E9D-4212-375CA9FC931D}"/>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p>
        </p:txBody>
      </p:sp>
      <p:sp>
        <p:nvSpPr>
          <p:cNvPr id="3" name="Tijdelijke aanduiding voor afbeelding 2">
            <a:extLst>
              <a:ext uri="{FF2B5EF4-FFF2-40B4-BE49-F238E27FC236}">
                <a16:creationId xmlns:a16="http://schemas.microsoft.com/office/drawing/2014/main" id="{03F71A06-23BD-DBF4-59A2-DCA3E3B8D0C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NL"/>
          </a:p>
        </p:txBody>
      </p:sp>
      <p:sp>
        <p:nvSpPr>
          <p:cNvPr id="4" name="Tijdelijke aanduiding voor tekst 3">
            <a:extLst>
              <a:ext uri="{FF2B5EF4-FFF2-40B4-BE49-F238E27FC236}">
                <a16:creationId xmlns:a16="http://schemas.microsoft.com/office/drawing/2014/main" id="{2A0EDA07-BFD5-F615-6BC2-8645CDBF6AE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2D0A9477-A533-84BD-7059-6AE6420E38F7}"/>
              </a:ext>
            </a:extLst>
          </p:cNvPr>
          <p:cNvSpPr>
            <a:spLocks noGrp="1"/>
          </p:cNvSpPr>
          <p:nvPr>
            <p:ph type="dt" sz="half" idx="10"/>
          </p:nvPr>
        </p:nvSpPr>
        <p:spPr/>
        <p:txBody>
          <a:bodyPr/>
          <a:lstStyle/>
          <a:p>
            <a:fld id="{B790458A-F410-42EC-9311-41A2E6A401DC}" type="datetimeFigureOut">
              <a:rPr lang="nl-NL" smtClean="0"/>
              <a:t>7-4-2023</a:t>
            </a:fld>
            <a:endParaRPr lang="nl-NL"/>
          </a:p>
        </p:txBody>
      </p:sp>
      <p:sp>
        <p:nvSpPr>
          <p:cNvPr id="6" name="Tijdelijke aanduiding voor voettekst 5">
            <a:extLst>
              <a:ext uri="{FF2B5EF4-FFF2-40B4-BE49-F238E27FC236}">
                <a16:creationId xmlns:a16="http://schemas.microsoft.com/office/drawing/2014/main" id="{907B15D7-EC05-4316-23CE-C8F6168E7004}"/>
              </a:ext>
            </a:extLst>
          </p:cNvPr>
          <p:cNvSpPr>
            <a:spLocks noGrp="1"/>
          </p:cNvSpPr>
          <p:nvPr>
            <p:ph type="ftr" sz="quarter" idx="11"/>
          </p:nvPr>
        </p:nvSpPr>
        <p:spPr/>
        <p:txBody>
          <a:bodyPr/>
          <a:lstStyle/>
          <a:p>
            <a:endParaRPr lang="nl-NL"/>
          </a:p>
        </p:txBody>
      </p:sp>
      <p:sp>
        <p:nvSpPr>
          <p:cNvPr id="7" name="Tijdelijke aanduiding voor dianummer 6">
            <a:extLst>
              <a:ext uri="{FF2B5EF4-FFF2-40B4-BE49-F238E27FC236}">
                <a16:creationId xmlns:a16="http://schemas.microsoft.com/office/drawing/2014/main" id="{AD4F5934-6F84-E22A-24ED-E326DF8FE551}"/>
              </a:ext>
            </a:extLst>
          </p:cNvPr>
          <p:cNvSpPr>
            <a:spLocks noGrp="1"/>
          </p:cNvSpPr>
          <p:nvPr>
            <p:ph type="sldNum" sz="quarter" idx="12"/>
          </p:nvPr>
        </p:nvSpPr>
        <p:spPr/>
        <p:txBody>
          <a:bodyPr/>
          <a:lstStyle/>
          <a:p>
            <a:fld id="{C8AE6F20-A838-4A9F-B621-2734F4AE0068}" type="slidenum">
              <a:rPr lang="nl-NL" smtClean="0"/>
              <a:t>‹nr.›</a:t>
            </a:fld>
            <a:endParaRPr lang="nl-NL"/>
          </a:p>
        </p:txBody>
      </p:sp>
    </p:spTree>
    <p:extLst>
      <p:ext uri="{BB962C8B-B14F-4D97-AF65-F5344CB8AC3E}">
        <p14:creationId xmlns:p14="http://schemas.microsoft.com/office/powerpoint/2010/main" val="17475242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6C1B4C7-6465-4352-F687-EABD6731CA4C}"/>
              </a:ext>
            </a:extLst>
          </p:cNvPr>
          <p:cNvSpPr>
            <a:spLocks noGrp="1"/>
          </p:cNvSpPr>
          <p:nvPr>
            <p:ph type="title"/>
          </p:nvPr>
        </p:nvSpPr>
        <p:spPr/>
        <p:txBody>
          <a:bodyPr/>
          <a:lstStyle/>
          <a:p>
            <a:r>
              <a:rPr lang="nl-NL"/>
              <a:t>Klik om stijl te bewerken</a:t>
            </a:r>
          </a:p>
        </p:txBody>
      </p:sp>
      <p:sp>
        <p:nvSpPr>
          <p:cNvPr id="3" name="Tijdelijke aanduiding voor verticale tekst 2">
            <a:extLst>
              <a:ext uri="{FF2B5EF4-FFF2-40B4-BE49-F238E27FC236}">
                <a16:creationId xmlns:a16="http://schemas.microsoft.com/office/drawing/2014/main" id="{B525AEE7-8EA1-D22C-32B0-ABC8107C7769}"/>
              </a:ext>
            </a:extLst>
          </p:cNvPr>
          <p:cNvSpPr>
            <a:spLocks noGrp="1"/>
          </p:cNvSpPr>
          <p:nvPr>
            <p:ph type="body" orient="vert" idx="1"/>
          </p:nvPr>
        </p:nvSpPr>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13A5E88D-B617-B038-9D92-FD9A2CC4A46E}"/>
              </a:ext>
            </a:extLst>
          </p:cNvPr>
          <p:cNvSpPr>
            <a:spLocks noGrp="1"/>
          </p:cNvSpPr>
          <p:nvPr>
            <p:ph type="dt" sz="half" idx="10"/>
          </p:nvPr>
        </p:nvSpPr>
        <p:spPr/>
        <p:txBody>
          <a:bodyPr/>
          <a:lstStyle/>
          <a:p>
            <a:fld id="{B790458A-F410-42EC-9311-41A2E6A401DC}" type="datetimeFigureOut">
              <a:rPr lang="nl-NL" smtClean="0"/>
              <a:t>7-4-2023</a:t>
            </a:fld>
            <a:endParaRPr lang="nl-NL"/>
          </a:p>
        </p:txBody>
      </p:sp>
      <p:sp>
        <p:nvSpPr>
          <p:cNvPr id="5" name="Tijdelijke aanduiding voor voettekst 4">
            <a:extLst>
              <a:ext uri="{FF2B5EF4-FFF2-40B4-BE49-F238E27FC236}">
                <a16:creationId xmlns:a16="http://schemas.microsoft.com/office/drawing/2014/main" id="{1D662503-E428-B331-53F6-1ADE0E32F1AD}"/>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63BE55A4-79D5-D160-EC4F-5070271515D5}"/>
              </a:ext>
            </a:extLst>
          </p:cNvPr>
          <p:cNvSpPr>
            <a:spLocks noGrp="1"/>
          </p:cNvSpPr>
          <p:nvPr>
            <p:ph type="sldNum" sz="quarter" idx="12"/>
          </p:nvPr>
        </p:nvSpPr>
        <p:spPr/>
        <p:txBody>
          <a:bodyPr/>
          <a:lstStyle/>
          <a:p>
            <a:fld id="{C8AE6F20-A838-4A9F-B621-2734F4AE0068}" type="slidenum">
              <a:rPr lang="nl-NL" smtClean="0"/>
              <a:t>‹nr.›</a:t>
            </a:fld>
            <a:endParaRPr lang="nl-NL"/>
          </a:p>
        </p:txBody>
      </p:sp>
    </p:spTree>
    <p:extLst>
      <p:ext uri="{BB962C8B-B14F-4D97-AF65-F5344CB8AC3E}">
        <p14:creationId xmlns:p14="http://schemas.microsoft.com/office/powerpoint/2010/main" val="1774914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a:extLst>
              <a:ext uri="{FF2B5EF4-FFF2-40B4-BE49-F238E27FC236}">
                <a16:creationId xmlns:a16="http://schemas.microsoft.com/office/drawing/2014/main" id="{91B53F3B-6A30-9FD8-0A0C-370E226C8308}"/>
              </a:ext>
            </a:extLst>
          </p:cNvPr>
          <p:cNvSpPr>
            <a:spLocks noGrp="1"/>
          </p:cNvSpPr>
          <p:nvPr>
            <p:ph type="title" orient="vert"/>
          </p:nvPr>
        </p:nvSpPr>
        <p:spPr>
          <a:xfrm>
            <a:off x="8724900" y="365125"/>
            <a:ext cx="2628900" cy="5811838"/>
          </a:xfrm>
        </p:spPr>
        <p:txBody>
          <a:bodyPr vert="eaVert"/>
          <a:lstStyle/>
          <a:p>
            <a:r>
              <a:rPr lang="nl-NL"/>
              <a:t>Klik om stijl te bewerken</a:t>
            </a:r>
          </a:p>
        </p:txBody>
      </p:sp>
      <p:sp>
        <p:nvSpPr>
          <p:cNvPr id="3" name="Tijdelijke aanduiding voor verticale tekst 2">
            <a:extLst>
              <a:ext uri="{FF2B5EF4-FFF2-40B4-BE49-F238E27FC236}">
                <a16:creationId xmlns:a16="http://schemas.microsoft.com/office/drawing/2014/main" id="{4A92C5E5-7927-3489-F790-12F13F30C67A}"/>
              </a:ext>
            </a:extLst>
          </p:cNvPr>
          <p:cNvSpPr>
            <a:spLocks noGrp="1"/>
          </p:cNvSpPr>
          <p:nvPr>
            <p:ph type="body" orient="vert" idx="1"/>
          </p:nvPr>
        </p:nvSpPr>
        <p:spPr>
          <a:xfrm>
            <a:off x="838200" y="365125"/>
            <a:ext cx="7734300" cy="5811838"/>
          </a:xfrm>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4F4636AE-E32D-9E58-EE91-ABEAD6829B9E}"/>
              </a:ext>
            </a:extLst>
          </p:cNvPr>
          <p:cNvSpPr>
            <a:spLocks noGrp="1"/>
          </p:cNvSpPr>
          <p:nvPr>
            <p:ph type="dt" sz="half" idx="10"/>
          </p:nvPr>
        </p:nvSpPr>
        <p:spPr/>
        <p:txBody>
          <a:bodyPr/>
          <a:lstStyle/>
          <a:p>
            <a:fld id="{B790458A-F410-42EC-9311-41A2E6A401DC}" type="datetimeFigureOut">
              <a:rPr lang="nl-NL" smtClean="0"/>
              <a:t>7-4-2023</a:t>
            </a:fld>
            <a:endParaRPr lang="nl-NL"/>
          </a:p>
        </p:txBody>
      </p:sp>
      <p:sp>
        <p:nvSpPr>
          <p:cNvPr id="5" name="Tijdelijke aanduiding voor voettekst 4">
            <a:extLst>
              <a:ext uri="{FF2B5EF4-FFF2-40B4-BE49-F238E27FC236}">
                <a16:creationId xmlns:a16="http://schemas.microsoft.com/office/drawing/2014/main" id="{BC84A9FF-2577-4E93-0B85-46742F1AC681}"/>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AA399D92-28FA-A712-9AE8-F493589FADF9}"/>
              </a:ext>
            </a:extLst>
          </p:cNvPr>
          <p:cNvSpPr>
            <a:spLocks noGrp="1"/>
          </p:cNvSpPr>
          <p:nvPr>
            <p:ph type="sldNum" sz="quarter" idx="12"/>
          </p:nvPr>
        </p:nvSpPr>
        <p:spPr/>
        <p:txBody>
          <a:bodyPr/>
          <a:lstStyle/>
          <a:p>
            <a:fld id="{C8AE6F20-A838-4A9F-B621-2734F4AE0068}" type="slidenum">
              <a:rPr lang="nl-NL" smtClean="0"/>
              <a:t>‹nr.›</a:t>
            </a:fld>
            <a:endParaRPr lang="nl-NL"/>
          </a:p>
        </p:txBody>
      </p:sp>
    </p:spTree>
    <p:extLst>
      <p:ext uri="{BB962C8B-B14F-4D97-AF65-F5344CB8AC3E}">
        <p14:creationId xmlns:p14="http://schemas.microsoft.com/office/powerpoint/2010/main" val="42588601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a:extLst>
              <a:ext uri="{FF2B5EF4-FFF2-40B4-BE49-F238E27FC236}">
                <a16:creationId xmlns:a16="http://schemas.microsoft.com/office/drawing/2014/main" id="{B27AC2F3-28EB-E531-108E-B19ADC59C5A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a:t>Klik om stijl te bewerken</a:t>
            </a:r>
          </a:p>
        </p:txBody>
      </p:sp>
      <p:sp>
        <p:nvSpPr>
          <p:cNvPr id="3" name="Tijdelijke aanduiding voor tekst 2">
            <a:extLst>
              <a:ext uri="{FF2B5EF4-FFF2-40B4-BE49-F238E27FC236}">
                <a16:creationId xmlns:a16="http://schemas.microsoft.com/office/drawing/2014/main" id="{2F85A6F4-31C1-1572-DF55-0E127787B10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0C111385-8188-B018-4C28-F686533EC7F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790458A-F410-42EC-9311-41A2E6A401DC}" type="datetimeFigureOut">
              <a:rPr lang="nl-NL" smtClean="0"/>
              <a:t>7-4-2023</a:t>
            </a:fld>
            <a:endParaRPr lang="nl-NL"/>
          </a:p>
        </p:txBody>
      </p:sp>
      <p:sp>
        <p:nvSpPr>
          <p:cNvPr id="5" name="Tijdelijke aanduiding voor voettekst 4">
            <a:extLst>
              <a:ext uri="{FF2B5EF4-FFF2-40B4-BE49-F238E27FC236}">
                <a16:creationId xmlns:a16="http://schemas.microsoft.com/office/drawing/2014/main" id="{E61D745E-11A0-801F-0DB5-53F7C64ECDA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NL"/>
          </a:p>
        </p:txBody>
      </p:sp>
      <p:sp>
        <p:nvSpPr>
          <p:cNvPr id="6" name="Tijdelijke aanduiding voor dianummer 5">
            <a:extLst>
              <a:ext uri="{FF2B5EF4-FFF2-40B4-BE49-F238E27FC236}">
                <a16:creationId xmlns:a16="http://schemas.microsoft.com/office/drawing/2014/main" id="{9BCC740F-7142-E54D-6092-1FC631F73A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AE6F20-A838-4A9F-B621-2734F4AE0068}" type="slidenum">
              <a:rPr lang="nl-NL" smtClean="0"/>
              <a:t>‹nr.›</a:t>
            </a:fld>
            <a:endParaRPr lang="nl-NL"/>
          </a:p>
        </p:txBody>
      </p:sp>
    </p:spTree>
    <p:extLst>
      <p:ext uri="{BB962C8B-B14F-4D97-AF65-F5344CB8AC3E}">
        <p14:creationId xmlns:p14="http://schemas.microsoft.com/office/powerpoint/2010/main" val="3242206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www.youtube.com/watch?v=vKffyZWiKy0" TargetMode="External"/><Relationship Id="rId2" Type="http://schemas.openxmlformats.org/officeDocument/2006/relationships/hyperlink" Target="https://www.youtube.com/watch?v=Nem0bkErGVY"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206E051-3EBC-1AFC-711D-AD04F78C6F63}"/>
              </a:ext>
            </a:extLst>
          </p:cNvPr>
          <p:cNvSpPr>
            <a:spLocks noGrp="1"/>
          </p:cNvSpPr>
          <p:nvPr>
            <p:ph type="ctrTitle"/>
          </p:nvPr>
        </p:nvSpPr>
        <p:spPr/>
        <p:txBody>
          <a:bodyPr/>
          <a:lstStyle/>
          <a:p>
            <a:r>
              <a:rPr lang="nl-NL" dirty="0"/>
              <a:t>Pubers</a:t>
            </a:r>
          </a:p>
        </p:txBody>
      </p:sp>
      <p:sp>
        <p:nvSpPr>
          <p:cNvPr id="3" name="Ondertitel 2">
            <a:extLst>
              <a:ext uri="{FF2B5EF4-FFF2-40B4-BE49-F238E27FC236}">
                <a16:creationId xmlns:a16="http://schemas.microsoft.com/office/drawing/2014/main" id="{EAE2A2AB-D8A5-4BBC-32E5-92F54C339E88}"/>
              </a:ext>
            </a:extLst>
          </p:cNvPr>
          <p:cNvSpPr>
            <a:spLocks noGrp="1"/>
          </p:cNvSpPr>
          <p:nvPr>
            <p:ph type="subTitle" idx="1"/>
          </p:nvPr>
        </p:nvSpPr>
        <p:spPr/>
        <p:txBody>
          <a:bodyPr/>
          <a:lstStyle/>
          <a:p>
            <a:r>
              <a:rPr lang="nl-NL"/>
              <a:t>Opvoeden in 2023</a:t>
            </a:r>
            <a:endParaRPr lang="nl-NL" dirty="0"/>
          </a:p>
        </p:txBody>
      </p:sp>
    </p:spTree>
    <p:extLst>
      <p:ext uri="{BB962C8B-B14F-4D97-AF65-F5344CB8AC3E}">
        <p14:creationId xmlns:p14="http://schemas.microsoft.com/office/powerpoint/2010/main" val="40541128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76C3F9F-05B6-E3E1-A3D5-4E74D9C76DE4}"/>
              </a:ext>
            </a:extLst>
          </p:cNvPr>
          <p:cNvSpPr>
            <a:spLocks noGrp="1"/>
          </p:cNvSpPr>
          <p:nvPr>
            <p:ph type="title"/>
          </p:nvPr>
        </p:nvSpPr>
        <p:spPr/>
        <p:txBody>
          <a:bodyPr/>
          <a:lstStyle/>
          <a:p>
            <a:r>
              <a:rPr lang="nl-NL" dirty="0"/>
              <a:t>Stellingen</a:t>
            </a:r>
          </a:p>
        </p:txBody>
      </p:sp>
      <p:sp>
        <p:nvSpPr>
          <p:cNvPr id="3" name="Tijdelijke aanduiding voor inhoud 2">
            <a:extLst>
              <a:ext uri="{FF2B5EF4-FFF2-40B4-BE49-F238E27FC236}">
                <a16:creationId xmlns:a16="http://schemas.microsoft.com/office/drawing/2014/main" id="{B6AD35E1-BD4C-E497-E743-B34D109D6D66}"/>
              </a:ext>
            </a:extLst>
          </p:cNvPr>
          <p:cNvSpPr>
            <a:spLocks noGrp="1"/>
          </p:cNvSpPr>
          <p:nvPr>
            <p:ph idx="1"/>
          </p:nvPr>
        </p:nvSpPr>
        <p:spPr/>
        <p:txBody>
          <a:bodyPr/>
          <a:lstStyle/>
          <a:p>
            <a:pPr marL="342900" lvl="0" indent="-342900">
              <a:lnSpc>
                <a:spcPct val="115000"/>
              </a:lnSpc>
              <a:buFont typeface="+mj-lt"/>
              <a:buAutoNum type="arabicPeriod"/>
            </a:pPr>
            <a:r>
              <a:rPr lang="nl-NL" sz="2400" b="1" dirty="0">
                <a:effectLst/>
                <a:latin typeface="Calibri" panose="020F0502020204030204" pitchFamily="34" charset="0"/>
                <a:ea typeface="Calibri" panose="020F0502020204030204" pitchFamily="34" charset="0"/>
                <a:cs typeface="Times New Roman" panose="02020603050405020304" pitchFamily="18" charset="0"/>
              </a:rPr>
              <a:t>Zorgen hebben over pubers is niet nodig. 80% komt op de pootjes terecht.</a:t>
            </a:r>
            <a:endParaRPr lang="nl-NL"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buFont typeface="+mj-lt"/>
              <a:buAutoNum type="arabicPeriod"/>
            </a:pPr>
            <a:r>
              <a:rPr lang="nl-NL" sz="2400" b="1" dirty="0">
                <a:effectLst/>
                <a:latin typeface="Calibri" panose="020F0502020204030204" pitchFamily="34" charset="0"/>
                <a:ea typeface="Calibri" panose="020F0502020204030204" pitchFamily="34" charset="0"/>
                <a:cs typeface="Times New Roman" panose="02020603050405020304" pitchFamily="18" charset="0"/>
              </a:rPr>
              <a:t>Ouders kunnen met pubers niet  persoonlijk praten. Al helemaal niet over gevoelige thema’s, zoals God, geld, seksualiteit.</a:t>
            </a:r>
            <a:endParaRPr lang="nl-NL"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buFont typeface="+mj-lt"/>
              <a:buAutoNum type="arabicPeriod"/>
            </a:pPr>
            <a:r>
              <a:rPr lang="nl-NL" sz="2400" b="1" dirty="0">
                <a:effectLst/>
                <a:latin typeface="Calibri" panose="020F0502020204030204" pitchFamily="34" charset="0"/>
                <a:ea typeface="Calibri" panose="020F0502020204030204" pitchFamily="34" charset="0"/>
                <a:cs typeface="Times New Roman" panose="02020603050405020304" pitchFamily="18" charset="0"/>
              </a:rPr>
              <a:t>De puberteit is die tijd in je leven waarin je ouders moeilijk doen.</a:t>
            </a:r>
            <a:endParaRPr lang="nl-NL"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1000"/>
              </a:spcAft>
              <a:buFont typeface="+mj-lt"/>
              <a:buAutoNum type="arabicPeriod"/>
            </a:pPr>
            <a:r>
              <a:rPr lang="nl-NL" sz="2400" b="1" dirty="0">
                <a:effectLst/>
                <a:latin typeface="Calibri" panose="020F0502020204030204" pitchFamily="34" charset="0"/>
                <a:ea typeface="Calibri" panose="020F0502020204030204" pitchFamily="34" charset="0"/>
                <a:cs typeface="Times New Roman" panose="02020603050405020304" pitchFamily="18" charset="0"/>
              </a:rPr>
              <a:t>Vroeger was het opvoeden van pubers makkelijker.</a:t>
            </a:r>
            <a:endParaRPr lang="nl-NL"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nl-NL" dirty="0"/>
          </a:p>
        </p:txBody>
      </p:sp>
    </p:spTree>
    <p:extLst>
      <p:ext uri="{BB962C8B-B14F-4D97-AF65-F5344CB8AC3E}">
        <p14:creationId xmlns:p14="http://schemas.microsoft.com/office/powerpoint/2010/main" val="29116718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683D695-A422-9985-F4B9-0A57D740D7C4}"/>
              </a:ext>
            </a:extLst>
          </p:cNvPr>
          <p:cNvSpPr>
            <a:spLocks noGrp="1"/>
          </p:cNvSpPr>
          <p:nvPr>
            <p:ph type="title"/>
          </p:nvPr>
        </p:nvSpPr>
        <p:spPr/>
        <p:txBody>
          <a:bodyPr/>
          <a:lstStyle/>
          <a:p>
            <a:r>
              <a:rPr lang="nl-NL" dirty="0"/>
              <a:t>Bronnen van deze ppp. De citaten zijn van J.J uit het ND van 17-6-2020</a:t>
            </a:r>
          </a:p>
        </p:txBody>
      </p:sp>
      <p:pic>
        <p:nvPicPr>
          <p:cNvPr id="7" name="Tijdelijke aanduiding voor inhoud 6">
            <a:extLst>
              <a:ext uri="{FF2B5EF4-FFF2-40B4-BE49-F238E27FC236}">
                <a16:creationId xmlns:a16="http://schemas.microsoft.com/office/drawing/2014/main" id="{62450B07-B844-0269-6DAC-46BAC96E4E29}"/>
              </a:ext>
            </a:extLst>
          </p:cNvPr>
          <p:cNvPicPr>
            <a:picLocks noGrp="1" noChangeAspect="1"/>
          </p:cNvPicPr>
          <p:nvPr>
            <p:ph sz="half" idx="1"/>
          </p:nvPr>
        </p:nvPicPr>
        <p:blipFill>
          <a:blip r:embed="rId2"/>
          <a:stretch>
            <a:fillRect/>
          </a:stretch>
        </p:blipFill>
        <p:spPr>
          <a:xfrm>
            <a:off x="2009635" y="1825625"/>
            <a:ext cx="2838730" cy="4351338"/>
          </a:xfrm>
          <a:prstGeom prst="rect">
            <a:avLst/>
          </a:prstGeom>
        </p:spPr>
      </p:pic>
      <p:pic>
        <p:nvPicPr>
          <p:cNvPr id="8" name="Tijdelijke aanduiding voor inhoud 7">
            <a:extLst>
              <a:ext uri="{FF2B5EF4-FFF2-40B4-BE49-F238E27FC236}">
                <a16:creationId xmlns:a16="http://schemas.microsoft.com/office/drawing/2014/main" id="{81D402F5-0103-9306-6C2D-755A52D76F15}"/>
              </a:ext>
            </a:extLst>
          </p:cNvPr>
          <p:cNvPicPr>
            <a:picLocks noGrp="1" noChangeAspect="1"/>
          </p:cNvPicPr>
          <p:nvPr>
            <p:ph sz="half" idx="2"/>
          </p:nvPr>
        </p:nvPicPr>
        <p:blipFill>
          <a:blip r:embed="rId3"/>
          <a:stretch>
            <a:fillRect/>
          </a:stretch>
        </p:blipFill>
        <p:spPr>
          <a:xfrm>
            <a:off x="7263601" y="1825625"/>
            <a:ext cx="2998797" cy="4351338"/>
          </a:xfrm>
          <a:prstGeom prst="rect">
            <a:avLst/>
          </a:prstGeom>
        </p:spPr>
      </p:pic>
    </p:spTree>
    <p:extLst>
      <p:ext uri="{BB962C8B-B14F-4D97-AF65-F5344CB8AC3E}">
        <p14:creationId xmlns:p14="http://schemas.microsoft.com/office/powerpoint/2010/main" val="39454929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13AE7B9-EF24-0B26-AAA7-2CB0C31D0B12}"/>
              </a:ext>
            </a:extLst>
          </p:cNvPr>
          <p:cNvSpPr>
            <a:spLocks noGrp="1"/>
          </p:cNvSpPr>
          <p:nvPr>
            <p:ph type="title"/>
          </p:nvPr>
        </p:nvSpPr>
        <p:spPr/>
        <p:txBody>
          <a:bodyPr/>
          <a:lstStyle/>
          <a:p>
            <a:r>
              <a:rPr lang="nl-NL" dirty="0"/>
              <a:t>Pubers zijn</a:t>
            </a:r>
          </a:p>
        </p:txBody>
      </p:sp>
      <p:sp>
        <p:nvSpPr>
          <p:cNvPr id="3" name="Tijdelijke aanduiding voor inhoud 2">
            <a:extLst>
              <a:ext uri="{FF2B5EF4-FFF2-40B4-BE49-F238E27FC236}">
                <a16:creationId xmlns:a16="http://schemas.microsoft.com/office/drawing/2014/main" id="{5A7D1602-1BB3-14AE-D1FF-0BE89B704606}"/>
              </a:ext>
            </a:extLst>
          </p:cNvPr>
          <p:cNvSpPr>
            <a:spLocks noGrp="1"/>
          </p:cNvSpPr>
          <p:nvPr>
            <p:ph idx="1"/>
          </p:nvPr>
        </p:nvSpPr>
        <p:spPr/>
        <p:txBody>
          <a:bodyPr>
            <a:normAutofit lnSpcReduction="10000"/>
          </a:bodyPr>
          <a:lstStyle/>
          <a:p>
            <a:r>
              <a:rPr lang="nl-NL" dirty="0"/>
              <a:t>Geen kinderen meer (zeggen ze zelf!) maar ook nog niet volwassen (zeggen de ouders)</a:t>
            </a:r>
          </a:p>
          <a:p>
            <a:pPr marL="0" indent="0">
              <a:buNone/>
            </a:pPr>
            <a:r>
              <a:rPr lang="nl-NL" dirty="0">
                <a:sym typeface="Wingdings" panose="05000000000000000000" pitchFamily="2" charset="2"/>
              </a:rPr>
              <a:t> behandel ze dan ook niet als kind</a:t>
            </a:r>
          </a:p>
          <a:p>
            <a:pPr marL="0" indent="0">
              <a:buNone/>
            </a:pPr>
            <a:r>
              <a:rPr lang="nl-NL" dirty="0">
                <a:sym typeface="Wingdings" panose="05000000000000000000" pitchFamily="2" charset="2"/>
              </a:rPr>
              <a:t> behandel ze dan ook niet als volwassene</a:t>
            </a:r>
          </a:p>
          <a:p>
            <a:pPr marL="0" indent="0">
              <a:buNone/>
            </a:pPr>
            <a:r>
              <a:rPr lang="nl-NL" dirty="0">
                <a:sym typeface="Wingdings" panose="05000000000000000000" pitchFamily="2" charset="2"/>
              </a:rPr>
              <a:t>Ze zijn jonge mensen in ontwikkeling (de hersens zijn pas rijp tussen 23-25 jaar!)</a:t>
            </a:r>
          </a:p>
          <a:p>
            <a:pPr>
              <a:buFont typeface="Wingdings" panose="05000000000000000000" pitchFamily="2" charset="2"/>
              <a:buChar char="à"/>
            </a:pPr>
            <a:r>
              <a:rPr lang="nl-NL" dirty="0">
                <a:sym typeface="Wingdings" panose="05000000000000000000" pitchFamily="2" charset="2"/>
              </a:rPr>
              <a:t> ze hebben in de ouders een gids nodig, een supporter, adviseur, een ouder die richting wijst en ruimte geeft.</a:t>
            </a:r>
          </a:p>
          <a:p>
            <a:pPr>
              <a:buFont typeface="Wingdings" panose="05000000000000000000" pitchFamily="2" charset="2"/>
              <a:buChar char="à"/>
            </a:pPr>
            <a:r>
              <a:rPr lang="nl-NL" dirty="0"/>
              <a:t> bidden voor je puberkind is niet genoeg, bid ook om wijsheid voor jezelf als ouders</a:t>
            </a:r>
          </a:p>
        </p:txBody>
      </p:sp>
    </p:spTree>
    <p:extLst>
      <p:ext uri="{BB962C8B-B14F-4D97-AF65-F5344CB8AC3E}">
        <p14:creationId xmlns:p14="http://schemas.microsoft.com/office/powerpoint/2010/main" val="16425508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CA66C38-E61E-BCC0-E731-1E4C4FD1F348}"/>
              </a:ext>
            </a:extLst>
          </p:cNvPr>
          <p:cNvSpPr>
            <a:spLocks noGrp="1"/>
          </p:cNvSpPr>
          <p:nvPr>
            <p:ph type="title"/>
          </p:nvPr>
        </p:nvSpPr>
        <p:spPr/>
        <p:txBody>
          <a:bodyPr/>
          <a:lstStyle/>
          <a:p>
            <a:r>
              <a:rPr lang="nl-NL" dirty="0"/>
              <a:t>Jongeren hebben moeite om goede keuzes te maken</a:t>
            </a:r>
          </a:p>
        </p:txBody>
      </p:sp>
      <p:sp>
        <p:nvSpPr>
          <p:cNvPr id="3" name="Tijdelijke aanduiding voor inhoud 2">
            <a:extLst>
              <a:ext uri="{FF2B5EF4-FFF2-40B4-BE49-F238E27FC236}">
                <a16:creationId xmlns:a16="http://schemas.microsoft.com/office/drawing/2014/main" id="{E035C2DF-2F4F-5A10-1F37-75B588C38789}"/>
              </a:ext>
            </a:extLst>
          </p:cNvPr>
          <p:cNvSpPr>
            <a:spLocks noGrp="1"/>
          </p:cNvSpPr>
          <p:nvPr>
            <p:ph idx="1"/>
          </p:nvPr>
        </p:nvSpPr>
        <p:spPr/>
        <p:txBody>
          <a:bodyPr>
            <a:normAutofit/>
          </a:bodyPr>
          <a:lstStyle/>
          <a:p>
            <a:r>
              <a:rPr lang="nl-NL" dirty="0"/>
              <a:t>‘Het is wel goed dat de samenleving weet dat adolescenten nog in ontwikkeling zijn. En dat ze keuzes maken op basis van relatief beperkte kennis. Daarom is het niet handig om een jongere van 20, die juridisch volwassen is, 5 ton te lenen. Ik pleit ervoor dat we jongeren leren dat ze nog niet alles weten en dat ze met meer kennis betere beslissingen kunnen nemen. Dat kan tot gevolg hebben dat ze minder impulsief kiezen omdat ze zich realiseren dat er mogelijk nog een beter moment komt. Of dat ze eerst meer kennis of ervaring moeten opdoen om een keuze te kunnen maken op relationeel vlak of wat betreft studie of werk.’</a:t>
            </a:r>
          </a:p>
        </p:txBody>
      </p:sp>
    </p:spTree>
    <p:extLst>
      <p:ext uri="{BB962C8B-B14F-4D97-AF65-F5344CB8AC3E}">
        <p14:creationId xmlns:p14="http://schemas.microsoft.com/office/powerpoint/2010/main" val="12011703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74C2EA8-D12F-8094-9CD4-2074EE2DDC71}"/>
              </a:ext>
            </a:extLst>
          </p:cNvPr>
          <p:cNvSpPr>
            <a:spLocks noGrp="1"/>
          </p:cNvSpPr>
          <p:nvPr>
            <p:ph type="title"/>
          </p:nvPr>
        </p:nvSpPr>
        <p:spPr/>
        <p:txBody>
          <a:bodyPr/>
          <a:lstStyle/>
          <a:p>
            <a:r>
              <a:rPr lang="nl-NL"/>
              <a:t>Ontwikkelingen</a:t>
            </a:r>
          </a:p>
        </p:txBody>
      </p:sp>
      <p:sp>
        <p:nvSpPr>
          <p:cNvPr id="3" name="Tijdelijke aanduiding voor inhoud 2">
            <a:extLst>
              <a:ext uri="{FF2B5EF4-FFF2-40B4-BE49-F238E27FC236}">
                <a16:creationId xmlns:a16="http://schemas.microsoft.com/office/drawing/2014/main" id="{B35FAD17-0D6F-1704-F7B5-9F41A3E19F3F}"/>
              </a:ext>
            </a:extLst>
          </p:cNvPr>
          <p:cNvSpPr>
            <a:spLocks noGrp="1"/>
          </p:cNvSpPr>
          <p:nvPr>
            <p:ph idx="1"/>
          </p:nvPr>
        </p:nvSpPr>
        <p:spPr/>
        <p:txBody>
          <a:bodyPr>
            <a:normAutofit/>
          </a:bodyPr>
          <a:lstStyle/>
          <a:p>
            <a:r>
              <a:rPr lang="nl-NL" dirty="0"/>
              <a:t>Pubers zijn mensen in verbouwing: lichamelijk, intellectueel, emotioneel, relationeel en wat het geloof betreft gaat het van de kinderfase, naar de zoekfase naar de volwassenfase.</a:t>
            </a:r>
          </a:p>
          <a:p>
            <a:r>
              <a:rPr lang="nl-NL" dirty="0"/>
              <a:t>Ze gaan van leven zonder existentiële vragen naar de fase met heel veel vragen naar de fase waarin ze als het goed is ook met God leren leven mét hun vragen.</a:t>
            </a:r>
          </a:p>
          <a:p>
            <a:r>
              <a:rPr lang="nl-NL" dirty="0"/>
              <a:t>Geloofsopvoeding is als het binnengaan in de tempel. Stap 1 is: je brengt je kind in de voorhof, stap 2 is: je brengt je kind in het heilige, stap 3 is: je brengt je kind in het heilige der heiligen. Waar zitten de pubers? En waar hun ouders?</a:t>
            </a:r>
          </a:p>
        </p:txBody>
      </p:sp>
    </p:spTree>
    <p:extLst>
      <p:ext uri="{BB962C8B-B14F-4D97-AF65-F5344CB8AC3E}">
        <p14:creationId xmlns:p14="http://schemas.microsoft.com/office/powerpoint/2010/main" val="13131034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CA5B7BC-99D5-C378-AFAA-25AE2EC1A02D}"/>
              </a:ext>
            </a:extLst>
          </p:cNvPr>
          <p:cNvSpPr>
            <a:spLocks noGrp="1"/>
          </p:cNvSpPr>
          <p:nvPr>
            <p:ph type="title"/>
          </p:nvPr>
        </p:nvSpPr>
        <p:spPr/>
        <p:txBody>
          <a:bodyPr/>
          <a:lstStyle/>
          <a:p>
            <a:r>
              <a:rPr lang="nl-NL" dirty="0"/>
              <a:t>Communicatie met pubers</a:t>
            </a:r>
          </a:p>
        </p:txBody>
      </p:sp>
      <p:sp>
        <p:nvSpPr>
          <p:cNvPr id="3" name="Tijdelijke aanduiding voor inhoud 2">
            <a:extLst>
              <a:ext uri="{FF2B5EF4-FFF2-40B4-BE49-F238E27FC236}">
                <a16:creationId xmlns:a16="http://schemas.microsoft.com/office/drawing/2014/main" id="{1BFED5CE-87EB-DDBA-3E22-F47659C9244C}"/>
              </a:ext>
            </a:extLst>
          </p:cNvPr>
          <p:cNvSpPr>
            <a:spLocks noGrp="1"/>
          </p:cNvSpPr>
          <p:nvPr>
            <p:ph idx="1"/>
          </p:nvPr>
        </p:nvSpPr>
        <p:spPr/>
        <p:txBody>
          <a:bodyPr>
            <a:normAutofit fontScale="92500" lnSpcReduction="10000"/>
          </a:bodyPr>
          <a:lstStyle/>
          <a:p>
            <a:r>
              <a:rPr lang="nl-NL" sz="2400" spc="-15" dirty="0">
                <a:effectLst/>
                <a:latin typeface="Verdana" panose="020B0604030504040204" pitchFamily="34" charset="0"/>
                <a:ea typeface="Times New Roman" panose="02020603050405020304" pitchFamily="18" charset="0"/>
                <a:cs typeface="Arial" panose="020B0604020202020204" pitchFamily="34" charset="0"/>
                <a:hlinkClick r:id="rId2"/>
              </a:rPr>
              <a:t>https://www.youtube.com/watch?v=Nem0bkErGVY</a:t>
            </a:r>
            <a:endParaRPr lang="nl-NL" sz="2400" spc="-15" dirty="0">
              <a:effectLst/>
              <a:latin typeface="Verdana" panose="020B0604030504040204" pitchFamily="34" charset="0"/>
              <a:ea typeface="Times New Roman" panose="02020603050405020304" pitchFamily="18" charset="0"/>
              <a:cs typeface="Arial" panose="020B0604020202020204" pitchFamily="34" charset="0"/>
            </a:endParaRPr>
          </a:p>
          <a:p>
            <a:r>
              <a:rPr lang="nl-NL" sz="2400" u="sng" dirty="0">
                <a:solidFill>
                  <a:srgbClr val="0000FF"/>
                </a:solidFill>
                <a:effectLst/>
                <a:latin typeface="Calibri" panose="020F0502020204030204" pitchFamily="34" charset="0"/>
                <a:ea typeface="Calibri" panose="020F0502020204030204" pitchFamily="34" charset="0"/>
                <a:cs typeface="Calibri" panose="020F0502020204030204" pitchFamily="34" charset="0"/>
                <a:hlinkClick r:id="rId3"/>
              </a:rPr>
              <a:t>https://www.youtube.com/watch?v=vKffyZWiKy0</a:t>
            </a:r>
            <a:r>
              <a:rPr lang="nl-NL" sz="2400" u="sng" dirty="0">
                <a:solidFill>
                  <a:srgbClr val="0000FF"/>
                </a:solidFill>
                <a:effectLst/>
                <a:latin typeface="Calibri" panose="020F0502020204030204" pitchFamily="34" charset="0"/>
                <a:ea typeface="Calibri" panose="020F0502020204030204" pitchFamily="34" charset="0"/>
                <a:cs typeface="Calibri" panose="020F0502020204030204" pitchFamily="34" charset="0"/>
              </a:rPr>
              <a:t> </a:t>
            </a:r>
            <a:endParaRPr lang="nl-NL" sz="2400" dirty="0">
              <a:effectLst/>
              <a:latin typeface="Calibri" panose="020F0502020204030204" pitchFamily="34" charset="0"/>
              <a:ea typeface="Calibri" panose="020F0502020204030204" pitchFamily="34" charset="0"/>
              <a:cs typeface="Calibri" panose="020F0502020204030204" pitchFamily="34" charset="0"/>
            </a:endParaRPr>
          </a:p>
          <a:p>
            <a:pPr marL="0" indent="0">
              <a:buNone/>
            </a:pPr>
            <a:r>
              <a:rPr lang="nl-NL" sz="2800" dirty="0">
                <a:effectLst/>
                <a:latin typeface="Calibri" panose="020F0502020204030204" pitchFamily="34" charset="0"/>
                <a:ea typeface="Calibri" panose="020F0502020204030204" pitchFamily="34" charset="0"/>
                <a:cs typeface="Calibri" panose="020F0502020204030204" pitchFamily="34" charset="0"/>
              </a:rPr>
              <a:t>Deze filmpjes laten zien dat ouders de neiging hebben om hun pubers te overladen met vermaningen. Geen wonder dat veel pubers een negatief zelfbeeld hebben…</a:t>
            </a:r>
          </a:p>
          <a:p>
            <a:r>
              <a:rPr lang="nl-NL" dirty="0"/>
              <a:t>Laat ze hún verhaal vertellen, </a:t>
            </a:r>
          </a:p>
          <a:p>
            <a:r>
              <a:rPr lang="nl-NL" dirty="0"/>
              <a:t>Dicteer niet maar stel vragen, belangstellend en niet veroordelend.</a:t>
            </a:r>
          </a:p>
          <a:p>
            <a:r>
              <a:rPr lang="nl-NL" dirty="0"/>
              <a:t>Bied hen veiligheid en die komt er als je waardering uitspreekt.</a:t>
            </a:r>
          </a:p>
          <a:p>
            <a:r>
              <a:rPr lang="nl-NL" dirty="0"/>
              <a:t>Benoem als ouder ook je eigen gevoelens en vertel wat jíj waarneemt.</a:t>
            </a:r>
          </a:p>
          <a:p>
            <a:r>
              <a:rPr lang="nl-NL" dirty="0"/>
              <a:t>Toon dat je ook wilt leren van je puber.</a:t>
            </a:r>
          </a:p>
        </p:txBody>
      </p:sp>
    </p:spTree>
    <p:extLst>
      <p:ext uri="{BB962C8B-B14F-4D97-AF65-F5344CB8AC3E}">
        <p14:creationId xmlns:p14="http://schemas.microsoft.com/office/powerpoint/2010/main" val="38501159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B0D63D5-5DC8-0C65-7FDE-C202EF14B7A0}"/>
              </a:ext>
            </a:extLst>
          </p:cNvPr>
          <p:cNvSpPr>
            <a:spLocks noGrp="1"/>
          </p:cNvSpPr>
          <p:nvPr>
            <p:ph type="title"/>
          </p:nvPr>
        </p:nvSpPr>
        <p:spPr/>
        <p:txBody>
          <a:bodyPr>
            <a:normAutofit/>
          </a:bodyPr>
          <a:lstStyle/>
          <a:p>
            <a:r>
              <a:rPr lang="nl-NL" dirty="0"/>
              <a:t>Ingewikkeld</a:t>
            </a:r>
          </a:p>
        </p:txBody>
      </p:sp>
      <p:sp>
        <p:nvSpPr>
          <p:cNvPr id="3" name="Tijdelijke aanduiding voor inhoud 2">
            <a:extLst>
              <a:ext uri="{FF2B5EF4-FFF2-40B4-BE49-F238E27FC236}">
                <a16:creationId xmlns:a16="http://schemas.microsoft.com/office/drawing/2014/main" id="{49599EE3-73B3-5E99-85BF-2B0963DAFF57}"/>
              </a:ext>
            </a:extLst>
          </p:cNvPr>
          <p:cNvSpPr>
            <a:spLocks noGrp="1"/>
          </p:cNvSpPr>
          <p:nvPr>
            <p:ph idx="1"/>
          </p:nvPr>
        </p:nvSpPr>
        <p:spPr/>
        <p:txBody>
          <a:bodyPr/>
          <a:lstStyle/>
          <a:p>
            <a:r>
              <a:rPr lang="nl-NL" dirty="0"/>
              <a:t>‘De samenleving is ingewikkelder geworden. De komst van het internet, de digitalisering, de smartphone, en daarnaast het feit dat scholen en ouders het kind wat meer vrij zijn gaan laten. Tegelijk zijn de verwachtingen hoog. Jongeren worden geacht om zelfstandig te zijn, maar maken vaak domme vergissingen die gewoon bij hen horen. Opvoeden is trouwens ook minder makkelijk geworden omdat er minder autoriteit is en dingen minder duidelijk zijn dan vroeger.’</a:t>
            </a:r>
          </a:p>
          <a:p>
            <a:r>
              <a:rPr lang="nl-NL" dirty="0"/>
              <a:t>En onze samenleving dringt pubers steeds meer keuzes op (seksualiteit, gender). Dat is ontregelend voor hen.</a:t>
            </a:r>
          </a:p>
          <a:p>
            <a:endParaRPr lang="nl-NL" dirty="0"/>
          </a:p>
        </p:txBody>
      </p:sp>
    </p:spTree>
    <p:extLst>
      <p:ext uri="{BB962C8B-B14F-4D97-AF65-F5344CB8AC3E}">
        <p14:creationId xmlns:p14="http://schemas.microsoft.com/office/powerpoint/2010/main" val="21601215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EA9C5F0-B17A-F180-8A21-F90396AD7C7B}"/>
              </a:ext>
            </a:extLst>
          </p:cNvPr>
          <p:cNvSpPr>
            <a:spLocks noGrp="1"/>
          </p:cNvSpPr>
          <p:nvPr>
            <p:ph type="title"/>
          </p:nvPr>
        </p:nvSpPr>
        <p:spPr/>
        <p:txBody>
          <a:bodyPr/>
          <a:lstStyle/>
          <a:p>
            <a:r>
              <a:rPr lang="nl-NL" dirty="0"/>
              <a:t>Extra problemen</a:t>
            </a:r>
          </a:p>
        </p:txBody>
      </p:sp>
      <p:sp>
        <p:nvSpPr>
          <p:cNvPr id="3" name="Tijdelijke aanduiding voor inhoud 2">
            <a:extLst>
              <a:ext uri="{FF2B5EF4-FFF2-40B4-BE49-F238E27FC236}">
                <a16:creationId xmlns:a16="http://schemas.microsoft.com/office/drawing/2014/main" id="{391044DF-DEE2-636C-8ED1-406225517C82}"/>
              </a:ext>
            </a:extLst>
          </p:cNvPr>
          <p:cNvSpPr>
            <a:spLocks noGrp="1"/>
          </p:cNvSpPr>
          <p:nvPr>
            <p:ph idx="1"/>
          </p:nvPr>
        </p:nvSpPr>
        <p:spPr/>
        <p:txBody>
          <a:bodyPr/>
          <a:lstStyle/>
          <a:p>
            <a:r>
              <a:rPr lang="nl-NL" dirty="0"/>
              <a:t>Opvoeden wordt extra ingewikkeld als pubers gehandicapt zijn, een rugzakje hebben (ADHD, autisme e.d.) of als ze traumatische ervaringen hebben (verlieservaringen) die hen depressief maken.</a:t>
            </a:r>
          </a:p>
          <a:p>
            <a:r>
              <a:rPr lang="nl-NL" dirty="0"/>
              <a:t>Opvoeden van stief-, pleeg- en adoptiepubers is ook ingewikkelder dan bij de eigen kinderen.</a:t>
            </a:r>
          </a:p>
          <a:p>
            <a:r>
              <a:rPr lang="nl-NL" dirty="0"/>
              <a:t>De coronacrisis (2020-2023) heeft pubers niet extra beschadigd, maar wel de latente problemen openbaar en heviger gemaakt.</a:t>
            </a:r>
          </a:p>
          <a:p>
            <a:r>
              <a:rPr lang="nl-NL" dirty="0"/>
              <a:t>Het altijd maar bezig zijn met sociale media </a:t>
            </a:r>
            <a:r>
              <a:rPr lang="nl-NL" dirty="0" err="1"/>
              <a:t>beinvloedt</a:t>
            </a:r>
            <a:r>
              <a:rPr lang="nl-NL" dirty="0"/>
              <a:t> pubers niet altijd in hun voordeel (concentratie, sociale vaardigheden, ontwikkelen van hobby’s)  </a:t>
            </a:r>
          </a:p>
        </p:txBody>
      </p:sp>
    </p:spTree>
    <p:extLst>
      <p:ext uri="{BB962C8B-B14F-4D97-AF65-F5344CB8AC3E}">
        <p14:creationId xmlns:p14="http://schemas.microsoft.com/office/powerpoint/2010/main" val="7149166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3FFABAD-8541-979A-3A1A-3779A5C94A05}"/>
              </a:ext>
            </a:extLst>
          </p:cNvPr>
          <p:cNvSpPr>
            <a:spLocks noGrp="1"/>
          </p:cNvSpPr>
          <p:nvPr>
            <p:ph type="title"/>
          </p:nvPr>
        </p:nvSpPr>
        <p:spPr/>
        <p:txBody>
          <a:bodyPr/>
          <a:lstStyle/>
          <a:p>
            <a:r>
              <a:rPr lang="nl-NL" dirty="0"/>
              <a:t>Vrijheid en geborgenheid</a:t>
            </a:r>
          </a:p>
        </p:txBody>
      </p:sp>
      <p:sp>
        <p:nvSpPr>
          <p:cNvPr id="3" name="Tijdelijke aanduiding voor inhoud 2">
            <a:extLst>
              <a:ext uri="{FF2B5EF4-FFF2-40B4-BE49-F238E27FC236}">
                <a16:creationId xmlns:a16="http://schemas.microsoft.com/office/drawing/2014/main" id="{5D2B9E1E-B97C-E80D-6D0C-4F64CE87D5DA}"/>
              </a:ext>
            </a:extLst>
          </p:cNvPr>
          <p:cNvSpPr>
            <a:spLocks noGrp="1"/>
          </p:cNvSpPr>
          <p:nvPr>
            <p:ph idx="1"/>
          </p:nvPr>
        </p:nvSpPr>
        <p:spPr/>
        <p:txBody>
          <a:bodyPr>
            <a:normAutofit/>
          </a:bodyPr>
          <a:lstStyle/>
          <a:p>
            <a:pPr marL="0" indent="0">
              <a:buNone/>
            </a:pPr>
            <a:r>
              <a:rPr lang="nl-NL" dirty="0"/>
              <a:t>‘Pubers moeten de vrijheid hebben eigen routes te vinden die nodig zijn voor de hedendaagse maatschappij. Die routes kunnen afwijken van die van hun ouders omdat de tijd niet heeft stil gestaan. Vrijheid is nodig om je identiteit te ontwikkelen en kennis en vaardigheden op te doen. De geborgenheid wil zeggen dat de jongere moet kunnen terugvallen op de ouders voor steun, sturing en inspiratie. En voor een kopje thee met een koekje en een luisterend oor. ‘</a:t>
            </a:r>
          </a:p>
        </p:txBody>
      </p:sp>
    </p:spTree>
    <p:extLst>
      <p:ext uri="{BB962C8B-B14F-4D97-AF65-F5344CB8AC3E}">
        <p14:creationId xmlns:p14="http://schemas.microsoft.com/office/powerpoint/2010/main" val="11995781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BBB3A36-0796-41B7-ECDE-62B55A7EAEA5}"/>
              </a:ext>
            </a:extLst>
          </p:cNvPr>
          <p:cNvSpPr>
            <a:spLocks noGrp="1"/>
          </p:cNvSpPr>
          <p:nvPr>
            <p:ph type="title"/>
          </p:nvPr>
        </p:nvSpPr>
        <p:spPr/>
        <p:txBody>
          <a:bodyPr/>
          <a:lstStyle/>
          <a:p>
            <a:r>
              <a:rPr lang="nl-NL" dirty="0"/>
              <a:t>Loslaten is anders vasthouden</a:t>
            </a:r>
          </a:p>
        </p:txBody>
      </p:sp>
      <p:sp>
        <p:nvSpPr>
          <p:cNvPr id="3" name="Tijdelijke aanduiding voor inhoud 2">
            <a:extLst>
              <a:ext uri="{FF2B5EF4-FFF2-40B4-BE49-F238E27FC236}">
                <a16:creationId xmlns:a16="http://schemas.microsoft.com/office/drawing/2014/main" id="{C549B62D-A811-2D44-4F63-3A01F705413E}"/>
              </a:ext>
            </a:extLst>
          </p:cNvPr>
          <p:cNvSpPr>
            <a:spLocks noGrp="1"/>
          </p:cNvSpPr>
          <p:nvPr>
            <p:ph idx="1"/>
          </p:nvPr>
        </p:nvSpPr>
        <p:spPr/>
        <p:txBody>
          <a:bodyPr/>
          <a:lstStyle/>
          <a:p>
            <a:r>
              <a:rPr lang="nl-NL" dirty="0"/>
              <a:t>‘Ouders krijgen overal te horen dat ze hun kind moeten loslaten. Dat is een heel slecht advies. Jongeren – ook die van twintig – hebben nog steun, sturing en inspiratie van ouders en opvoeders nodig. Als een kind alleen zijn vrienden en leeftijdsgenoten heeft voor informatie, komt hij niet verder omdat zij allemaal met dezelfde vragen en dilemma’s zitten.’</a:t>
            </a:r>
          </a:p>
        </p:txBody>
      </p:sp>
    </p:spTree>
    <p:extLst>
      <p:ext uri="{BB962C8B-B14F-4D97-AF65-F5344CB8AC3E}">
        <p14:creationId xmlns:p14="http://schemas.microsoft.com/office/powerpoint/2010/main" val="5839670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ED69087-695F-52C9-ADDD-75F31217F1DA}"/>
              </a:ext>
            </a:extLst>
          </p:cNvPr>
          <p:cNvSpPr>
            <a:spLocks noGrp="1"/>
          </p:cNvSpPr>
          <p:nvPr>
            <p:ph type="title"/>
          </p:nvPr>
        </p:nvSpPr>
        <p:spPr/>
        <p:txBody>
          <a:bodyPr/>
          <a:lstStyle/>
          <a:p>
            <a:r>
              <a:rPr lang="nl-NL" dirty="0"/>
              <a:t>Er blijft hoop</a:t>
            </a:r>
          </a:p>
        </p:txBody>
      </p:sp>
      <p:sp>
        <p:nvSpPr>
          <p:cNvPr id="3" name="Tijdelijke aanduiding voor inhoud 2">
            <a:extLst>
              <a:ext uri="{FF2B5EF4-FFF2-40B4-BE49-F238E27FC236}">
                <a16:creationId xmlns:a16="http://schemas.microsoft.com/office/drawing/2014/main" id="{2FD2E2BF-DC2C-25D5-8F80-B6718A08274F}"/>
              </a:ext>
            </a:extLst>
          </p:cNvPr>
          <p:cNvSpPr>
            <a:spLocks noGrp="1"/>
          </p:cNvSpPr>
          <p:nvPr>
            <p:ph idx="1"/>
          </p:nvPr>
        </p:nvSpPr>
        <p:spPr/>
        <p:txBody>
          <a:bodyPr/>
          <a:lstStyle/>
          <a:p>
            <a:pPr marL="0" indent="0">
              <a:buNone/>
            </a:pPr>
            <a:r>
              <a:rPr lang="nl-NL" dirty="0"/>
              <a:t>Pubers kennen soms geen maat met alcohol, draaien dag en nacht om, komen ongeïnteresseerd over en lijken zich alleen te bekommeren om hun uiterlijk. ‘Ter support: blijf investeren in je kind en in jullie contact. En ter bemoediging: het feit dat we weten dat de adolescentie nog doorloopt tot ver na het 20e jaar betekent dat er nog hoop is voor positieve verandering. Een chaotische tiener zonder duidelijke interesses kan over een paar jaar een sprintje trekken en uitgroeien tot een initiatiefvolle, breed ontplooide en zelfstandige jongvolwassene.’ (Die positieve ontwikkeling start meestal buitenshuis, niet in het ouderlijk gezin!)</a:t>
            </a:r>
          </a:p>
        </p:txBody>
      </p:sp>
    </p:spTree>
    <p:extLst>
      <p:ext uri="{BB962C8B-B14F-4D97-AF65-F5344CB8AC3E}">
        <p14:creationId xmlns:p14="http://schemas.microsoft.com/office/powerpoint/2010/main" val="630619745"/>
      </p:ext>
    </p:extLst>
  </p:cSld>
  <p:clrMapOvr>
    <a:masterClrMapping/>
  </p:clrMapOvr>
</p:sld>
</file>

<file path=ppt/theme/theme1.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158</TotalTime>
  <Words>1006</Words>
  <Application>Microsoft Office PowerPoint</Application>
  <PresentationFormat>Breedbeeld</PresentationFormat>
  <Paragraphs>44</Paragraphs>
  <Slides>12</Slides>
  <Notes>0</Notes>
  <HiddenSlides>0</HiddenSlides>
  <MMClips>0</MMClips>
  <ScaleCrop>false</ScaleCrop>
  <HeadingPairs>
    <vt:vector size="6" baseType="variant">
      <vt:variant>
        <vt:lpstr>Gebruikte lettertypen</vt:lpstr>
      </vt:variant>
      <vt:variant>
        <vt:i4>5</vt:i4>
      </vt:variant>
      <vt:variant>
        <vt:lpstr>Thema</vt:lpstr>
      </vt:variant>
      <vt:variant>
        <vt:i4>1</vt:i4>
      </vt:variant>
      <vt:variant>
        <vt:lpstr>Diatitels</vt:lpstr>
      </vt:variant>
      <vt:variant>
        <vt:i4>12</vt:i4>
      </vt:variant>
    </vt:vector>
  </HeadingPairs>
  <TitlesOfParts>
    <vt:vector size="18" baseType="lpstr">
      <vt:lpstr>Arial</vt:lpstr>
      <vt:lpstr>Calibri</vt:lpstr>
      <vt:lpstr>Calibri Light</vt:lpstr>
      <vt:lpstr>Verdana</vt:lpstr>
      <vt:lpstr>Wingdings</vt:lpstr>
      <vt:lpstr>Kantoorthema</vt:lpstr>
      <vt:lpstr>Pubers</vt:lpstr>
      <vt:lpstr>Stellingen</vt:lpstr>
      <vt:lpstr>Bronnen van deze ppp. De citaten zijn van J.J uit het ND van 17-6-2020</vt:lpstr>
      <vt:lpstr>Pubers zijn</vt:lpstr>
      <vt:lpstr>Jongeren hebben moeite om goede keuzes te maken</vt:lpstr>
      <vt:lpstr>Ontwikkelingen</vt:lpstr>
      <vt:lpstr>Communicatie met pubers</vt:lpstr>
      <vt:lpstr>Ingewikkeld</vt:lpstr>
      <vt:lpstr>Extra problemen</vt:lpstr>
      <vt:lpstr>Vrijheid en geborgenheid</vt:lpstr>
      <vt:lpstr>Loslaten is anders vasthouden</vt:lpstr>
      <vt:lpstr>Er blijft hoop</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Pubers</dc:title>
  <dc:creator>Voet van der, Nico</dc:creator>
  <cp:lastModifiedBy>Voet van der, Nico</cp:lastModifiedBy>
  <cp:revision>1</cp:revision>
  <dcterms:created xsi:type="dcterms:W3CDTF">2023-04-04T14:00:47Z</dcterms:created>
  <dcterms:modified xsi:type="dcterms:W3CDTF">2023-04-07T13:16:01Z</dcterms:modified>
</cp:coreProperties>
</file>