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2"/>
  </p:handoutMasterIdLst>
  <p:sldIdLst>
    <p:sldId id="256" r:id="rId2"/>
    <p:sldId id="289" r:id="rId3"/>
    <p:sldId id="258" r:id="rId4"/>
    <p:sldId id="259" r:id="rId5"/>
    <p:sldId id="288" r:id="rId6"/>
    <p:sldId id="257" r:id="rId7"/>
    <p:sldId id="260" r:id="rId8"/>
    <p:sldId id="265" r:id="rId9"/>
    <p:sldId id="262" r:id="rId10"/>
    <p:sldId id="264" r:id="rId11"/>
    <p:sldId id="263" r:id="rId12"/>
    <p:sldId id="277" r:id="rId13"/>
    <p:sldId id="275" r:id="rId14"/>
    <p:sldId id="266" r:id="rId15"/>
    <p:sldId id="285" r:id="rId16"/>
    <p:sldId id="286" r:id="rId17"/>
    <p:sldId id="267" r:id="rId18"/>
    <p:sldId id="284" r:id="rId19"/>
    <p:sldId id="272" r:id="rId20"/>
    <p:sldId id="268" r:id="rId21"/>
    <p:sldId id="273" r:id="rId22"/>
    <p:sldId id="270" r:id="rId23"/>
    <p:sldId id="276" r:id="rId24"/>
    <p:sldId id="269" r:id="rId25"/>
    <p:sldId id="281" r:id="rId26"/>
    <p:sldId id="283" r:id="rId27"/>
    <p:sldId id="278" r:id="rId28"/>
    <p:sldId id="279" r:id="rId29"/>
    <p:sldId id="280" r:id="rId30"/>
    <p:sldId id="282" r:id="rId31"/>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4660"/>
  </p:normalViewPr>
  <p:slideViewPr>
    <p:cSldViewPr>
      <p:cViewPr varScale="1">
        <p:scale>
          <a:sx n="104" d="100"/>
          <a:sy n="104" d="100"/>
        </p:scale>
        <p:origin x="-17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8AA73D6-EDF8-4BD4-80CF-43FDEB5766EE}" type="datetimeFigureOut">
              <a:rPr lang="nl-NL" smtClean="0"/>
              <a:t>7-11-2015</a:t>
            </a:fld>
            <a:endParaRPr lang="nl-NL"/>
          </a:p>
        </p:txBody>
      </p:sp>
      <p:sp>
        <p:nvSpPr>
          <p:cNvPr id="4" name="Tijdelijke aanduiding voor voettekst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95342F3-691A-4158-A9CE-06A43F6CFD2F}" type="slidenum">
              <a:rPr lang="nl-NL" smtClean="0"/>
              <a:t>‹nr.›</a:t>
            </a:fld>
            <a:endParaRPr lang="nl-NL"/>
          </a:p>
        </p:txBody>
      </p:sp>
    </p:spTree>
    <p:extLst>
      <p:ext uri="{BB962C8B-B14F-4D97-AF65-F5344CB8AC3E}">
        <p14:creationId xmlns:p14="http://schemas.microsoft.com/office/powerpoint/2010/main" val="340762503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E58F0C8E-3201-42FB-8EE7-F819D5480DAB}" type="datetimeFigureOut">
              <a:rPr lang="nl-NL" smtClean="0"/>
              <a:t>7-11-2015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3623459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E58F0C8E-3201-42FB-8EE7-F819D5480DAB}" type="datetimeFigureOut">
              <a:rPr lang="nl-NL" smtClean="0"/>
              <a:t>7-11-2015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4133304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E58F0C8E-3201-42FB-8EE7-F819D5480DAB}" type="datetimeFigureOut">
              <a:rPr lang="nl-NL" smtClean="0"/>
              <a:t>7-11-2015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1722667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E58F0C8E-3201-42FB-8EE7-F819D5480DAB}" type="datetimeFigureOut">
              <a:rPr lang="nl-NL" smtClean="0"/>
              <a:t>7-11-2015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37559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E58F0C8E-3201-42FB-8EE7-F819D5480DAB}" type="datetimeFigureOut">
              <a:rPr lang="nl-NL" smtClean="0"/>
              <a:t>7-11-2015</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2058149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E58F0C8E-3201-42FB-8EE7-F819D5480DAB}" type="datetimeFigureOut">
              <a:rPr lang="nl-NL" smtClean="0"/>
              <a:t>7-11-2015</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2588998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E58F0C8E-3201-42FB-8EE7-F819D5480DAB}" type="datetimeFigureOut">
              <a:rPr lang="nl-NL" smtClean="0"/>
              <a:t>7-11-2015</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1566437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E58F0C8E-3201-42FB-8EE7-F819D5480DAB}" type="datetimeFigureOut">
              <a:rPr lang="nl-NL" smtClean="0"/>
              <a:t>7-11-2015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1162488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E58F0C8E-3201-42FB-8EE7-F819D5480DAB}" type="datetimeFigureOut">
              <a:rPr lang="nl-NL" smtClean="0"/>
              <a:t>7-11-2015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2858476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E58F0C8E-3201-42FB-8EE7-F819D5480DAB}" type="datetimeFigureOut">
              <a:rPr lang="nl-NL" smtClean="0"/>
              <a:t>7-11-2015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872916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E58F0C8E-3201-42FB-8EE7-F819D5480DAB}" type="datetimeFigureOut">
              <a:rPr lang="nl-NL" smtClean="0"/>
              <a:t>7-11-2015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10D43C1-369A-4C6F-88CE-74D5385A626D}" type="slidenum">
              <a:rPr lang="nl-NL" smtClean="0"/>
              <a:t>‹nr.›</a:t>
            </a:fld>
            <a:endParaRPr lang="nl-NL"/>
          </a:p>
        </p:txBody>
      </p:sp>
    </p:spTree>
    <p:extLst>
      <p:ext uri="{BB962C8B-B14F-4D97-AF65-F5344CB8AC3E}">
        <p14:creationId xmlns:p14="http://schemas.microsoft.com/office/powerpoint/2010/main" val="1323768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8F0C8E-3201-42FB-8EE7-F819D5480DAB}" type="datetimeFigureOut">
              <a:rPr lang="nl-NL" smtClean="0"/>
              <a:t>7-11-2015</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0D43C1-369A-4C6F-88CE-74D5385A626D}" type="slidenum">
              <a:rPr lang="nl-NL" smtClean="0"/>
              <a:t>‹nr.›</a:t>
            </a:fld>
            <a:endParaRPr lang="nl-NL"/>
          </a:p>
        </p:txBody>
      </p:sp>
    </p:spTree>
    <p:extLst>
      <p:ext uri="{BB962C8B-B14F-4D97-AF65-F5344CB8AC3E}">
        <p14:creationId xmlns:p14="http://schemas.microsoft.com/office/powerpoint/2010/main" val="450863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Zoveel mannen, zoveel zielen</a:t>
            </a:r>
            <a:endParaRPr lang="nl-NL" dirty="0"/>
          </a:p>
        </p:txBody>
      </p:sp>
      <p:sp>
        <p:nvSpPr>
          <p:cNvPr id="3" name="Ondertitel 2"/>
          <p:cNvSpPr>
            <a:spLocks noGrp="1"/>
          </p:cNvSpPr>
          <p:nvPr>
            <p:ph type="subTitle" idx="1"/>
          </p:nvPr>
        </p:nvSpPr>
        <p:spPr/>
        <p:txBody>
          <a:bodyPr/>
          <a:lstStyle/>
          <a:p>
            <a:r>
              <a:rPr lang="nl-NL" dirty="0" smtClean="0"/>
              <a:t>Elke man is anders</a:t>
            </a:r>
            <a:endParaRPr lang="nl-NL" dirty="0"/>
          </a:p>
        </p:txBody>
      </p:sp>
    </p:spTree>
    <p:extLst>
      <p:ext uri="{BB962C8B-B14F-4D97-AF65-F5344CB8AC3E}">
        <p14:creationId xmlns:p14="http://schemas.microsoft.com/office/powerpoint/2010/main" val="5857733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Stellingen vooraf, mee eens of mee oneens? Waarom?</a:t>
            </a:r>
            <a:endParaRPr lang="nl-NL" dirty="0"/>
          </a:p>
        </p:txBody>
      </p:sp>
      <p:sp>
        <p:nvSpPr>
          <p:cNvPr id="3" name="Tijdelijke aanduiding voor inhoud 2"/>
          <p:cNvSpPr>
            <a:spLocks noGrp="1"/>
          </p:cNvSpPr>
          <p:nvPr>
            <p:ph idx="1"/>
          </p:nvPr>
        </p:nvSpPr>
        <p:spPr/>
        <p:txBody>
          <a:bodyPr/>
          <a:lstStyle/>
          <a:p>
            <a:r>
              <a:rPr lang="nl-NL" i="1" dirty="0"/>
              <a:t>Ik voel me in de eerste plaats gewoon mens en niet zozeer man.</a:t>
            </a:r>
          </a:p>
          <a:p>
            <a:r>
              <a:rPr lang="nl-NL" i="1" dirty="0" smtClean="0"/>
              <a:t>Ik </a:t>
            </a:r>
            <a:r>
              <a:rPr lang="nl-NL" i="1" dirty="0"/>
              <a:t>maak me zorgen als ik zie hoe de meeste mannen van tegenwoordig zijn</a:t>
            </a:r>
            <a:r>
              <a:rPr lang="nl-NL" i="1" dirty="0" smtClean="0"/>
              <a:t>.</a:t>
            </a:r>
          </a:p>
          <a:p>
            <a:r>
              <a:rPr lang="nl-NL" i="1" dirty="0" smtClean="0"/>
              <a:t>Mannen hebben toch wel heel veel kapot gemaakt in de wereld en in de kerk. Is Eva wel de bron van het kwaad….</a:t>
            </a:r>
            <a:endParaRPr lang="nl-NL" i="1" dirty="0"/>
          </a:p>
          <a:p>
            <a:endParaRPr lang="nl-NL" dirty="0"/>
          </a:p>
        </p:txBody>
      </p:sp>
    </p:spTree>
    <p:extLst>
      <p:ext uri="{BB962C8B-B14F-4D97-AF65-F5344CB8AC3E}">
        <p14:creationId xmlns:p14="http://schemas.microsoft.com/office/powerpoint/2010/main" val="763606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In nood leer je mannen snel kennen</a:t>
            </a:r>
            <a:endParaRPr lang="nl-NL" dirty="0"/>
          </a:p>
        </p:txBody>
      </p:sp>
      <p:sp>
        <p:nvSpPr>
          <p:cNvPr id="3" name="Tijdelijke aanduiding voor inhoud 2"/>
          <p:cNvSpPr>
            <a:spLocks noGrp="1"/>
          </p:cNvSpPr>
          <p:nvPr>
            <p:ph idx="1"/>
          </p:nvPr>
        </p:nvSpPr>
        <p:spPr/>
        <p:txBody>
          <a:bodyPr>
            <a:normAutofit lnSpcReduction="10000"/>
          </a:bodyPr>
          <a:lstStyle/>
          <a:p>
            <a:r>
              <a:rPr lang="nl-NL" dirty="0"/>
              <a:t>O</a:t>
            </a:r>
            <a:r>
              <a:rPr lang="nl-NL" dirty="0" smtClean="0"/>
              <a:t>p zondagmorgen 01-02-1953 gingen veel mannen  naar de dijk in Capelle </a:t>
            </a:r>
            <a:r>
              <a:rPr lang="nl-NL" dirty="0" err="1" smtClean="0"/>
              <a:t>a.d.</a:t>
            </a:r>
            <a:r>
              <a:rPr lang="nl-NL" dirty="0" smtClean="0"/>
              <a:t> IJssel om zandzakken te sjouwen.</a:t>
            </a:r>
          </a:p>
          <a:p>
            <a:r>
              <a:rPr lang="nl-NL" dirty="0" smtClean="0"/>
              <a:t>Er waren bij de watersnoodramp leiders, volgers, paniekzaaiers, trage kerels, praters die niets deden, vluchters, klagers, helden, vloekers, bidders, uitslovers, kantjes-</a:t>
            </a:r>
            <a:r>
              <a:rPr lang="nl-NL" dirty="0" err="1" smtClean="0"/>
              <a:t>ervanaf</a:t>
            </a:r>
            <a:r>
              <a:rPr lang="nl-NL" dirty="0" smtClean="0"/>
              <a:t>-lopers, spotters, angsthazen, volhouders, toekijkers, grappenmakers, </a:t>
            </a:r>
            <a:r>
              <a:rPr lang="nl-NL" dirty="0" err="1" smtClean="0"/>
              <a:t>etcetera</a:t>
            </a:r>
            <a:endParaRPr lang="nl-NL" dirty="0" smtClean="0"/>
          </a:p>
        </p:txBody>
      </p:sp>
    </p:spTree>
    <p:extLst>
      <p:ext uri="{BB962C8B-B14F-4D97-AF65-F5344CB8AC3E}">
        <p14:creationId xmlns:p14="http://schemas.microsoft.com/office/powerpoint/2010/main" val="17026942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regiocanons.nl/beeld/Zuid-Holland/Capelle%20aan%20den%20IJssel/_250/8-Watersnoodramp-540%20%2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84784"/>
            <a:ext cx="3024336" cy="30243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nieko.home.xs4all.nl/NIJVER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888" y="620688"/>
            <a:ext cx="4154016" cy="27345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tatic-webregio.nl/content/images/medium/12623165_63495137637416375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1495" y="3717032"/>
            <a:ext cx="4096409" cy="2560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4381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Mannen lijken op elkaar</a:t>
            </a:r>
            <a:endParaRPr lang="nl-NL" dirty="0"/>
          </a:p>
        </p:txBody>
      </p:sp>
      <p:sp>
        <p:nvSpPr>
          <p:cNvPr id="3" name="Tijdelijke aanduiding voor inhoud 2"/>
          <p:cNvSpPr>
            <a:spLocks noGrp="1"/>
          </p:cNvSpPr>
          <p:nvPr>
            <p:ph idx="1"/>
          </p:nvPr>
        </p:nvSpPr>
        <p:spPr/>
        <p:txBody>
          <a:bodyPr>
            <a:normAutofit fontScale="92500"/>
          </a:bodyPr>
          <a:lstStyle/>
          <a:p>
            <a:r>
              <a:rPr lang="nl-NL" dirty="0" smtClean="0"/>
              <a:t>Ze zijn vooral met hun werk bezig</a:t>
            </a:r>
          </a:p>
          <a:p>
            <a:r>
              <a:rPr lang="nl-NL" dirty="0" smtClean="0"/>
              <a:t>Ze vergaderen graag</a:t>
            </a:r>
          </a:p>
          <a:p>
            <a:r>
              <a:rPr lang="nl-NL" dirty="0" smtClean="0"/>
              <a:t>Ze zijn solistisch</a:t>
            </a:r>
          </a:p>
          <a:p>
            <a:r>
              <a:rPr lang="nl-NL" dirty="0" smtClean="0"/>
              <a:t>Ze zijn allemaal minstens een beetje autistisch</a:t>
            </a:r>
          </a:p>
          <a:p>
            <a:r>
              <a:rPr lang="nl-NL" dirty="0" smtClean="0"/>
              <a:t>Ze spelen graag de baas</a:t>
            </a:r>
          </a:p>
          <a:p>
            <a:r>
              <a:rPr lang="nl-NL" dirty="0" smtClean="0"/>
              <a:t>Ze houden niet voldoende rekening met anderen</a:t>
            </a:r>
          </a:p>
          <a:p>
            <a:r>
              <a:rPr lang="nl-NL" dirty="0" smtClean="0"/>
              <a:t>Ze piepen snel</a:t>
            </a:r>
          </a:p>
          <a:p>
            <a:r>
              <a:rPr lang="nl-NL" dirty="0" smtClean="0"/>
              <a:t>Ze…. Ze… vul maar aan!</a:t>
            </a:r>
            <a:endParaRPr lang="nl-NL" dirty="0"/>
          </a:p>
        </p:txBody>
      </p:sp>
    </p:spTree>
    <p:extLst>
      <p:ext uri="{BB962C8B-B14F-4D97-AF65-F5344CB8AC3E}">
        <p14:creationId xmlns:p14="http://schemas.microsoft.com/office/powerpoint/2010/main" val="892526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Toch is elke man ook anders</a:t>
            </a:r>
            <a:endParaRPr lang="nl-NL" dirty="0"/>
          </a:p>
        </p:txBody>
      </p:sp>
      <p:sp>
        <p:nvSpPr>
          <p:cNvPr id="3" name="Tijdelijke aanduiding voor inhoud 2"/>
          <p:cNvSpPr>
            <a:spLocks noGrp="1"/>
          </p:cNvSpPr>
          <p:nvPr>
            <p:ph idx="1"/>
          </p:nvPr>
        </p:nvSpPr>
        <p:spPr/>
        <p:txBody>
          <a:bodyPr>
            <a:normAutofit/>
          </a:bodyPr>
          <a:lstStyle/>
          <a:p>
            <a:r>
              <a:rPr lang="nl-NL" dirty="0" smtClean="0"/>
              <a:t>Elke mens is uniek geschapen, tegelijk lijken mensen ook op elkaar</a:t>
            </a:r>
          </a:p>
          <a:p>
            <a:r>
              <a:rPr lang="nl-NL" dirty="0" smtClean="0"/>
              <a:t>Je wordt bepaald door</a:t>
            </a:r>
          </a:p>
          <a:p>
            <a:pPr marL="0" indent="0">
              <a:buNone/>
            </a:pPr>
            <a:r>
              <a:rPr lang="nl-NL" dirty="0" smtClean="0"/>
              <a:t>-  erfelijkheid</a:t>
            </a:r>
          </a:p>
          <a:p>
            <a:pPr>
              <a:buFontTx/>
              <a:buChar char="-"/>
            </a:pPr>
            <a:r>
              <a:rPr lang="nl-NL" dirty="0"/>
              <a:t>o</a:t>
            </a:r>
            <a:r>
              <a:rPr lang="nl-NL" dirty="0" smtClean="0"/>
              <a:t>pvoedingsgeschiedenis</a:t>
            </a:r>
          </a:p>
          <a:p>
            <a:pPr>
              <a:buFontTx/>
              <a:buChar char="-"/>
            </a:pPr>
            <a:r>
              <a:rPr lang="nl-NL" dirty="0" smtClean="0"/>
              <a:t>je eigen creatieve inbreng, je eigen keuzes al dan niet op grond van geloof.</a:t>
            </a:r>
          </a:p>
          <a:p>
            <a:pPr marL="0" indent="0">
              <a:buNone/>
            </a:pPr>
            <a:r>
              <a:rPr lang="nl-NL" dirty="0" smtClean="0"/>
              <a:t>Wees jezelf, maar je bent niet je eigen noodlot.</a:t>
            </a:r>
          </a:p>
        </p:txBody>
      </p:sp>
    </p:spTree>
    <p:extLst>
      <p:ext uri="{BB962C8B-B14F-4D97-AF65-F5344CB8AC3E}">
        <p14:creationId xmlns:p14="http://schemas.microsoft.com/office/powerpoint/2010/main" val="2211799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En dit kan het resultaat zijn van die mix</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De onverschillige man, de controlefreak, de geweldige vent, de held op sokken, de boze man, het moederskindje, de bedrieger, de verslaafde, het eeuwige jongetje, de goddeloze man, de narcist, de autoritaire kerel, de verleider, de solist, de chaoot, de drammer, de teruggetrokken man, </a:t>
            </a:r>
            <a:r>
              <a:rPr lang="nl-NL" dirty="0" err="1" smtClean="0"/>
              <a:t>etcetera</a:t>
            </a:r>
            <a:endParaRPr lang="nl-NL" dirty="0" smtClean="0"/>
          </a:p>
          <a:p>
            <a:r>
              <a:rPr lang="nl-NL" dirty="0" smtClean="0"/>
              <a:t>Dit zijn de mannen die anderen het leven zwaar kunnen maken.</a:t>
            </a:r>
            <a:endParaRPr lang="nl-NL" dirty="0"/>
          </a:p>
        </p:txBody>
      </p:sp>
    </p:spTree>
    <p:extLst>
      <p:ext uri="{BB962C8B-B14F-4D97-AF65-F5344CB8AC3E}">
        <p14:creationId xmlns:p14="http://schemas.microsoft.com/office/powerpoint/2010/main" val="8010400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Afbeeldingsresultaat voor de soldaa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pic>
        <p:nvPicPr>
          <p:cNvPr id="4100" name="Picture 4" descr="https://encrypted-tbn2.gstatic.com/images?q=tbn:ANd9GcSvEVPvXNknFkeLzrUzsG_7soLV-FE6y5oPyXTh_IMUdkfqbf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740704"/>
            <a:ext cx="4114743" cy="230425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www.catholica.com.au/gc1/tm5/images/MarlboroMan_260x35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332656"/>
            <a:ext cx="2476500" cy="339090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cdn1.pri.org/sites/default/files/migration/PriMigrationsDamanticWordpressAttachmentsImagesMigration/www.theworld.org/wp-content/uploads/mugab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095" y="3356992"/>
            <a:ext cx="4232486" cy="2808312"/>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http://thumbs.dreamstime.com/x/alcoholist-1713625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040" y="3933056"/>
            <a:ext cx="3810000" cy="2390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4275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Dit kan óók het resultaat zijn</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De serieuze man, de man die op tijd kan loslaten, de zelfstandige man, de lieve man, de eerlijke kerel, de vechter, de gelovige man, de verantwoordelijke man, de moedige man, de belangstellende man, de betrouwbare man, de ‘gewoon’ vlotte vent, de gezellige man, de enthousiaste man, de zorgzame man, </a:t>
            </a:r>
            <a:r>
              <a:rPr lang="nl-NL" dirty="0" err="1" smtClean="0"/>
              <a:t>etcetera</a:t>
            </a:r>
            <a:endParaRPr lang="nl-NL" dirty="0" smtClean="0"/>
          </a:p>
          <a:p>
            <a:r>
              <a:rPr lang="nl-NL" dirty="0" smtClean="0"/>
              <a:t>Is dit dan de ideale man? Een man die … toch wel een beetje op een vrouw lijkt?</a:t>
            </a:r>
            <a:endParaRPr lang="nl-NL" dirty="0"/>
          </a:p>
        </p:txBody>
      </p:sp>
    </p:spTree>
    <p:extLst>
      <p:ext uri="{BB962C8B-B14F-4D97-AF65-F5344CB8AC3E}">
        <p14:creationId xmlns:p14="http://schemas.microsoft.com/office/powerpoint/2010/main" val="1073826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mages.neerden.nl/ziekenbroed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737" y="980728"/>
            <a:ext cx="3705225" cy="494347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8" descr="data:image/jpeg;base64,/9j/4AAQSkZJRgABAQAAAQABAAD/2wCEAAkGBxQTEhUUExQWFhUVGBwaGBcXGB4dGxwaGxoYHhgdHBwaHSkiIBslGxgaIjEhJSkrLi4uGh8zODMsNygtLisBCgoKDg0OGxAQGiwkICQsLSwsLCwsLCwsLCwsLCwsLCwsLCwsLCwsLCwsLCwsLCwsLCwsLCwsLCwsLCwsLCwsLP/AABEIALgBEwMBIgACEQEDEQH/xAAbAAACAgMBAAAAAAAAAAAAAAAEBQIDAAEGB//EAEIQAAECBAQEAwYEBQMDAwUAAAECEQADITEEEkFRBSJhcYGRoQYTMrHB8EJS0eEUI2Jy8QczgkOSohUW4lNzg7LC/8QAGgEAAwEBAQEAAAAAAAAAAAAAAAECAwQFBv/EACsRAAICAQMDAgYCAwAAAAAAAAABAhEDEiExBFHwQWETFCJxkaEy4YGxwf/aAAwDAQACEQMRAD8A6z2yR/MQWFr13OxjnVI6A+f6x0vtrLdUs9/pHO/woNbN97xGTk6sL+lFQSo/hHkr9YiUK/KPL94IVLSzOadP3itKE7ny/eMmzZLyihlbDyESGbp6RKYhPX0iBSnYwXsFb8fr+zbHVv8AxMNuCUxEnlAqQ4v8CoWSpf8ASfvwhjwcD+Ikl7KLDukiNsXJhnrSV/6ipPvJTB/i+m8K+FJdKqVBv4WvDj/UI88qrfF9N4T8LRyKL0zAkeF7xpk5Zjh4QaToQx+/zXjaAxZ6E2du96eDxpCf6n6H9DGwwNQ2zU9D9Iws6vPLJTQRUpDbsx9KRiCl3IO73/SN5hcFu9P1EaBOoB6/uIYvOxOUgfhU42dvn0eK5qUAkGgZ+YM5rqKRMqSKEM9dxE5ZSxCdf6vK4FoFQSvkVy5yGsG/uP6wT79KS6UpsLkm4HWt4xE5eUMCx3T9CItlTZjtWxuw+fWCwpe35KxiQT8Ev/tEFYVKVXQkNsjvEPeTH+Nu8xP0MSQF3zhv/ufpANhoA/JbaXt4RdpypU/VIA//AFgM4lINSlX/ACNPSN+/FxkOrVt5bRVkNF05K9MwHXKP0iopX/V/3D9YguYkjartlO3WIS8rnmNf6G1feE2Nfb9Fk1Ex6Kp/enx13iATM/P4CYPoYxSBvGICQ1T5D9YzfJstlt/owhVOdPV1OfSImX/WnzJ+kRmsKjMe4H0EC4qekAMVAlxVn06dYom/NgrlFCup/pOjg18Yqm5BdR/7P/l9IVqxoF361oejCppEcRxJADqy0D/EdOgJaAnV3v8AQzE9IBdRsRRHTV1kkXs0DrnSQSCsjUEoUE/9xTlB6P46Bfh+JpWaJHYE994tn4gKUlGRIrWh76nqYOeROT5iyWJxUtJB944P4UAlSqWBbL45hAK8TNzBUtSJeUsQoqPKzJJNEk6cqaNrAOPWSvNXZmYANpSn1iBxL1ADBn3cuwY9WhONoylb5YJiZuKWoqMvM5u4DtR2NdNYyG0vDzVAEIUQdUgN84yM/l4didJ6X7aIJ92w1P02jnJaVAWfz/WOk9smaWDYk/IRzWGWBbfaOjLyVh/ibKSdGfpGEHRvIRcohiWAgcBJ10B+/KMjVMiE1qR6RIgnUeJD+jxWsp6xtrMD9+EFhXmxLL1Bgvh6T7+SpmZYrTYjSAjMTbb0iU5aQE5VH4hr6veLx8meZ7B/t4rnl0BNaP2hNwkuFul69C24gTjijnQ6la1JJ9TBXAVglfNqKb73jXJyY4+Awpr+kTAIYO4+9DQwRlcA5XcB2tEJiAkVISGepoO7xjR0a16gswCoIKeotXoaRqSSLK8bRJExIAOdw1KUO1FfpEU4lBoz9qRtHp5y3OefXYobXf2LZh1UH2/yIxIcHp6dQRp4RKWtLUcdj+rxdIkIWciVJSo05jlB8QCHPUN1hSwTQQ63FLa68/AuVh2utL+PzaLThwok5huRlPjBXEOFKw5SJ6VJzOynBSWuxA9CxhLjuOJQCJZOx69Pl5doy0VydKyqW6bGkrhpVbMeyf1MELwBljmE0VdwgD1JYQn4fx8qDP06k/QQ9HtFMRQ8wHxas9nBuk7/AGHpHq7sCWJQJ/3CR/b+kWCYkABKVFwTUjVwdOhi+Zikq5ggJJ2qPB4pkLmKPwuK2T0LesCB8f2Ve/S/wP8A8j+kXy1gucurXOrxOWJoIcMH1yxi/eaqAH9wA7Xh0S5+WbVX8D9go/Ixr/8AGPFJ+sSD1/mDwXbyhdxLEkKAzgin5i9GINO/pCoakWTsRUJZObQZQ7VNH8YU8QmrzBDAa/CB9IvGGTRWYanueri8A8QlpNc4cVfR6aU0uRCpjbXiBMTisqSM1WpvXZgdH01gDKGMteYtzEsHTRr7AgOCxHNsW3NKvepAIKc0sFqgoIGuoFU+PQRCZfMSQoEqUC9VOkrSSSAKFQFGLd4oyYbI/l84USwJY0Ng7irp0cOK7VgjCTcyw+VKnqm5e2j7i9RTvFPCMC5zgFKADRRcNXNmcUDOLl6CpJEXTMIhCpagUuk6ZipuYtlSoCpIPM5D/igC2CLkhSMy1hCd3KicpajCv4avRg7kxpMuWSpsyiDSoofhqxcmvTwjeKxCUlSUuooOVNGSwZyKlzzpq41PWJ8JwU1aSAyFKJFSAEoABWcpIdRoObxOsMmwyZ7hByzDNzsCfdy3TUAgAl9CHrd41BPuwSSMPnDkZgtZBYkGqOWhDMLM0ZAIe8R4xNnkZ5aQACRRQLkpGp+UAiYbMB6+hMCuXPMSOvN9/wCIpnNUvpuzO720rtHLk6pPdIUJaUNPflvw+LQEviagcuZLtYNAijKYUs2m/XXSIEpflB9bFvrGPzXsUsnsXHjZrUlrt4+doinjSiQ6igHQgv0sGEWStXAy1sadeukRKEP1Yfv6wfMvsNzNTJ6QcylE23+7QNO4kfeAJJVLBTUihtmobxYuWLjLXpaL+H8NmzZktCcrzFAONE/iPgK+EXHqH6EuVlXtLi0LKDKTVN2S1wfOI8AnKJUopKQRrYmtRTfSLZoImzDmC0pmLAQgSyUpCiACGzWbV+sVzuI+8zFK85ejnmtVJBq42j0YwnJ3JnFk6lQ2gOZ/GKMkDr3hHxDiClUUxSavVz0IhdNx/wB/KNYdBUCXZNyWFBbXV42SS4OSU5S3kw7CSyvmUWH3SGUsNemz7RDBYOgXMoPwJ2G6hqTtaN4jFEnLLo/4tf8APWNb2MaRZMn5b+kRRigdafrCXimPTLIlhyT8Rf7q/wBYSzOJMoV0U47W9YhzNI47PVVcYVO4fLEzmPvimWo3KUhQB8OZPYR5zi8KSpRUoSkpZytyzmyQkEqJYsBoC5ADx0A4gkSsNLRZCcxfRRS6/NZVFOLQMSwKSUpLULBy1TY0A+d3jiyyqWx9F0mFPEtQgXO92coIXchSXbLcHmAL1FDZ4OwfFyW3Skl+5B/SGHHcHLIKZQ5iliAC3c+sLOHcKAQSFpJseYU3iXKkWsNy9g+Vxdw7MDev6aw94TMC0MXPX78I4rAYdUyaJYsS5/tFVHyB8+sd57KcLVLkvMBSVWBFQnRwbFqN0gTszmtLoIRIG3jliBCWqTe4DaNqYYlAcuWHWAZ6UsSkP5xV0RVlSVIZRGY72e8Lp6QTQHepG3bpBGFmHMcqaVCqHw9YD4riUS7gOelSNYVjoWTuKgKVLLgg+go9oo4gpJRdJzOkZizqvlofEXeJqwpmqAMsrUOYKSxSQdQb6didbOVhMDkdUxLMUnKRylQUyVgG1FmgFwHYUgoTYLh0JlhTAjKpOci5UQ5SAbAADmH9V6CJfx0uYpYIdKXCyXVQO/mEG1y27RpWJme6Kpn8wmYEkKpSocZgC7AWZyTS4jWGwyEiYMpaa5Lg0JKHVbQkm7nLq8MkKw2Mlc6AnlKQQ+qcyWFC2hFbMzBmgGdi5a0llZLknmbR82UV2v4RKWmWhMtn5VEKDswUVjNuwMtx/ertCydgc6llTsDlygfiCg53YgZvE7PAJj6TJGf3a1EKP42FQACsDZmoo7DSy9GLUiXMCyl0kAk1/lrLEF/xEhHezWAswgWgIcOFZUl3YaOduVhvzGtI2jCEy1qUhfKmjgkqDlqkVYkG1GgEUzwUqIGdrhimyq6l3rGoljODLWsqTNABALU/KPzJJ8zGQWB0n8OVWYOa6s/3tGvcNtR9Pu8Uy+NoJqCm3xAsfRmi5fF5bspg9AQ/0FABqY8pxkvR/gjfsQm4RwWUB2HqHiBklxQmmp+ba/od4IHHZAZJmpzFgyWJqdhX6wYpIIcEdQ3rU7RNtcg20JkSCRap8a0e/j0i04RjalrffnDASS7hmr3G9rb+AiuXVRTWrsR5bMK0irBMDkYTMyUpUSSGTqTsBfWPQ+A8CThZXMl5qxzEcwAvlSzlnuzOdaCJLnSMHIK1e7CkIJLZfeME7XJP1hHwv/UrDTJYVMzpUpWUJCXI0GYp5QSXYA2j0MeDRux+pyPt/wAGQicZ6AAJhcqRyqTMN3Y6mtXq+4jjFYpQWBNdT0ExNFjbNuO/pHuvF/dzUETUnKQxCg+X+4VI71EeZcZ9iUhXxqSk2cuK7KPyjpjOjDJ0+p2hDiZalB7nRQFT0UPqI6bA4VICQfhQ1PzLAuegjl5Ps/OlYlPO6cwe9QKsR4dI6jFY1EtLqUlKU3UbP9T0EdGNqSs4M2N42ohE3MosKk/flCrifE5cgFKVArNyNIT4/wBrpK3SFTgnXIkc3ckv4QvCsOoPLkz1m7lQzHsGMDn2COF8yRrGT3WFGtB6lvrAuDlGdNJ/CC3c3IHW/puIMncNUopACkg5RzC2oqHSfA+UVoxMv3yJKGCEcoVqT+I+L+PSMJt3SO3BBVbDJ3FWU9ktlSOgJc9yTDHhuPzp5DzfiDxzmNSkfyklyCak0Dly51+zAycQEzMqFUAAzJJqwGY9ip4ycbs9CGfTSZ187GrAcEOetGhJKwq5q1FBsa5aB9otwmBn4pWRIASkVUxCRoATuTQeO0dVwv2blykf7UxcyhKgcvgAk/D3v5NnRvLNF8nQ8H4VKk5Skc+UBS3JJLV11O0NFLSNfQ/pCEY2YaCWpwA9QO57dYrmLnEBpbA2UVBqnQ0cxpsc24fjcU68pBygdKv63iqXiMq3SCxDACjl6sHq+XSF6uHzMpJGZRIypDkpFHoQGNbO14Ew+dZIUlxyGh5mqACAeVXKRmFOV6kQrBbhmJnqStpamJFTcjdwBQGleohdxPEuoFaKEuSXJZvw2HnbrE+J4dZKzJJyn4QrMWGVQJJbdQI7HeIYbh6lIqsuE1LulTEhRYh7U0c9Kk2DcnNxoQEkAFQKWBtnXV1A3ZvURqXigpAmuoJy5lMGUrNQJKj8NyRWtS9A9WOw55qjK6CFILkFKR+Hd+vlB2NmygEpQirAoTlaiQw/DcOGNfh6Q26FyLJM+hJQUJT8RCiXqAkDNckqrbxemT5IlyveJBUXLFZFKITXvXyNiRDSbg1Ilh/hBqTUKcFWYklqmjnQDeKMRgyRMR8XMki2uep1JLpvsN4gAT3uSTNWSCCJag5BICzzJYAlrB9w+pirEIEwqUUtz5g9jl5kqFqsS4qWzbQTP4cEoUghwcpIcFm0tQAind4jh0Jl5aslSMpc0IIIFxQ9bdTDFQJhDMEkFx7xGZIaj/AS50qak9axPiKxJLpzFKwA6bs6wkBTggJTUbMSKu2/f50lcmYkhPMSbkEgLFNAQHZr9jDDDYZc7L7tQJKCDWlAmnLQkkk6CgMFhpKMMklCSP4YhqFbBRGhYt4Us0ZFKuCKWcxCgdQq4IoQb7RkV/kNId/F4e5KKGyUMDXchyRaDMDxNEwkJ92prlQSPNho3rHPsNAR2OmnbziyRJSDmLi1m9aROSDkqToOTpMTggQc+Ui3MxFf8RXJnS0jL7xCWpRgfXsIXHAypgAIUsf1zKUty6eI1gnC8IlJTyolo0clRbslmjjeFL+ciWu7LF8cwwUR79LnQVY61SIJ4bxSSuagJmy1Ld0JUoMSkZm3blqdntAy8Am+euoCfK5+3i/hXDwJrOoiruA1QWrfw6QRx4k19QUhhip61ryrlYEAvnSn+YtQNKkc1X/EoaQDwT2d/h52eQTIExkhIUtTuQKZiVG9VWHy6WUJUpD5UoSC9gAT+vmYmrHlQKgBLFytZYsLEj8I6q8o7h2VzMRJkrymbKExNCQPeza3HLV6u22lHgkJWtwXmyyKe+lBHnmIU3/AwBi/arh+GSqYkLSpTqUyC5J/MbEbMWa0cRxP/VBUymGQoaOddmBF4ewD/wBqOGJw2HVMzc4NEpzFISSAzqJJbel7R5PxTE++XznlT8INhuW1JjrkjH4xBTMmZJZuMoUoi9SzDzo0JeNey/uAVJmlTXcAjxINIuM6VHPkxOUtSEsopshKlHdvloO5eDpK1IorkB/An41dN/EwsXLnCxPhGYbhmIUeRC3Oup9YetGbwyY/lYwA1qq6m+FIDEJHWg84tw8xM1nloZLtSgAJqDceEJZ3BcUhLqkzQh6lIBUTo4Bp6+MafELTMySlBEj/AHAkWIpzl3LMaDqYfxECwtMY8Q4CZiCrDZlKLqMtnWpySrKRemjWHnyiFFJYhiCxB32aPQP9PseTPQsmkt66EkMB6kw//wBS/Z6TiZSsXLATPQlyU/8AVAuFAfiCQWVejH+nJy3OuOFuFnLexvGBKmOsPLLBQfQOxcficv57x6JMxMpgQFJ0DpzFtwa67v1jxKTN5CHvTzj2A4GXMSFhQTmCSXbUA1+d+vSJzTjGrMsLq0X4TEKnKyyw7VUGIWgMbBILKLbhx1pBawUD3Zrai1qzAXDnLXxhBjcNNQtCkzClLsCl66szgUpDGRxVKg0xSiSwcJU19Hf9OsJO1aOhUM0ymD5CH2OvcD9IgJxS5DDqa+ZesDpxSl8tVAfC2VTDuoFjTyPjFk5YSkZgQWCnBQR1cJDv+utoTAjPxOp11NOzF4lMxAVRSXI1YQBKxAClZJiixpy7lzUkA7P18YYyOZKlPk2JAqDUbb6PpEqQotsFmT5YFJb3okV+n33in3Eqi8mUmv8AUNnc37wRMkGjl/E9dLRRNwzhwrKTplBPmrr96xTT7lFP8BL946c1WctpXld+vp1jczhiTTMpFGdBYkMBU+HeJpC0gBha7N8qPEVrJqFAdFBvFvXaI1ejsdEsPggAzqJflKjU9yNYHl4PKeYyzUulKQEmrgHcuTV9S7xdNxhAbOgHzHk8TMknmFD+Ik8pHR9NGfyib3GVTZINAkBIJJDl63GRNCkkA73imbgZeksEODmOYqBBd0uTWprQh6ERbMwhqQXYfEGDeP6EWiMpKSSA61MQxv4Al7d40uyQlM5/+ij/AJFYPi6jWMgBeHJLsR3Qn6iMhaH3FqYlTnBypDV/K/rfxixOGVoG8Aw2by1eNfxaldtagfIffpFgnEBkpQwo7OfWxjehFOLzgAKcEfCUhRLv8TJNT3pekHcJ40wyTkgKFljUOGfR6je0VymVcgF6skP6W1i7+CQXeoOpAI9YyyYI5FTE1ZYr2hlJSpS1pYNRJCixcJbUjX7cCp9uJCS6FFTaGgdqPelK/ZMkcMlKZ0I1uKvvza9YwcOkB3Zb0ZWU9rCM49HjTv8A6FHQLxwBClrzKYPMUQ3XKLAdBAWO4sqbySnCAXMxbDxSkj/yXXZILGFuMkFKAEsyaJFqCwDnQQsl40C8sKI/PMYeQA+cdDAs9q0PhyiUMwNVqBzLJ3NwQTQ1du6jFPAfZ5SEge7K1XJPKh+5qRBS+PTgGT/DSx0CSf8AzWYW4nGTJgaZiC35WyjwCUgHwhAN8Jx58QqSVJVLlgghL1UCxyF8uUWJW9iXsC0xuJw02XMlpIKcrKOgcENmsSzmlG2jiBhMOl6zFE3CUZX8VRb7zOyUIKU6Z1qUfJJCfQwMEMeDJE0PQswoyUjbMsvfu+wh9g5kpJoCoAcykhkpSN1G7to7kQtRwROHke/xRVlFJcoFlLUbJSBRIJa3lAWMx06aMicqJaEspMsNLz0cAkkqZ2zEklusABfFvaMqQyRlSqw/p6/esE+xGB92mdiBMC/fKqhmKVJLvmcuWUXpHJ8USyb2LU2FPnDv2X4iiXLXnWlIUQoZlMM7MoWdzlFt4y6hP4b0g9wfjks4TENL/wBqY60jUEEZkkbOXHQtpFM32hmEhZITlNEA0cFOY9aP5RbxjHYGYpSnQFrSwWkq0YJNacrDQ0pHBT0qCi5c77j9IeJScfqVDWVpBMg5mADObV+ser+xk4zpRAUcyCx7Go0fePIsNMYg1ptHd+wvEwicn8quUud7GmxYxplg5Y2lyccm4yTPQ0yyH5hUGhTS16dD4tAOJwGZmWEOKsaGnQ/fSGRSG2Pa3z+94kuVQBn1SCG3evakeTGck7N9VCI4FaQWW7fmSCAGtqR4dIzCTWVmmsGDEFJUkilix1IpSHAlCgalWBL672Nx5xY5AFSANhUts99fMR0LqqX1blqQCnGqZpJZNwQio0JIN226QJ/DzVF1gLO/wk1erEj6VNnhrPB/MA9AFUqQCb3teI5CHdRL/uDoPsQfNXwg17gQmTgpilSkglquWbQ5qX12tBctRKjnAamUhQzMaF/HYlwIjPlKaqki1HILaNrr967lof8AGkKFP89nHlGbzyHrBccA4IK6Uc3B7gh9NImFqCeaoH4jmqajfweLksCXBcdKVvf7vtFigAWYAlvpbwNNKxjLNlvZ/oFNgEvE3ImLI2JzBhoMwPyiE+YkhOVLqLuqg+RFP01i/GYZYS6QVAn8JBI8D5aMD0hahYo2cKoPh1G7gk0qIyXUZu4OW1liFGvKoC1LGzGhiqYQfgUp7Uch9PFy/lE5qTqSBT4aCp66gHanWJCTMFk+o1FH8x8o1jmyrexL7gM5JzKYi5u7316xkHiSv/6L9WSfrGo6PmMvsXuJkzNEV6kMOukESZbfhBN7A6aMe0DJLuDttXxZ6U2i2QQpg6g1m+obtpHpiLFzFVGXuGb5P5ekVhKjYHwIAHqH8onJlsCASfF/mD0gdMzIrKSQ+310fpADCZKRXPmodRr4E/KC04qWmlv+JH0iM3h6kn+WQsdAxftUmw37QHi5KwcqkqBLkhSb+ekMA3+PQqj7NSAeKSETAMpGfStx84hkDFkgAFrMAdR3jRVQkk02qPO7eGkJgIp+GUm/ygNc1YjpMTLChZiNOn3TyhWrCE+MZtCF8rGZalDnv9GhvhPaOVLQ/uz7wA5To+5Z7QmxkuuUXgXI7gXFu+3jAB0fDsJMxahMcuVHmJclTALWdAEhkpA73rDidhU0lyhySiMy9M3c0pqbnwgf2amFOEQlDurPa7ZlH0BiSsYktKlDMEEGZMHwu4oD+Ub/AIj0AhgLcfImhJVKy0BBdLltxXvprEfZzCLWhRKAtQWBYGjEkkHwFIc41aZSEzM7aBIckuKuwbTUwT7O46UAtawAlZA5aFxqz9dNoYzMNwguQtaXu6UO3SEntp7LrMr3yUkqQ71Dql3qkBwRfxOwjrJs9BIYEAgF3Jd+rU/aDZE8oYqSCk0fwrcmtoYNWjweUNi3i0N+HTVAvmbqQkn6mGPtn7O/w0z3kplSFmmVyJajXIaWrQ+GkKsGogg0J218yWEVFnLki+D1/g/EUrlS3USsJDhrF2L6B/XwhkmaWLNTc6dRfWPPeEKQuXSZlWktyAFRB6kMRfxjoeEcYdRRMcKAIAqEqADBszgV/D3jzeowSUm1wOMW4pj+bObR0imjvSh8bGLJc0GtNC1dGp8/WB05Sc4AKnuzdb1P7bxVKmKcEByS/Q+fcxyS2KewaEZhuHDufO7VIgacEgNqKZtdD9GsaCJGRmA3a2gDl6EXa1PKISpZ+EJcBnHb9q028IzaJUgeYbtzJFXUGcsxbwDvR3HURkslVHa1WqfRhoGH+bThzym4vWhDWtozH/EVLwwJYLKauQKh9aEP0f1h63dM0uyCJKwQcwI1Zn10ro48IvWgkg1Jtdm6/b/OIy5ZFSQQ7vQE3rYbG0blywGdyS5JNzXytvs+rxoknwIp90vRX9zlrtoOx8orVIU4JXV/qXcA9PSCvdiwdnD/ADPeh9IjPlFfw0JodG7a2p5d4NKKS7k0YQAZdHr9FVfVvOKZiko1dq6wTKQw5jXqGo5tW7Nre142EuQGFHyuNwTZgPsxLekHFIBONXozffWMgtXDknUDpXx+GnlGQrDS+5zyWTRde5rbyiZnk0BT1FGrardoqRJWQWp3BZ9Gcv5xdIkFi9SdWavYqj3zQ0vCA81juNe4NP0hEuaCuWmzKKyRqGS3y9YfTcWU/hfUs4bvfeEeHkgrLD4UBy25p6JMAmN+HEqOYlkJc9VBIoD0enjHTe9EySCsOAs0sVN1BFQ5H60jkZs3KEIdnISRqXIe3WJYyaZYlBK1UBdFAkOXqQAoknrEzfAIfT+HSFczzEIGjg9gkn5VilHBFFJUgpKTVOZRBb+2z+MJDjfeAJqVIUCBela7+TwxwWOqslWqQnQslPy0iVJjoFxMicFlJlLLWbKQRWgyU8LxVjECVKMxYbYGhfQNoY6KXjULTQg+NY5r2kkPUjNkPwvQuPnDsRzuFw6piszXiriWEy8ybpv238DDjC8TdgmWANSVMwFyaabwpXxb+Y4HJVwdR/iJAe8PQmbhpYHKkk5kigJzFyd61r4QXPkpQjKARdgLktrsIH4VKSiXyl0OpSd2LU8C8Mf4BaZUyfMDEpKUJN+aj16RQCviys0pY2YjwUP/AOSqNcNJEpKeYPVw4Fy/Q0ahihWJAIf4TRX9qgym6sTF38PlYG6QAfLRr1c+cJcgTURsreoL1vQ+pIeIqetG7tXe/wC14mjCqWBq2/yFCOv1iyRwwEhWbKDdQchtSSOVruWirGLcbh0TpakBSQ9XDXcMaNWz0jl5eHyKUhRZizBIIO1wdGNRrHoI4NLVUrzgH+0vuMzfXtCn2g4EBPle4IIWljUFlJpVuhGmkFkSg3wUcMmEpbmDahkir3AIc+nTcnKSdQ1EsqtRU/hLt/iH2F9lTLklRWSqhypBAYGtSXt/T+sHYHgMtaElQWg1zc4rUWCk7VgckxxxuCpoQ4Piq5IDL1AIXly9wq7udRDPA+0ksqAmAy1aFVRe2Z2agrfSDF+zshLkFeX8wKSw60c9gLV0Yrp/ApZSopmZg7Bk5gbOKFwoAvRy2lIwnhhINKH8mfLUkKCixcgioZnftURrETE2JU5JPfdtNNOu5jlZMqdh8uUL925AKhQihZKlJDAM4zfSh+D9oEqGVQCV05VKSTT8rKIow82rWPPzdNKO/oZuFD5KhVu9nsPN3pXeITFtd/ysAHcvUH9v0gOViwTSjlqa9Gahu2/lEpZsDQaAlx4AncHsxGkcpNsIWuxL1LUZ2+TV3sIkVXY1oKnU7dSWr06QOC50IY9Gs9G9KRok0ABY1ZmFCQLW18iKtCt8ll8yaoBRIHY6b/47xVNxqiOXKym5agvT8VaF9tq7RE0l3cvlAToa1u7l3GkVrk5izOWZIU7VFRQ0ptt3i45JIN2Vzcz1CkFOpLg1ulT7A6fOIoxSgGJUzmummp0/TyIGcCqTTVFNCx8bANo1GiuZhiSdk26eO9fTwje036DTLE4kN/tKPXeNRFWHWS4YDZj+kZE6JFaUL5c1Tm9dwfp99onKUSS5tA0yep+UOGuCPkejRdLxQYU/X0j3Bg/FZmVGlSzts58LQHgsakIXe47Mwizj5zSXYULtuNR97RzUnFfEnfzDUdu8IGHYjiBVNCkklKWUokC5BKQCDWodx9IOViUzNQ40fp+8KMXjpJQmW6gHdRAAJUbk0P20DysVKRZcweAr/wCMJoQ6mHKQqzWMM8BxEFyklSm+EXJjmJXH0OAvNlGoSfURScbJJeWsg3qGaJodjqdj5pX/ALaJfUivmIPw8pcwKCjykVI6AteEcv2iblmlKh+YXiuZNkLH8uaEm7O3pAKxjOwwVyKcvzJSCQlRo7tRxeu/SKkYCXMGVLpIdwWcEN5/uDC6fjynlmELSD8QLkRXP4gAOSY7gOymIY7+FjaABvgJU9AMsJsp3GxAaulQaQxxoXLkZpiiVzFABy/Kl3Z+pHlAHsrxWZOmFASVZUVUW/MkB9Bc+US41PViJ+SU5TL5EnQNc+JgGLZs1wzt4Q+4biAuU4rNQMrCoLA5FECugFxaApPs4skJqpZuBZI3J+kOFeznuMPMmXmAJrVkjOl/HZ9jArAK4MVBSgsZXrmUQANPPz0gzF8RCViW6CaEkOUguWJJLB6OfWOL/iiVDO56+O9QN4gvEy3YFTbka1DhvodYdDs7M8VlodkoKhd0MBu3KXr9axuTxtEybJMwBGU33ozAAdR5RxieKIA+GtidW0r/AJtGLx4mghSlVQogkksbuDbQQnwVB1JM9kGOQEjKAXBLCo6hqaRz2OxUtlEA5VH4k5VN3fsGfzeOQle0KlysOtZoCEuC1rk9XFCOu8F4nGlAzy0sklSFFO7OhVaEhwfE+CSLnJPcYBc1KipKstnrcdkv3fpFC5wyAAKUTc5lgioJsqhPcdmjnJuJUsMqapbsS5LdhcX0imXzkJVKUCGrcEff1iqMrOu/9ze7AEwhRoUgH4T1yosH6dY53HlM5RKkJAd0hFAl7ZdAOnWAJaWJBKSw1JzNS4N6HpF6pj1IIahLVrWjVag02e7h0Kx1huMe5SjNLWQhwVJYk9w9Tq9tmhrhMcmcykEWYhxdnICXp/neOSGK5S3vC34gGYeIF20i2S7FcteUuksE/HS5zDalK1HhzZOli1sTpR16pzMHUXO/p2d3icyeHUTRmFC7Gta9D89o5bh3tFMSvLNlIcsygpga8z5i7s1vynVo6SRiEEOwazb1qBv2cx52TE4OpEqLXBNJBZk825Z63qKaebeO1zCBR3t0diNu9PTeALilibnQZhomvauu5iExVLs7lm1LsCTQW/WM9Njp+pZLmGhyseqgXLU1bfc+EWGYFDKosKWsx7aEAW2gaXj3AI0qpwxYG+z1211iw5WsGLu3Zh6EDtvDcaY0kaXKD/GT4n9I1GcooUVHX9A0ZF37ioXZEhg2u+vjGs6bN6ffyiEsq0N/E37s0SThyTVRenz2+zHulgWPw2cNUbEP6mOfxXAZxNFsH1Fa+PkOsdYErepoPlEVC/33hUBzuE4CEhlcx1P38oKPDECw84bhcQMtvHWABZLwoAIYB/vT7pFUzhydg/p8mMNFJpuP8RkuWFaW1enj+sTJpK2Aj/ggRVLbW/cNFKuHp2B8P2hwtAYlKgoJLHoQ7u4t18IqBLACsJSTWwUKFcLDVAin/wBNQPwpO1odKlOdaRROluG/aGKifCpiZKV5gUZmqkNYnzFTEsPxtKBlC5YGjHL5inygXOpDgISpJuNfMQHOQi4SpBPTMPTTzgoDpMHx8JH+7OnEF8stDAk6lXK/iYYyOOzJwVLmIShCgQUvmWoEMSpTMBQ/CNL0jluG8RQn4mpqm3iLgd4ZDjUkCiqnUJLv3ytfpDSAzHez6wXQQx/CS6kjqSGA7mFE7DqSagdwXHmIaK46g/Et62Afzomp7QqxPEEqUeUoTplNXZncBgK1gAiqS9HrtQ7+kUL4JNUeUqI2CSb9ukNuHKWSxCShTklaXILFgGD5TuC8dBg+BLWgqOQZgwCbO7JDuCLDyaJbHVnHp4NicvugmgOaoYg2ubDwhjK4POPPMXKK9SpYcgbkaNasdXieGhADqJplYOn+2rEv0fe8B4XgRyhU3O4PZChTdN31gHQpXw5YstJuAxDs2pb5RWnh0xm5EjqqrA0sB4fvHSHAUJyUFQRlAzObnKzuSHDaxiMGk2ymlSo0B27Q7CjnpfDJgJJWT3I8fusW/wDp5QzFIOyvvcw5OBy/m6FIys13ralDBeFmLCL0uM4DgNqCNvnCsKOeTg1qVl5SpnZ/l1bxiqbwdaHKpZTX4mcEi9WbxvHSTc5UwS6hrlTuKUqfKInh61FSSUpB1U7HbKFFnqBTfzL7hRzQ4dUhTBPLU0d6D4CGLv8AZjcjFzcOClAMxLgsxe5+EKpl6F/SHs/h6paSozEpUA4SEKJV2D+rQKiWVJzHIPFL6Cgd/vaFKMZqmKiWD9pJJlgraUacq6HMAxeluu2ghgjikual5YKgdtSkmgNHNPOOf4hgM90Cu7ep/TygDhCBh1qBJyXbMQkkHYdnuLVjln06iriJo66Xi0KIypqAaEAtUHR/np4xtJGa4PSwsHfwVqNIVYTHoJAKypSqlnDJcMDU10YkPB01dyWILOeajBmq3fzjmd3RD3LV41SS2Y/faMiv+OUNSevLrX8VYyIHqiUS0Nr83iRmA700b9YmTEATUsH+Ue2WbmEvRh1/eNZgfLvGxIVlzH4bByK9gb+EVA9wB08dYQG0AJDB2A3J8yT84pmYpO48x9mITVZkh5bF61qR+Ekg36X7xeJAIANuv2YUZWBR75JsobXBiudLBBBD0q/706xf7lI9PKLFSX8Q3396QAK5eAS4IowYAFgA1mFvKCvcMGu237wSZLd4gJ0yqaBD1c38oNIAmFkEuVpS2gCnOtwxp1+UWDC6QYLV89IiJr8rOPP0gSoAFeHANo0cKA7+BtDBSDdy/btejxIIdwa+HneKoBSeFIUKpSfQwPN9nZZNMwH98OFysrX7Dqfm8aRMJcZFPdnDtpr9uIGhCb/2qi+db1PxA/MQZ/6OLEk9z+0PJAATzJY0JBd+12jWJmJI5Q3Rvi9S0IdCSbhAkNYDYUHq0O+CcZITkmkqQAMqi1GIuAOYGtakfKgCjff+f2hTPksTW9dzTqa2LQmhnbqnpYzAjMCySM6QoPWuagvvWBsbxJBICJg5aFJoz/sekI+H8YmSk5RMChqiYHSXvVgWL+cRn8SBBJlJBegQ5Yas4v2b1aIjGgsPlShnJBY7i3WzPQmsEnBqPMFyyfyqUXer62YggvvegjmzPBrLzJSCKEv4gqA8PDvFSZq/iLl9xUn/AItTteKoLOpRhwFutE1iBlHvApLk2a4/feDziUAZVIS5pXKEg63qD0JeOTVxFQS6Jd7l+bXRQG5uauxgfFYtayFEqOyaZQNgA4ao672goLOxkmUEhashBNCKjYWcGvj5RuZxeWpQCSgkH8RIPRnG/wAo4cTFMQLD8wAN31Fu2/aNKB/El9lXOljW0LSFnZ8V4ejNnVOKFqtnI9A2YaRzEwz3pNOUhlJVUEOSSKjxelLCKsNjlVcBqMSWNXehbUCoe/aDEZQkaC2/Rq38YaVCsyTiXYAKNL5adnJ+UYtOgSx84s/iNqjs3zbyaKjNB2IerEn5a1iqADxGCSRmJSC93AIO7tQ3rG0cUSCkTHSU/CsOUnYcr76jau1ylocAX6J2+9Y1NSlQrY2e33vGU8alyFBaMYlqZgP7QfV41CkYNP4ZmUaJeYG8g0ZHP8AWlD4KF3jQTYk/fhG4yO8ZtMsV0gZcsvylRbcENWrUAPYxkZCAukJDa1ZzY+Ld4kZY28doyMgArSgCoABPqfKtIsTN7RkZABsKfWNCaN36uIyMgAimUkl3d9Saft5RZkjIyBAaKYoxJW7Jo91Uo3e/+Y1GQ2BtRIHOXFiC36CJSCl6UO2n6NG4yJTAIXOpUM2v1rAmJyjmUpQa2n3/AJ6xkZFMCcog1Acb/pWsVz8Ck15k9QfmNY1GRIyg8PI/6hJ3I+37D0ioy1AlkZwauCN/6njIyHQivDSJgVzmYQzMcrAU1SekGpUgn4Q4OzGMjIQG5awaFBA7U6fWkRXKSVOyiR3t1sI3GQAWDDFgwN9Emu+/31aMn4FTF0lqiqS3W4yxqMibGLpnDbOCS75UukaO7NzdYMUbDKtO5Jcljub9r/ONRkOxEFYjv4Pvt+nrFc1SnfIWcbP6+sZGQWBoY7lysWBfIvNU2oDQd7RqTNSogKABFj3tUUHjGRkCAkpD1yg9SQ/yjIyMiqE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sp>
        <p:nvSpPr>
          <p:cNvPr id="3" name="AutoShape 10" descr="data:image/jpeg;base64,/9j/4AAQSkZJRgABAQAAAQABAAD/2wCEAAkGBxQTEhUUExQWFhUVGBwaGBcXGB4dGxwaGxoYHhgdHBwaHSkiIBslGxgaIjEhJSkrLi4uGh8zODMsNygtLisBCgoKDg0OGxAQGiwkICQsLSwsLCwsLCwsLCwsLCwsLCwsLCwsLCwsLCwsLCwsLCwsLCwsLCwsLCwsLCwsLCwsLP/AABEIALgBEwMBIgACEQEDEQH/xAAbAAACAgMBAAAAAAAAAAAAAAAEBQIDAAEGB//EAEIQAAECBAQEAwYEBQMDAwUAAAECEQADITEEEkFRBSJhcYGRoQYTMrHB8EJS0eEUI2Jy8QczgkOSohUW4lNzg7LC/8QAGgEAAwEBAQEAAAAAAAAAAAAAAAECAwQFBv/EACsRAAICAQMDAgYCAwAAAAAAAAABAhEDEiExBFHwQWETFCJxkaEy4YGxwf/aAAwDAQACEQMRAD8A6z2yR/MQWFr13OxjnVI6A+f6x0vtrLdUs9/pHO/woNbN97xGTk6sL+lFQSo/hHkr9YiUK/KPL94IVLSzOadP3itKE7ny/eMmzZLyihlbDyESGbp6RKYhPX0iBSnYwXsFb8fr+zbHVv8AxMNuCUxEnlAqQ4v8CoWSpf8ASfvwhjwcD+Ikl7KLDukiNsXJhnrSV/6ipPvJTB/i+m8K+FJdKqVBv4WvDj/UI88qrfF9N4T8LRyKL0zAkeF7xpk5Zjh4QaToQx+/zXjaAxZ6E2du96eDxpCf6n6H9DGwwNQ2zU9D9Iws6vPLJTQRUpDbsx9KRiCl3IO73/SN5hcFu9P1EaBOoB6/uIYvOxOUgfhU42dvn0eK5qUAkGgZ+YM5rqKRMqSKEM9dxE5ZSxCdf6vK4FoFQSvkVy5yGsG/uP6wT79KS6UpsLkm4HWt4xE5eUMCx3T9CItlTZjtWxuw+fWCwpe35KxiQT8Ev/tEFYVKVXQkNsjvEPeTH+Nu8xP0MSQF3zhv/ufpANhoA/JbaXt4RdpypU/VIA//AFgM4lINSlX/ACNPSN+/FxkOrVt5bRVkNF05K9MwHXKP0iopX/V/3D9YguYkjartlO3WIS8rnmNf6G1feE2Nfb9Fk1Ex6Kp/enx13iATM/P4CYPoYxSBvGICQ1T5D9YzfJstlt/owhVOdPV1OfSImX/WnzJ+kRmsKjMe4H0EC4qekAMVAlxVn06dYom/NgrlFCup/pOjg18Yqm5BdR/7P/l9IVqxoF361oejCppEcRxJADqy0D/EdOgJaAnV3v8AQzE9IBdRsRRHTV1kkXs0DrnSQSCsjUEoUE/9xTlB6P46Bfh+JpWaJHYE994tn4gKUlGRIrWh76nqYOeROT5iyWJxUtJB944P4UAlSqWBbL45hAK8TNzBUtSJeUsQoqPKzJJNEk6cqaNrAOPWSvNXZmYANpSn1iBxL1ADBn3cuwY9WhONoylb5YJiZuKWoqMvM5u4DtR2NdNYyG0vDzVAEIUQdUgN84yM/l4didJ6X7aIJ92w1P02jnJaVAWfz/WOk9smaWDYk/IRzWGWBbfaOjLyVh/ibKSdGfpGEHRvIRcohiWAgcBJ10B+/KMjVMiE1qR6RIgnUeJD+jxWsp6xtrMD9+EFhXmxLL1Bgvh6T7+SpmZYrTYjSAjMTbb0iU5aQE5VH4hr6veLx8meZ7B/t4rnl0BNaP2hNwkuFul69C24gTjijnQ6la1JJ9TBXAVglfNqKb73jXJyY4+Awpr+kTAIYO4+9DQwRlcA5XcB2tEJiAkVISGepoO7xjR0a16gswCoIKeotXoaRqSSLK8bRJExIAOdw1KUO1FfpEU4lBoz9qRtHp5y3OefXYobXf2LZh1UH2/yIxIcHp6dQRp4RKWtLUcdj+rxdIkIWciVJSo05jlB8QCHPUN1hSwTQQ63FLa68/AuVh2utL+PzaLThwok5huRlPjBXEOFKw5SJ6VJzOynBSWuxA9CxhLjuOJQCJZOx69Pl5doy0VydKyqW6bGkrhpVbMeyf1MELwBljmE0VdwgD1JYQn4fx8qDP06k/QQ9HtFMRQ8wHxas9nBuk7/AGHpHq7sCWJQJ/3CR/b+kWCYkABKVFwTUjVwdOhi+Zikq5ggJJ2qPB4pkLmKPwuK2T0LesCB8f2Ve/S/wP8A8j+kXy1gucurXOrxOWJoIcMH1yxi/eaqAH9wA7Xh0S5+WbVX8D9go/Ixr/8AGPFJ+sSD1/mDwXbyhdxLEkKAzgin5i9GINO/pCoakWTsRUJZObQZQ7VNH8YU8QmrzBDAa/CB9IvGGTRWYanueri8A8QlpNc4cVfR6aU0uRCpjbXiBMTisqSM1WpvXZgdH01gDKGMteYtzEsHTRr7AgOCxHNsW3NKvepAIKc0sFqgoIGuoFU+PQRCZfMSQoEqUC9VOkrSSSAKFQFGLd4oyYbI/l84USwJY0Ng7irp0cOK7VgjCTcyw+VKnqm5e2j7i9RTvFPCMC5zgFKADRRcNXNmcUDOLl6CpJEXTMIhCpagUuk6ZipuYtlSoCpIPM5D/igC2CLkhSMy1hCd3KicpajCv4avRg7kxpMuWSpsyiDSoofhqxcmvTwjeKxCUlSUuooOVNGSwZyKlzzpq41PWJ8JwU1aSAyFKJFSAEoABWcpIdRoObxOsMmwyZ7hByzDNzsCfdy3TUAgAl9CHrd41BPuwSSMPnDkZgtZBYkGqOWhDMLM0ZAIe8R4xNnkZ5aQACRRQLkpGp+UAiYbMB6+hMCuXPMSOvN9/wCIpnNUvpuzO720rtHLk6pPdIUJaUNPflvw+LQEviagcuZLtYNAijKYUs2m/XXSIEpflB9bFvrGPzXsUsnsXHjZrUlrt4+doinjSiQ6igHQgv0sGEWStXAy1sadeukRKEP1Yfv6wfMvsNzNTJ6QcylE23+7QNO4kfeAJJVLBTUihtmobxYuWLjLXpaL+H8NmzZktCcrzFAONE/iPgK+EXHqH6EuVlXtLi0LKDKTVN2S1wfOI8AnKJUopKQRrYmtRTfSLZoImzDmC0pmLAQgSyUpCiACGzWbV+sVzuI+8zFK85ejnmtVJBq42j0YwnJ3JnFk6lQ2gOZ/GKMkDr3hHxDiClUUxSavVz0IhdNx/wB/KNYdBUCXZNyWFBbXV42SS4OSU5S3kw7CSyvmUWH3SGUsNemz7RDBYOgXMoPwJ2G6hqTtaN4jFEnLLo/4tf8APWNb2MaRZMn5b+kRRigdafrCXimPTLIlhyT8Rf7q/wBYSzOJMoV0U47W9YhzNI47PVVcYVO4fLEzmPvimWo3KUhQB8OZPYR5zi8KSpRUoSkpZytyzmyQkEqJYsBoC5ADx0A4gkSsNLRZCcxfRRS6/NZVFOLQMSwKSUpLULBy1TY0A+d3jiyyqWx9F0mFPEtQgXO92coIXchSXbLcHmAL1FDZ4OwfFyW3Skl+5B/SGHHcHLIKZQ5iliAC3c+sLOHcKAQSFpJseYU3iXKkWsNy9g+Vxdw7MDev6aw94TMC0MXPX78I4rAYdUyaJYsS5/tFVHyB8+sd57KcLVLkvMBSVWBFQnRwbFqN0gTszmtLoIRIG3jliBCWqTe4DaNqYYlAcuWHWAZ6UsSkP5xV0RVlSVIZRGY72e8Lp6QTQHepG3bpBGFmHMcqaVCqHw9YD4riUS7gOelSNYVjoWTuKgKVLLgg+go9oo4gpJRdJzOkZizqvlofEXeJqwpmqAMsrUOYKSxSQdQb6didbOVhMDkdUxLMUnKRylQUyVgG1FmgFwHYUgoTYLh0JlhTAjKpOci5UQ5SAbAADmH9V6CJfx0uYpYIdKXCyXVQO/mEG1y27RpWJme6Kpn8wmYEkKpSocZgC7AWZyTS4jWGwyEiYMpaa5Lg0JKHVbQkm7nLq8MkKw2Mlc6AnlKQQ+qcyWFC2hFbMzBmgGdi5a0llZLknmbR82UV2v4RKWmWhMtn5VEKDswUVjNuwMtx/ertCydgc6llTsDlygfiCg53YgZvE7PAJj6TJGf3a1EKP42FQACsDZmoo7DSy9GLUiXMCyl0kAk1/lrLEF/xEhHezWAswgWgIcOFZUl3YaOduVhvzGtI2jCEy1qUhfKmjgkqDlqkVYkG1GgEUzwUqIGdrhimyq6l3rGoljODLWsqTNABALU/KPzJJ8zGQWB0n8OVWYOa6s/3tGvcNtR9Pu8Uy+NoJqCm3xAsfRmi5fF5bspg9AQ/0FABqY8pxkvR/gjfsQm4RwWUB2HqHiBklxQmmp+ba/od4IHHZAZJmpzFgyWJqdhX6wYpIIcEdQ3rU7RNtcg20JkSCRap8a0e/j0i04RjalrffnDASS7hmr3G9rb+AiuXVRTWrsR5bMK0irBMDkYTMyUpUSSGTqTsBfWPQ+A8CThZXMl5qxzEcwAvlSzlnuzOdaCJLnSMHIK1e7CkIJLZfeME7XJP1hHwv/UrDTJYVMzpUpWUJCXI0GYp5QSXYA2j0MeDRux+pyPt/wAGQicZ6AAJhcqRyqTMN3Y6mtXq+4jjFYpQWBNdT0ExNFjbNuO/pHuvF/dzUETUnKQxCg+X+4VI71EeZcZ9iUhXxqSk2cuK7KPyjpjOjDJ0+p2hDiZalB7nRQFT0UPqI6bA4VICQfhQ1PzLAuegjl5Ps/OlYlPO6cwe9QKsR4dI6jFY1EtLqUlKU3UbP9T0EdGNqSs4M2N42ohE3MosKk/flCrifE5cgFKVArNyNIT4/wBrpK3SFTgnXIkc3ckv4QvCsOoPLkz1m7lQzHsGMDn2COF8yRrGT3WFGtB6lvrAuDlGdNJ/CC3c3IHW/puIMncNUopACkg5RzC2oqHSfA+UVoxMv3yJKGCEcoVqT+I+L+PSMJt3SO3BBVbDJ3FWU9ktlSOgJc9yTDHhuPzp5DzfiDxzmNSkfyklyCak0Dly51+zAycQEzMqFUAAzJJqwGY9ip4ycbs9CGfTSZ187GrAcEOetGhJKwq5q1FBsa5aB9otwmBn4pWRIASkVUxCRoATuTQeO0dVwv2blykf7UxcyhKgcvgAk/D3v5NnRvLNF8nQ8H4VKk5Skc+UBS3JJLV11O0NFLSNfQ/pCEY2YaCWpwA9QO57dYrmLnEBpbA2UVBqnQ0cxpsc24fjcU68pBygdKv63iqXiMq3SCxDACjl6sHq+XSF6uHzMpJGZRIypDkpFHoQGNbO14Ew+dZIUlxyGh5mqACAeVXKRmFOV6kQrBbhmJnqStpamJFTcjdwBQGleohdxPEuoFaKEuSXJZvw2HnbrE+J4dZKzJJyn4QrMWGVQJJbdQI7HeIYbh6lIqsuE1LulTEhRYh7U0c9Kk2DcnNxoQEkAFQKWBtnXV1A3ZvURqXigpAmuoJy5lMGUrNQJKj8NyRWtS9A9WOw55qjK6CFILkFKR+Hd+vlB2NmygEpQirAoTlaiQw/DcOGNfh6Q26FyLJM+hJQUJT8RCiXqAkDNckqrbxemT5IlyveJBUXLFZFKITXvXyNiRDSbg1Ilh/hBqTUKcFWYklqmjnQDeKMRgyRMR8XMki2uep1JLpvsN4gAT3uSTNWSCCJag5BICzzJYAlrB9w+pirEIEwqUUtz5g9jl5kqFqsS4qWzbQTP4cEoUghwcpIcFm0tQAind4jh0Jl5aslSMpc0IIIFxQ9bdTDFQJhDMEkFx7xGZIaj/AS50qak9axPiKxJLpzFKwA6bs6wkBTggJTUbMSKu2/f50lcmYkhPMSbkEgLFNAQHZr9jDDDYZc7L7tQJKCDWlAmnLQkkk6CgMFhpKMMklCSP4YhqFbBRGhYt4Us0ZFKuCKWcxCgdQq4IoQb7RkV/kNId/F4e5KKGyUMDXchyRaDMDxNEwkJ92prlQSPNho3rHPsNAR2OmnbziyRJSDmLi1m9aROSDkqToOTpMTggQc+Ui3MxFf8RXJnS0jL7xCWpRgfXsIXHAypgAIUsf1zKUty6eI1gnC8IlJTyolo0clRbslmjjeFL+ciWu7LF8cwwUR79LnQVY61SIJ4bxSSuagJmy1Ld0JUoMSkZm3blqdntAy8Am+euoCfK5+3i/hXDwJrOoiruA1QWrfw6QRx4k19QUhhip61ryrlYEAvnSn+YtQNKkc1X/EoaQDwT2d/h52eQTIExkhIUtTuQKZiVG9VWHy6WUJUpD5UoSC9gAT+vmYmrHlQKgBLFytZYsLEj8I6q8o7h2VzMRJkrymbKExNCQPeza3HLV6u22lHgkJWtwXmyyKe+lBHnmIU3/AwBi/arh+GSqYkLSpTqUyC5J/MbEbMWa0cRxP/VBUymGQoaOddmBF4ewD/wBqOGJw2HVMzc4NEpzFISSAzqJJbel7R5PxTE++XznlT8INhuW1JjrkjH4xBTMmZJZuMoUoi9SzDzo0JeNey/uAVJmlTXcAjxINIuM6VHPkxOUtSEsopshKlHdvloO5eDpK1IorkB/An41dN/EwsXLnCxPhGYbhmIUeRC3Oup9YetGbwyY/lYwA1qq6m+FIDEJHWg84tw8xM1nloZLtSgAJqDceEJZ3BcUhLqkzQh6lIBUTo4Bp6+MafELTMySlBEj/AHAkWIpzl3LMaDqYfxECwtMY8Q4CZiCrDZlKLqMtnWpySrKRemjWHnyiFFJYhiCxB32aPQP9PseTPQsmkt66EkMB6kw//wBS/Z6TiZSsXLATPQlyU/8AVAuFAfiCQWVejH+nJy3OuOFuFnLexvGBKmOsPLLBQfQOxcficv57x6JMxMpgQFJ0DpzFtwa67v1jxKTN5CHvTzj2A4GXMSFhQTmCSXbUA1+d+vSJzTjGrMsLq0X4TEKnKyyw7VUGIWgMbBILKLbhx1pBawUD3Zrai1qzAXDnLXxhBjcNNQtCkzClLsCl66szgUpDGRxVKg0xSiSwcJU19Hf9OsJO1aOhUM0ymD5CH2OvcD9IgJxS5DDqa+ZesDpxSl8tVAfC2VTDuoFjTyPjFk5YSkZgQWCnBQR1cJDv+utoTAjPxOp11NOzF4lMxAVRSXI1YQBKxAClZJiixpy7lzUkA7P18YYyOZKlPk2JAqDUbb6PpEqQotsFmT5YFJb3okV+n33in3Eqi8mUmv8AUNnc37wRMkGjl/E9dLRRNwzhwrKTplBPmrr96xTT7lFP8BL946c1WctpXld+vp1jczhiTTMpFGdBYkMBU+HeJpC0gBha7N8qPEVrJqFAdFBvFvXaI1ejsdEsPggAzqJflKjU9yNYHl4PKeYyzUulKQEmrgHcuTV9S7xdNxhAbOgHzHk8TMknmFD+Ik8pHR9NGfyib3GVTZINAkBIJJDl63GRNCkkA73imbgZeksEODmOYqBBd0uTWprQh6ERbMwhqQXYfEGDeP6EWiMpKSSA61MQxv4Al7d40uyQlM5/+ij/AJFYPi6jWMgBeHJLsR3Qn6iMhaH3FqYlTnBypDV/K/rfxixOGVoG8Aw2by1eNfxaldtagfIffpFgnEBkpQwo7OfWxjehFOLzgAKcEfCUhRLv8TJNT3pekHcJ40wyTkgKFljUOGfR6je0VymVcgF6skP6W1i7+CQXeoOpAI9YyyYI5FTE1ZYr2hlJSpS1pYNRJCixcJbUjX7cCp9uJCS6FFTaGgdqPelK/ZMkcMlKZ0I1uKvvza9YwcOkB3Zb0ZWU9rCM49HjTv8A6FHQLxwBClrzKYPMUQ3XKLAdBAWO4sqbySnCAXMxbDxSkj/yXXZILGFuMkFKAEsyaJFqCwDnQQsl40C8sKI/PMYeQA+cdDAs9q0PhyiUMwNVqBzLJ3NwQTQ1du6jFPAfZ5SEge7K1XJPKh+5qRBS+PTgGT/DSx0CSf8AzWYW4nGTJgaZiC35WyjwCUgHwhAN8Jx58QqSVJVLlgghL1UCxyF8uUWJW9iXsC0xuJw02XMlpIKcrKOgcENmsSzmlG2jiBhMOl6zFE3CUZX8VRb7zOyUIKU6Z1qUfJJCfQwMEMeDJE0PQswoyUjbMsvfu+wh9g5kpJoCoAcykhkpSN1G7to7kQtRwROHke/xRVlFJcoFlLUbJSBRIJa3lAWMx06aMicqJaEspMsNLz0cAkkqZ2zEklusABfFvaMqQyRlSqw/p6/esE+xGB92mdiBMC/fKqhmKVJLvmcuWUXpHJ8USyb2LU2FPnDv2X4iiXLXnWlIUQoZlMM7MoWdzlFt4y6hP4b0g9wfjks4TENL/wBqY60jUEEZkkbOXHQtpFM32hmEhZITlNEA0cFOY9aP5RbxjHYGYpSnQFrSwWkq0YJNacrDQ0pHBT0qCi5c77j9IeJScfqVDWVpBMg5mADObV+ser+xk4zpRAUcyCx7Go0fePIsNMYg1ptHd+wvEwicn8quUud7GmxYxplg5Y2lyccm4yTPQ0yyH5hUGhTS16dD4tAOJwGZmWEOKsaGnQ/fSGRSG2Pa3z+94kuVQBn1SCG3evakeTGck7N9VCI4FaQWW7fmSCAGtqR4dIzCTWVmmsGDEFJUkilix1IpSHAlCgalWBL672Nx5xY5AFSANhUts99fMR0LqqX1blqQCnGqZpJZNwQio0JIN226QJ/DzVF1gLO/wk1erEj6VNnhrPB/MA9AFUqQCb3teI5CHdRL/uDoPsQfNXwg17gQmTgpilSkglquWbQ5qX12tBctRKjnAamUhQzMaF/HYlwIjPlKaqki1HILaNrr967lof8AGkKFP89nHlGbzyHrBccA4IK6Uc3B7gh9NImFqCeaoH4jmqajfweLksCXBcdKVvf7vtFigAWYAlvpbwNNKxjLNlvZ/oFNgEvE3ImLI2JzBhoMwPyiE+YkhOVLqLuqg+RFP01i/GYZYS6QVAn8JBI8D5aMD0hahYo2cKoPh1G7gk0qIyXUZu4OW1liFGvKoC1LGzGhiqYQfgUp7Uch9PFy/lE5qTqSBT4aCp66gHanWJCTMFk+o1FH8x8o1jmyrexL7gM5JzKYi5u7316xkHiSv/6L9WSfrGo6PmMvsXuJkzNEV6kMOukESZbfhBN7A6aMe0DJLuDttXxZ6U2i2QQpg6g1m+obtpHpiLFzFVGXuGb5P5ekVhKjYHwIAHqH8onJlsCASfF/mD0gdMzIrKSQ+310fpADCZKRXPmodRr4E/KC04qWmlv+JH0iM3h6kn+WQsdAxftUmw37QHi5KwcqkqBLkhSb+ekMA3+PQqj7NSAeKSETAMpGfStx84hkDFkgAFrMAdR3jRVQkk02qPO7eGkJgIp+GUm/ygNc1YjpMTLChZiNOn3TyhWrCE+MZtCF8rGZalDnv9GhvhPaOVLQ/uz7wA5To+5Z7QmxkuuUXgXI7gXFu+3jAB0fDsJMxahMcuVHmJclTALWdAEhkpA73rDidhU0lyhySiMy9M3c0pqbnwgf2amFOEQlDurPa7ZlH0BiSsYktKlDMEEGZMHwu4oD+Ub/AIj0AhgLcfImhJVKy0BBdLltxXvprEfZzCLWhRKAtQWBYGjEkkHwFIc41aZSEzM7aBIckuKuwbTUwT7O46UAtawAlZA5aFxqz9dNoYzMNwguQtaXu6UO3SEntp7LrMr3yUkqQ71Dql3qkBwRfxOwjrJs9BIYEAgF3Jd+rU/aDZE8oYqSCk0fwrcmtoYNWjweUNi3i0N+HTVAvmbqQkn6mGPtn7O/w0z3kplSFmmVyJajXIaWrQ+GkKsGogg0J218yWEVFnLki+D1/g/EUrlS3USsJDhrF2L6B/XwhkmaWLNTc6dRfWPPeEKQuXSZlWktyAFRB6kMRfxjoeEcYdRRMcKAIAqEqADBszgV/D3jzeowSUm1wOMW4pj+bObR0imjvSh8bGLJc0GtNC1dGp8/WB05Sc4AKnuzdb1P7bxVKmKcEByS/Q+fcxyS2KewaEZhuHDufO7VIgacEgNqKZtdD9GsaCJGRmA3a2gDl6EXa1PKISpZ+EJcBnHb9q028IzaJUgeYbtzJFXUGcsxbwDvR3HURkslVHa1WqfRhoGH+bThzym4vWhDWtozH/EVLwwJYLKauQKh9aEP0f1h63dM0uyCJKwQcwI1Zn10ro48IvWgkg1Jtdm6/b/OIy5ZFSQQ7vQE3rYbG0blywGdyS5JNzXytvs+rxoknwIp90vRX9zlrtoOx8orVIU4JXV/qXcA9PSCvdiwdnD/ADPeh9IjPlFfw0JodG7a2p5d4NKKS7k0YQAZdHr9FVfVvOKZiko1dq6wTKQw5jXqGo5tW7Nre142EuQGFHyuNwTZgPsxLekHFIBONXozffWMgtXDknUDpXx+GnlGQrDS+5zyWTRde5rbyiZnk0BT1FGrardoqRJWQWp3BZ9Gcv5xdIkFi9SdWavYqj3zQ0vCA81juNe4NP0hEuaCuWmzKKyRqGS3y9YfTcWU/hfUs4bvfeEeHkgrLD4UBy25p6JMAmN+HEqOYlkJc9VBIoD0enjHTe9EySCsOAs0sVN1BFQ5H60jkZs3KEIdnISRqXIe3WJYyaZYlBK1UBdFAkOXqQAoknrEzfAIfT+HSFczzEIGjg9gkn5VilHBFFJUgpKTVOZRBb+2z+MJDjfeAJqVIUCBela7+TwxwWOqslWqQnQslPy0iVJjoFxMicFlJlLLWbKQRWgyU8LxVjECVKMxYbYGhfQNoY6KXjULTQg+NY5r2kkPUjNkPwvQuPnDsRzuFw6piszXiriWEy8ybpv238DDjC8TdgmWANSVMwFyaabwpXxb+Y4HJVwdR/iJAe8PQmbhpYHKkk5kigJzFyd61r4QXPkpQjKARdgLktrsIH4VKSiXyl0OpSd2LU8C8Mf4BaZUyfMDEpKUJN+aj16RQCviys0pY2YjwUP/AOSqNcNJEpKeYPVw4Fy/Q0ahihWJAIf4TRX9qgym6sTF38PlYG6QAfLRr1c+cJcgTURsreoL1vQ+pIeIqetG7tXe/wC14mjCqWBq2/yFCOv1iyRwwEhWbKDdQchtSSOVruWirGLcbh0TpakBSQ9XDXcMaNWz0jl5eHyKUhRZizBIIO1wdGNRrHoI4NLVUrzgH+0vuMzfXtCn2g4EBPle4IIWljUFlJpVuhGmkFkSg3wUcMmEpbmDahkir3AIc+nTcnKSdQ1EsqtRU/hLt/iH2F9lTLklRWSqhypBAYGtSXt/T+sHYHgMtaElQWg1zc4rUWCk7VgckxxxuCpoQ4Piq5IDL1AIXly9wq7udRDPA+0ksqAmAy1aFVRe2Z2agrfSDF+zshLkFeX8wKSw60c9gLV0Yrp/ApZSopmZg7Bk5gbOKFwoAvRy2lIwnhhINKH8mfLUkKCixcgioZnftURrETE2JU5JPfdtNNOu5jlZMqdh8uUL925AKhQihZKlJDAM4zfSh+D9oEqGVQCV05VKSTT8rKIow82rWPPzdNKO/oZuFD5KhVu9nsPN3pXeITFtd/ysAHcvUH9v0gOViwTSjlqa9Gahu2/lEpZsDQaAlx4AncHsxGkcpNsIWuxL1LUZ2+TV3sIkVXY1oKnU7dSWr06QOC50IY9Gs9G9KRok0ABY1ZmFCQLW18iKtCt8ll8yaoBRIHY6b/47xVNxqiOXKym5agvT8VaF9tq7RE0l3cvlAToa1u7l3GkVrk5izOWZIU7VFRQ0ptt3i45JIN2Vzcz1CkFOpLg1ulT7A6fOIoxSgGJUzmummp0/TyIGcCqTTVFNCx8bANo1GiuZhiSdk26eO9fTwje036DTLE4kN/tKPXeNRFWHWS4YDZj+kZE6JFaUL5c1Tm9dwfp99onKUSS5tA0yep+UOGuCPkejRdLxQYU/X0j3Bg/FZmVGlSzts58LQHgsakIXe47Mwizj5zSXYULtuNR97RzUnFfEnfzDUdu8IGHYjiBVNCkklKWUokC5BKQCDWodx9IOViUzNQ40fp+8KMXjpJQmW6gHdRAAJUbk0P20DysVKRZcweAr/wCMJoQ6mHKQqzWMM8BxEFyklSm+EXJjmJXH0OAvNlGoSfURScbJJeWsg3qGaJodjqdj5pX/ALaJfUivmIPw8pcwKCjykVI6AteEcv2iblmlKh+YXiuZNkLH8uaEm7O3pAKxjOwwVyKcvzJSCQlRo7tRxeu/SKkYCXMGVLpIdwWcEN5/uDC6fjynlmELSD8QLkRXP4gAOSY7gOymIY7+FjaABvgJU9AMsJsp3GxAaulQaQxxoXLkZpiiVzFABy/Kl3Z+pHlAHsrxWZOmFASVZUVUW/MkB9Bc+US41PViJ+SU5TL5EnQNc+JgGLZs1wzt4Q+4biAuU4rNQMrCoLA5FECugFxaApPs4skJqpZuBZI3J+kOFeznuMPMmXmAJrVkjOl/HZ9jArAK4MVBSgsZXrmUQANPPz0gzF8RCViW6CaEkOUguWJJLB6OfWOL/iiVDO56+O9QN4gvEy3YFTbka1DhvodYdDs7M8VlodkoKhd0MBu3KXr9axuTxtEybJMwBGU33ozAAdR5RxieKIA+GtidW0r/AJtGLx4mghSlVQogkksbuDbQQnwVB1JM9kGOQEjKAXBLCo6hqaRz2OxUtlEA5VH4k5VN3fsGfzeOQle0KlysOtZoCEuC1rk9XFCOu8F4nGlAzy0sklSFFO7OhVaEhwfE+CSLnJPcYBc1KipKstnrcdkv3fpFC5wyAAKUTc5lgioJsqhPcdmjnJuJUsMqapbsS5LdhcX0imXzkJVKUCGrcEff1iqMrOu/9ze7AEwhRoUgH4T1yosH6dY53HlM5RKkJAd0hFAl7ZdAOnWAJaWJBKSw1JzNS4N6HpF6pj1IIahLVrWjVag02e7h0Kx1huMe5SjNLWQhwVJYk9w9Tq9tmhrhMcmcykEWYhxdnICXp/neOSGK5S3vC34gGYeIF20i2S7FcteUuksE/HS5zDalK1HhzZOli1sTpR16pzMHUXO/p2d3icyeHUTRmFC7Gta9D89o5bh3tFMSvLNlIcsygpga8z5i7s1vynVo6SRiEEOwazb1qBv2cx52TE4OpEqLXBNJBZk825Z63qKaebeO1zCBR3t0diNu9PTeALilibnQZhomvauu5iExVLs7lm1LsCTQW/WM9Njp+pZLmGhyseqgXLU1bfc+EWGYFDKosKWsx7aEAW2gaXj3AI0qpwxYG+z1211iw5WsGLu3Zh6EDtvDcaY0kaXKD/GT4n9I1GcooUVHX9A0ZF37ioXZEhg2u+vjGs6bN6ffyiEsq0N/E37s0SThyTVRenz2+zHulgWPw2cNUbEP6mOfxXAZxNFsH1Fa+PkOsdYErepoPlEVC/33hUBzuE4CEhlcx1P38oKPDECw84bhcQMtvHWABZLwoAIYB/vT7pFUzhydg/p8mMNFJpuP8RkuWFaW1enj+sTJpK2Aj/ggRVLbW/cNFKuHp2B8P2hwtAYlKgoJLHoQ7u4t18IqBLACsJSTWwUKFcLDVAin/wBNQPwpO1odKlOdaRROluG/aGKifCpiZKV5gUZmqkNYnzFTEsPxtKBlC5YGjHL5inygXOpDgISpJuNfMQHOQi4SpBPTMPTTzgoDpMHx8JH+7OnEF8stDAk6lXK/iYYyOOzJwVLmIShCgQUvmWoEMSpTMBQ/CNL0jluG8RQn4mpqm3iLgd4ZDjUkCiqnUJLv3ytfpDSAzHez6wXQQx/CS6kjqSGA7mFE7DqSagdwXHmIaK46g/Et62Afzomp7QqxPEEqUeUoTplNXZncBgK1gAiqS9HrtQ7+kUL4JNUeUqI2CSb9ukNuHKWSxCShTklaXILFgGD5TuC8dBg+BLWgqOQZgwCbO7JDuCLDyaJbHVnHp4NicvugmgOaoYg2ubDwhjK4POPPMXKK9SpYcgbkaNasdXieGhADqJplYOn+2rEv0fe8B4XgRyhU3O4PZChTdN31gHQpXw5YstJuAxDs2pb5RWnh0xm5EjqqrA0sB4fvHSHAUJyUFQRlAzObnKzuSHDaxiMGk2ymlSo0B27Q7CjnpfDJgJJWT3I8fusW/wDp5QzFIOyvvcw5OBy/m6FIys13ralDBeFmLCL0uM4DgNqCNvnCsKOeTg1qVl5SpnZ/l1bxiqbwdaHKpZTX4mcEi9WbxvHSTc5UwS6hrlTuKUqfKInh61FSSUpB1U7HbKFFnqBTfzL7hRzQ4dUhTBPLU0d6D4CGLv8AZjcjFzcOClAMxLgsxe5+EKpl6F/SHs/h6paSozEpUA4SEKJV2D+rQKiWVJzHIPFL6Cgd/vaFKMZqmKiWD9pJJlgraUacq6HMAxeluu2ghgjikual5YKgdtSkmgNHNPOOf4hgM90Cu7ep/TygDhCBh1qBJyXbMQkkHYdnuLVjln06iriJo66Xi0KIypqAaEAtUHR/np4xtJGa4PSwsHfwVqNIVYTHoJAKypSqlnDJcMDU10YkPB01dyWILOeajBmq3fzjmd3RD3LV41SS2Y/faMiv+OUNSevLrX8VYyIHqiUS0Nr83iRmA700b9YmTEATUsH+Ue2WbmEvRh1/eNZgfLvGxIVlzH4bByK9gb+EVA9wB08dYQG0AJDB2A3J8yT84pmYpO48x9mITVZkh5bF61qR+Ekg36X7xeJAIANuv2YUZWBR75JsobXBiudLBBBD0q/706xf7lI9PKLFSX8Q3396QAK5eAS4IowYAFgA1mFvKCvcMGu237wSZLd4gJ0yqaBD1c38oNIAmFkEuVpS2gCnOtwxp1+UWDC6QYLV89IiJr8rOPP0gSoAFeHANo0cKA7+BtDBSDdy/btejxIIdwa+HneKoBSeFIUKpSfQwPN9nZZNMwH98OFysrX7Dqfm8aRMJcZFPdnDtpr9uIGhCb/2qi+db1PxA/MQZ/6OLEk9z+0PJAATzJY0JBd+12jWJmJI5Q3Rvi9S0IdCSbhAkNYDYUHq0O+CcZITkmkqQAMqi1GIuAOYGtakfKgCjff+f2hTPksTW9dzTqa2LQmhnbqnpYzAjMCySM6QoPWuagvvWBsbxJBICJg5aFJoz/sekI+H8YmSk5RMChqiYHSXvVgWL+cRn8SBBJlJBegQ5Yas4v2b1aIjGgsPlShnJBY7i3WzPQmsEnBqPMFyyfyqUXer62YggvvegjmzPBrLzJSCKEv4gqA8PDvFSZq/iLl9xUn/AItTteKoLOpRhwFutE1iBlHvApLk2a4/feDziUAZVIS5pXKEg63qD0JeOTVxFQS6Jd7l+bXRQG5uauxgfFYtayFEqOyaZQNgA4ao672goLOxkmUEhashBNCKjYWcGvj5RuZxeWpQCSgkH8RIPRnG/wAo4cTFMQLD8wAN31Fu2/aNKB/El9lXOljW0LSFnZ8V4ejNnVOKFqtnI9A2YaRzEwz3pNOUhlJVUEOSSKjxelLCKsNjlVcBqMSWNXehbUCoe/aDEZQkaC2/Rq38YaVCsyTiXYAKNL5adnJ+UYtOgSx84s/iNqjs3zbyaKjNB2IerEn5a1iqADxGCSRmJSC93AIO7tQ3rG0cUSCkTHSU/CsOUnYcr76jau1ylocAX6J2+9Y1NSlQrY2e33vGU8alyFBaMYlqZgP7QfV41CkYNP4ZmUaJeYG8g0ZHP8AWlD4KF3jQTYk/fhG4yO8ZtMsV0gZcsvylRbcENWrUAPYxkZCAukJDa1ZzY+Ld4kZY28doyMgArSgCoABPqfKtIsTN7RkZABsKfWNCaN36uIyMgAimUkl3d9Saft5RZkjIyBAaKYoxJW7Jo91Uo3e/+Y1GQ2BtRIHOXFiC36CJSCl6UO2n6NG4yJTAIXOpUM2v1rAmJyjmUpQa2n3/AJ6xkZFMCcog1Acb/pWsVz8Ck15k9QfmNY1GRIyg8PI/6hJ3I+37D0ioy1AlkZwauCN/6njIyHQivDSJgVzmYQzMcrAU1SekGpUgn4Q4OzGMjIQG5awaFBA7U6fWkRXKSVOyiR3t1sI3GQAWDDFgwN9Emu+/31aMn4FTF0lqiqS3W4yxqMibGLpnDbOCS75UukaO7NzdYMUbDKtO5Jcljub9r/ONRkOxEFYjv4Pvt+nrFc1SnfIWcbP6+sZGQWBoY7lysWBfIvNU2oDQd7RqTNSogKABFj3tUUHjGRkCAkpD1yg9SQ/yjIyMiqEf/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pic>
        <p:nvPicPr>
          <p:cNvPr id="3084" name="Picture 12" descr="http://www.pifotografie.nl/images/2010%20serie%20ambacht/20100319%20serie%20hovenier/20100319%20serie%20hovenier-86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4504" y="263140"/>
            <a:ext cx="4767693" cy="3189326"/>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http://gointotheworld2012.files.wordpress.com/2012/02/pastor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3573016"/>
            <a:ext cx="3429000" cy="2971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0124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Stellingen tussendoor, </a:t>
            </a:r>
            <a:r>
              <a:rPr lang="nl-NL" dirty="0" smtClean="0"/>
              <a:t>mee eens of mee oneens</a:t>
            </a:r>
            <a:r>
              <a:rPr lang="nl-NL" dirty="0" smtClean="0"/>
              <a:t>? Waarom?</a:t>
            </a:r>
            <a:endParaRPr lang="nl-NL" dirty="0"/>
          </a:p>
        </p:txBody>
      </p:sp>
      <p:sp>
        <p:nvSpPr>
          <p:cNvPr id="3" name="Tijdelijke aanduiding voor inhoud 2"/>
          <p:cNvSpPr>
            <a:spLocks noGrp="1"/>
          </p:cNvSpPr>
          <p:nvPr>
            <p:ph idx="1"/>
          </p:nvPr>
        </p:nvSpPr>
        <p:spPr/>
        <p:txBody>
          <a:bodyPr/>
          <a:lstStyle/>
          <a:p>
            <a:r>
              <a:rPr lang="nl-NL" i="1" dirty="0" smtClean="0"/>
              <a:t>Ik denk eigenlijk niet zo vaak na over mijzelf.</a:t>
            </a:r>
          </a:p>
          <a:p>
            <a:r>
              <a:rPr lang="nl-NL" i="1" dirty="0" smtClean="0"/>
              <a:t>Ik dacht dat ik mijzelf kende maar sinds ik getrouwd ben, weet ik het niet meer.</a:t>
            </a:r>
          </a:p>
          <a:p>
            <a:r>
              <a:rPr lang="nl-NL" i="1" dirty="0" smtClean="0"/>
              <a:t>Ik bid regelmatig dat ik een ander mens mag worden.</a:t>
            </a:r>
          </a:p>
          <a:p>
            <a:r>
              <a:rPr lang="nl-NL" i="1" dirty="0" smtClean="0"/>
              <a:t>Ik lijk op mijn vader.</a:t>
            </a:r>
          </a:p>
          <a:p>
            <a:r>
              <a:rPr lang="nl-NL" i="1" dirty="0" smtClean="0"/>
              <a:t>Mannen staan dichter bij dieren dan vrouwen.</a:t>
            </a:r>
            <a:endParaRPr lang="nl-NL" i="1" dirty="0"/>
          </a:p>
          <a:p>
            <a:endParaRPr lang="nl-NL" dirty="0" smtClean="0"/>
          </a:p>
          <a:p>
            <a:endParaRPr lang="nl-NL" dirty="0" smtClean="0"/>
          </a:p>
          <a:p>
            <a:endParaRPr lang="nl-NL" dirty="0"/>
          </a:p>
        </p:txBody>
      </p:sp>
    </p:spTree>
    <p:extLst>
      <p:ext uri="{BB962C8B-B14F-4D97-AF65-F5344CB8AC3E}">
        <p14:creationId xmlns:p14="http://schemas.microsoft.com/office/powerpoint/2010/main" val="9635404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Nog een unieke mix</a:t>
            </a:r>
            <a:endParaRPr lang="nl-NL" dirty="0"/>
          </a:p>
        </p:txBody>
      </p:sp>
      <p:sp>
        <p:nvSpPr>
          <p:cNvPr id="3" name="Tijdelijke aanduiding voor inhoud 2"/>
          <p:cNvSpPr>
            <a:spLocks noGrp="1"/>
          </p:cNvSpPr>
          <p:nvPr>
            <p:ph idx="1"/>
          </p:nvPr>
        </p:nvSpPr>
        <p:spPr/>
        <p:txBody>
          <a:bodyPr/>
          <a:lstStyle/>
          <a:p>
            <a:r>
              <a:rPr lang="nl-NL" dirty="0" smtClean="0"/>
              <a:t>Je bent als man ook een unieke mix van een kind, een puber, een adolescent, een volwassene en een oude man.</a:t>
            </a:r>
          </a:p>
          <a:p>
            <a:r>
              <a:rPr lang="nl-NL" dirty="0" smtClean="0"/>
              <a:t>Sommige trekjes domineren. Kijk maar in de spiegel van de volgende dia’s.</a:t>
            </a:r>
            <a:endParaRPr lang="nl-NL" dirty="0"/>
          </a:p>
        </p:txBody>
      </p:sp>
    </p:spTree>
    <p:extLst>
      <p:ext uri="{BB962C8B-B14F-4D97-AF65-F5344CB8AC3E}">
        <p14:creationId xmlns:p14="http://schemas.microsoft.com/office/powerpoint/2010/main" val="21763182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nieuwetijdskind.com/wp-content/uploads/2012/04/man-ouder-word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3" y="1340768"/>
            <a:ext cx="6600731"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9458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In jou zitten trekken van een kind</a:t>
            </a:r>
            <a:endParaRPr lang="nl-NL" dirty="0"/>
          </a:p>
        </p:txBody>
      </p:sp>
      <p:sp>
        <p:nvSpPr>
          <p:cNvPr id="3" name="Tijdelijke aanduiding voor inhoud 2"/>
          <p:cNvSpPr>
            <a:spLocks noGrp="1"/>
          </p:cNvSpPr>
          <p:nvPr>
            <p:ph idx="1"/>
          </p:nvPr>
        </p:nvSpPr>
        <p:spPr/>
        <p:txBody>
          <a:bodyPr>
            <a:normAutofit lnSpcReduction="10000"/>
          </a:bodyPr>
          <a:lstStyle/>
          <a:p>
            <a:pPr lvl="1"/>
            <a:r>
              <a:rPr lang="nl-NL" dirty="0" smtClean="0"/>
              <a:t>Vaak hulp nodig</a:t>
            </a:r>
          </a:p>
          <a:p>
            <a:pPr lvl="1"/>
            <a:r>
              <a:rPr lang="nl-NL" dirty="0" smtClean="0"/>
              <a:t>Niet tegen je verlies kunnen</a:t>
            </a:r>
          </a:p>
          <a:p>
            <a:pPr lvl="1"/>
            <a:r>
              <a:rPr lang="nl-NL" dirty="0" smtClean="0"/>
              <a:t>Stoer doen</a:t>
            </a:r>
          </a:p>
          <a:p>
            <a:pPr lvl="1"/>
            <a:r>
              <a:rPr lang="nl-NL" dirty="0" smtClean="0"/>
              <a:t>Egocentrisme</a:t>
            </a:r>
          </a:p>
          <a:p>
            <a:pPr lvl="1"/>
            <a:r>
              <a:rPr lang="nl-NL" dirty="0" smtClean="0"/>
              <a:t>Snel van slag, kleinzerig</a:t>
            </a:r>
          </a:p>
          <a:p>
            <a:pPr lvl="1"/>
            <a:r>
              <a:rPr lang="nl-NL" dirty="0" smtClean="0"/>
              <a:t>Braaf zijn</a:t>
            </a:r>
          </a:p>
          <a:p>
            <a:pPr lvl="1"/>
            <a:r>
              <a:rPr lang="nl-NL" dirty="0" smtClean="0"/>
              <a:t>Bang </a:t>
            </a:r>
            <a:r>
              <a:rPr lang="nl-NL" dirty="0"/>
              <a:t>voor </a:t>
            </a:r>
            <a:r>
              <a:rPr lang="nl-NL" dirty="0" smtClean="0"/>
              <a:t>straf</a:t>
            </a:r>
          </a:p>
          <a:p>
            <a:pPr lvl="1"/>
            <a:r>
              <a:rPr lang="nl-NL" dirty="0" smtClean="0"/>
              <a:t>Geloven door na te doen, of ook eenvoudig vertrouwen</a:t>
            </a:r>
          </a:p>
        </p:txBody>
      </p:sp>
    </p:spTree>
    <p:extLst>
      <p:ext uri="{BB962C8B-B14F-4D97-AF65-F5344CB8AC3E}">
        <p14:creationId xmlns:p14="http://schemas.microsoft.com/office/powerpoint/2010/main" val="1169318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pixabay.com/static/uploads/photo/2015/01/09/16/15/child-594519_640.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sp>
        <p:nvSpPr>
          <p:cNvPr id="3" name="AutoShape 4" descr="https://pixabay.com/static/uploads/photo/2015/01/09/16/15/child-594519_640.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999" y="1556792"/>
            <a:ext cx="5103440" cy="3396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2276872"/>
            <a:ext cx="266429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5620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6"/>
            <a:ext cx="8129335" cy="6088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3222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En van een puber</a:t>
            </a:r>
            <a:endParaRPr lang="nl-NL" dirty="0"/>
          </a:p>
        </p:txBody>
      </p:sp>
      <p:sp>
        <p:nvSpPr>
          <p:cNvPr id="3" name="Tijdelijke aanduiding voor inhoud 2"/>
          <p:cNvSpPr>
            <a:spLocks noGrp="1"/>
          </p:cNvSpPr>
          <p:nvPr>
            <p:ph idx="1"/>
          </p:nvPr>
        </p:nvSpPr>
        <p:spPr/>
        <p:txBody>
          <a:bodyPr>
            <a:normAutofit/>
          </a:bodyPr>
          <a:lstStyle/>
          <a:p>
            <a:pPr lvl="1"/>
            <a:r>
              <a:rPr lang="nl-NL" dirty="0" smtClean="0"/>
              <a:t>Er uit willen breken; altijd iets anders willen</a:t>
            </a:r>
          </a:p>
          <a:p>
            <a:pPr lvl="1"/>
            <a:r>
              <a:rPr lang="nl-NL" dirty="0" smtClean="0"/>
              <a:t>Rommelen met plichten</a:t>
            </a:r>
          </a:p>
          <a:p>
            <a:pPr lvl="1"/>
            <a:r>
              <a:rPr lang="nl-NL" dirty="0" smtClean="0"/>
              <a:t>Alles is goed als het je voordeel brengt</a:t>
            </a:r>
          </a:p>
          <a:p>
            <a:pPr lvl="1"/>
            <a:r>
              <a:rPr lang="nl-NL" dirty="0" smtClean="0"/>
              <a:t>Grote mond geven; boos kunnen doen</a:t>
            </a:r>
          </a:p>
          <a:p>
            <a:pPr lvl="1"/>
            <a:r>
              <a:rPr lang="nl-NL" dirty="0" smtClean="0"/>
              <a:t>Gevoelig voor diverse verslavingen</a:t>
            </a:r>
          </a:p>
          <a:p>
            <a:pPr lvl="1"/>
            <a:r>
              <a:rPr lang="nl-NL" dirty="0" smtClean="0"/>
              <a:t>Telkens verliefd worden</a:t>
            </a:r>
          </a:p>
          <a:p>
            <a:pPr lvl="1"/>
            <a:r>
              <a:rPr lang="nl-NL" dirty="0" smtClean="0"/>
              <a:t>Alles vanuit eigen perspectief bekijken</a:t>
            </a:r>
          </a:p>
          <a:p>
            <a:pPr lvl="1"/>
            <a:endParaRPr lang="nl-NL" dirty="0" smtClean="0"/>
          </a:p>
          <a:p>
            <a:pPr lvl="1"/>
            <a:endParaRPr lang="nl-NL" dirty="0"/>
          </a:p>
        </p:txBody>
      </p:sp>
    </p:spTree>
    <p:extLst>
      <p:ext uri="{BB962C8B-B14F-4D97-AF65-F5344CB8AC3E}">
        <p14:creationId xmlns:p14="http://schemas.microsoft.com/office/powerpoint/2010/main" val="22862762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dirty="0"/>
          </a:p>
        </p:txBody>
      </p:sp>
      <p:sp>
        <p:nvSpPr>
          <p:cNvPr id="3" name="Tijdelijke aanduiding voor inhoud 2"/>
          <p:cNvSpPr>
            <a:spLocks noGrp="1"/>
          </p:cNvSpPr>
          <p:nvPr>
            <p:ph idx="1"/>
          </p:nvPr>
        </p:nvSpPr>
        <p:spPr/>
        <p:txBody>
          <a:bodyPr/>
          <a:lstStyle/>
          <a:p>
            <a:r>
              <a:rPr lang="nl-NL" dirty="0" smtClean="0"/>
              <a:t>Geen ‘nette’ kleren willen dragen</a:t>
            </a:r>
          </a:p>
          <a:p>
            <a:r>
              <a:rPr lang="nl-NL" dirty="0" smtClean="0"/>
              <a:t>Geen snor of baard willen hebben</a:t>
            </a:r>
          </a:p>
          <a:p>
            <a:r>
              <a:rPr lang="nl-NL" dirty="0" smtClean="0"/>
              <a:t>Zelfmedelijden hebben</a:t>
            </a:r>
          </a:p>
          <a:p>
            <a:r>
              <a:rPr lang="nl-NL" dirty="0" smtClean="0"/>
              <a:t>Doen </a:t>
            </a:r>
            <a:r>
              <a:rPr lang="nl-NL" dirty="0"/>
              <a:t>wat anderen </a:t>
            </a:r>
            <a:r>
              <a:rPr lang="nl-NL" dirty="0" smtClean="0"/>
              <a:t>doen</a:t>
            </a:r>
          </a:p>
          <a:p>
            <a:r>
              <a:rPr lang="nl-NL" dirty="0" smtClean="0"/>
              <a:t>Kopen </a:t>
            </a:r>
            <a:r>
              <a:rPr lang="nl-NL" dirty="0"/>
              <a:t>zonder te kunnen </a:t>
            </a:r>
            <a:r>
              <a:rPr lang="nl-NL" dirty="0" smtClean="0"/>
              <a:t>wachten</a:t>
            </a:r>
          </a:p>
          <a:p>
            <a:r>
              <a:rPr lang="nl-NL" dirty="0" smtClean="0"/>
              <a:t>Emotioneel </a:t>
            </a:r>
            <a:r>
              <a:rPr lang="nl-NL" dirty="0"/>
              <a:t>geloven</a:t>
            </a:r>
          </a:p>
          <a:p>
            <a:endParaRPr lang="nl-NL" dirty="0"/>
          </a:p>
        </p:txBody>
      </p:sp>
    </p:spTree>
    <p:extLst>
      <p:ext uri="{BB962C8B-B14F-4D97-AF65-F5344CB8AC3E}">
        <p14:creationId xmlns:p14="http://schemas.microsoft.com/office/powerpoint/2010/main" val="2132079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ttp://www.iriszorg.nl/sites/iriszorg.nl/files/styles/iriszorg_header_image/public/field/img_header/header_alcohol_drugs_en_pubers.jpeg?itok=Y5WXv_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620688"/>
            <a:ext cx="6667500" cy="200025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puber-wijzer.nl/ruziemak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3284984"/>
            <a:ext cx="4762500" cy="298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0453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En van een adolescent</a:t>
            </a:r>
            <a:endParaRPr lang="nl-NL" dirty="0"/>
          </a:p>
        </p:txBody>
      </p:sp>
      <p:sp>
        <p:nvSpPr>
          <p:cNvPr id="3" name="Tijdelijke aanduiding voor inhoud 2"/>
          <p:cNvSpPr>
            <a:spLocks noGrp="1"/>
          </p:cNvSpPr>
          <p:nvPr>
            <p:ph idx="1"/>
          </p:nvPr>
        </p:nvSpPr>
        <p:spPr/>
        <p:txBody>
          <a:bodyPr>
            <a:normAutofit lnSpcReduction="10000"/>
          </a:bodyPr>
          <a:lstStyle/>
          <a:p>
            <a:pPr lvl="1"/>
            <a:r>
              <a:rPr lang="nl-NL" dirty="0" smtClean="0"/>
              <a:t>Geen duidelijke identiteit hebben</a:t>
            </a:r>
          </a:p>
          <a:p>
            <a:pPr lvl="1"/>
            <a:r>
              <a:rPr lang="nl-NL" dirty="0" smtClean="0"/>
              <a:t>Laag zelfbeeld; zelfbeeld koppelen aan prestaties, bezit, uiterlijk, aan wat anderen vinden</a:t>
            </a:r>
          </a:p>
          <a:p>
            <a:pPr lvl="1"/>
            <a:r>
              <a:rPr lang="nl-NL" dirty="0" smtClean="0"/>
              <a:t>Moeite met grenzen aangeven en respecteren</a:t>
            </a:r>
          </a:p>
          <a:p>
            <a:pPr lvl="1"/>
            <a:r>
              <a:rPr lang="nl-NL" dirty="0" smtClean="0"/>
              <a:t>Faalangst</a:t>
            </a:r>
          </a:p>
          <a:p>
            <a:pPr lvl="1"/>
            <a:r>
              <a:rPr lang="nl-NL" dirty="0" smtClean="0"/>
              <a:t>Uitstellen van volwassenheid </a:t>
            </a:r>
          </a:p>
          <a:p>
            <a:pPr lvl="1"/>
            <a:r>
              <a:rPr lang="nl-NL" dirty="0" smtClean="0"/>
              <a:t>Verlegen of brutaal naar vrouwen</a:t>
            </a:r>
          </a:p>
          <a:p>
            <a:pPr lvl="1"/>
            <a:r>
              <a:rPr lang="nl-NL" dirty="0" smtClean="0"/>
              <a:t>Concurreren met andere jongens</a:t>
            </a:r>
          </a:p>
          <a:p>
            <a:pPr lvl="1"/>
            <a:r>
              <a:rPr lang="nl-NL" dirty="0" smtClean="0"/>
              <a:t>Geloof is onzeker</a:t>
            </a:r>
          </a:p>
          <a:p>
            <a:pPr lvl="1"/>
            <a:endParaRPr lang="nl-NL" dirty="0" smtClean="0"/>
          </a:p>
          <a:p>
            <a:pPr lvl="1"/>
            <a:endParaRPr lang="nl-NL" dirty="0"/>
          </a:p>
        </p:txBody>
      </p:sp>
    </p:spTree>
    <p:extLst>
      <p:ext uri="{BB962C8B-B14F-4D97-AF65-F5344CB8AC3E}">
        <p14:creationId xmlns:p14="http://schemas.microsoft.com/office/powerpoint/2010/main" val="42299860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adolescent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48" y="1772816"/>
            <a:ext cx="3996442" cy="266429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www.ggdghorkennisnet.nl/?file=11164&amp;m=1355485358&amp;action=file.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1554701"/>
            <a:ext cx="4248472" cy="3865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3685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En van een oude man</a:t>
            </a:r>
            <a:endParaRPr lang="nl-NL" dirty="0"/>
          </a:p>
        </p:txBody>
      </p:sp>
      <p:sp>
        <p:nvSpPr>
          <p:cNvPr id="3" name="Tijdelijke aanduiding voor inhoud 2"/>
          <p:cNvSpPr>
            <a:spLocks noGrp="1"/>
          </p:cNvSpPr>
          <p:nvPr>
            <p:ph idx="1"/>
          </p:nvPr>
        </p:nvSpPr>
        <p:spPr/>
        <p:txBody>
          <a:bodyPr>
            <a:normAutofit lnSpcReduction="10000"/>
          </a:bodyPr>
          <a:lstStyle/>
          <a:p>
            <a:pPr lvl="1"/>
            <a:r>
              <a:rPr lang="nl-NL" dirty="0" smtClean="0"/>
              <a:t>Weinig willen, al helemaal geen nieuwe dingen</a:t>
            </a:r>
          </a:p>
          <a:p>
            <a:pPr lvl="1"/>
            <a:r>
              <a:rPr lang="nl-NL" dirty="0" smtClean="0"/>
              <a:t>Praten over kwalen </a:t>
            </a:r>
          </a:p>
          <a:p>
            <a:pPr lvl="1"/>
            <a:r>
              <a:rPr lang="nl-NL" dirty="0" smtClean="0"/>
              <a:t>Overal in slaap vallen</a:t>
            </a:r>
          </a:p>
          <a:p>
            <a:pPr lvl="1"/>
            <a:r>
              <a:rPr lang="nl-NL" dirty="0" smtClean="0"/>
              <a:t>Uitkijken naar pensioendatum</a:t>
            </a:r>
          </a:p>
          <a:p>
            <a:pPr lvl="1"/>
            <a:r>
              <a:rPr lang="nl-NL" dirty="0" smtClean="0"/>
              <a:t>Op centen letten</a:t>
            </a:r>
          </a:p>
          <a:p>
            <a:pPr lvl="1"/>
            <a:r>
              <a:rPr lang="nl-NL" dirty="0" smtClean="0"/>
              <a:t>Zuchten en klagen</a:t>
            </a:r>
          </a:p>
          <a:p>
            <a:pPr lvl="1"/>
            <a:r>
              <a:rPr lang="nl-NL" dirty="0" smtClean="0"/>
              <a:t>Vrouwen en kinderen vooral waarschuwen</a:t>
            </a:r>
          </a:p>
          <a:p>
            <a:pPr lvl="1"/>
            <a:r>
              <a:rPr lang="nl-NL" dirty="0" smtClean="0"/>
              <a:t>Geloof: vroeger was het beter en/of verlangen naar Gods toekomst</a:t>
            </a:r>
            <a:endParaRPr lang="nl-NL" dirty="0"/>
          </a:p>
        </p:txBody>
      </p:sp>
    </p:spTree>
    <p:extLst>
      <p:ext uri="{BB962C8B-B14F-4D97-AF65-F5344CB8AC3E}">
        <p14:creationId xmlns:p14="http://schemas.microsoft.com/office/powerpoint/2010/main" val="22073020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kijkmagazine.nl/wp-content/uploads/2012/08/oude-mann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9050" y="2060848"/>
            <a:ext cx="7261308"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8609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En van een echte volwassene</a:t>
            </a:r>
            <a:endParaRPr lang="nl-NL" dirty="0"/>
          </a:p>
        </p:txBody>
      </p:sp>
      <p:sp>
        <p:nvSpPr>
          <p:cNvPr id="3" name="Tijdelijke aanduiding voor inhoud 2"/>
          <p:cNvSpPr>
            <a:spLocks noGrp="1"/>
          </p:cNvSpPr>
          <p:nvPr>
            <p:ph idx="1"/>
          </p:nvPr>
        </p:nvSpPr>
        <p:spPr/>
        <p:txBody>
          <a:bodyPr>
            <a:normAutofit/>
          </a:bodyPr>
          <a:lstStyle/>
          <a:p>
            <a:pPr>
              <a:buFont typeface="Arial" charset="0"/>
              <a:buChar char="•"/>
            </a:pPr>
            <a:r>
              <a:rPr lang="nl-NL" dirty="0" smtClean="0"/>
              <a:t>Weten wat je wilt en tot luisteren en veranderen in staat</a:t>
            </a:r>
          </a:p>
          <a:p>
            <a:pPr>
              <a:buFont typeface="Arial" charset="0"/>
              <a:buChar char="•"/>
            </a:pPr>
            <a:r>
              <a:rPr lang="nl-NL" dirty="0" smtClean="0"/>
              <a:t>Zelfkennis en zelfaanvaarding</a:t>
            </a:r>
          </a:p>
          <a:p>
            <a:pPr>
              <a:buFont typeface="Arial" charset="0"/>
              <a:buChar char="•"/>
            </a:pPr>
            <a:r>
              <a:rPr lang="nl-NL" dirty="0" smtClean="0"/>
              <a:t>Taakgericht en persoonsgericht</a:t>
            </a:r>
          </a:p>
          <a:p>
            <a:pPr>
              <a:buFont typeface="Arial" charset="0"/>
              <a:buChar char="•"/>
            </a:pPr>
            <a:r>
              <a:rPr lang="nl-NL" dirty="0" smtClean="0"/>
              <a:t>Zelfstandig en afhankelijk</a:t>
            </a:r>
          </a:p>
          <a:p>
            <a:pPr>
              <a:buFont typeface="Arial" charset="0"/>
              <a:buChar char="•"/>
            </a:pPr>
            <a:r>
              <a:rPr lang="nl-NL" dirty="0" smtClean="0"/>
              <a:t>Betrouwbaar en authentiek</a:t>
            </a:r>
          </a:p>
          <a:p>
            <a:pPr>
              <a:buFont typeface="Arial" charset="0"/>
              <a:buChar char="•"/>
            </a:pPr>
            <a:r>
              <a:rPr lang="nl-NL" dirty="0" smtClean="0"/>
              <a:t>Aanspreekbaar en verantwoordelijk</a:t>
            </a:r>
          </a:p>
          <a:p>
            <a:pPr marL="0" indent="0">
              <a:buNone/>
            </a:pPr>
            <a:endParaRPr lang="nl-NL" dirty="0" smtClean="0"/>
          </a:p>
          <a:p>
            <a:pPr>
              <a:buFontTx/>
              <a:buChar char="-"/>
            </a:pPr>
            <a:endParaRPr lang="nl-NL" dirty="0"/>
          </a:p>
        </p:txBody>
      </p:sp>
    </p:spTree>
    <p:extLst>
      <p:ext uri="{BB962C8B-B14F-4D97-AF65-F5344CB8AC3E}">
        <p14:creationId xmlns:p14="http://schemas.microsoft.com/office/powerpoint/2010/main" val="8602276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a:bodyPr>
          <a:lstStyle/>
          <a:p>
            <a:r>
              <a:rPr lang="nl-NL" dirty="0" smtClean="0"/>
              <a:t>Enthousiast maar niet oppervlakkig</a:t>
            </a:r>
          </a:p>
          <a:p>
            <a:r>
              <a:rPr lang="nl-NL" dirty="0" smtClean="0"/>
              <a:t>Zichzelf zijn en ruimte laten voor de ander</a:t>
            </a:r>
          </a:p>
          <a:p>
            <a:r>
              <a:rPr lang="nl-NL" dirty="0"/>
              <a:t>Durft desnoods alleen te staan</a:t>
            </a:r>
          </a:p>
          <a:p>
            <a:r>
              <a:rPr lang="nl-NL" dirty="0" smtClean="0"/>
              <a:t>Doen en zich bezinnen</a:t>
            </a:r>
          </a:p>
          <a:p>
            <a:r>
              <a:rPr lang="nl-NL" dirty="0" smtClean="0"/>
              <a:t>Grenzen aangeven en grenzen respecteren</a:t>
            </a:r>
          </a:p>
          <a:p>
            <a:r>
              <a:rPr lang="nl-NL" dirty="0" smtClean="0"/>
              <a:t>Werken en rusten (niet overal willen zijn, alles willen doen, alles willen weten)</a:t>
            </a:r>
          </a:p>
        </p:txBody>
      </p:sp>
    </p:spTree>
    <p:extLst>
      <p:ext uri="{BB962C8B-B14F-4D97-AF65-F5344CB8AC3E}">
        <p14:creationId xmlns:p14="http://schemas.microsoft.com/office/powerpoint/2010/main" val="13956513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lstStyle/>
          <a:p>
            <a:r>
              <a:rPr lang="nl-NL" dirty="0" smtClean="0"/>
              <a:t>Niet oppotten maar communiceren</a:t>
            </a:r>
          </a:p>
          <a:p>
            <a:r>
              <a:rPr lang="nl-NL" dirty="0"/>
              <a:t>Waardering aanvaarden en uitdelen</a:t>
            </a:r>
          </a:p>
          <a:p>
            <a:r>
              <a:rPr lang="nl-NL" dirty="0"/>
              <a:t>Gezinshoofd door te dienen</a:t>
            </a:r>
          </a:p>
          <a:p>
            <a:r>
              <a:rPr lang="nl-NL" dirty="0" smtClean="0"/>
              <a:t>Betrokken zijn bij wat gezinsleden doen</a:t>
            </a:r>
          </a:p>
          <a:p>
            <a:pPr>
              <a:buFont typeface="Arial" charset="0"/>
              <a:buChar char="•"/>
            </a:pPr>
            <a:r>
              <a:rPr lang="nl-NL" dirty="0"/>
              <a:t>Een goede zoon, broer, man, vader, opa</a:t>
            </a:r>
          </a:p>
          <a:p>
            <a:pPr marL="0" indent="0">
              <a:buNone/>
            </a:pPr>
            <a:endParaRPr lang="nl-NL" dirty="0"/>
          </a:p>
          <a:p>
            <a:pPr marL="0" indent="0">
              <a:buNone/>
            </a:pPr>
            <a:endParaRPr lang="nl-NL" dirty="0"/>
          </a:p>
        </p:txBody>
      </p:sp>
    </p:spTree>
    <p:extLst>
      <p:ext uri="{BB962C8B-B14F-4D97-AF65-F5344CB8AC3E}">
        <p14:creationId xmlns:p14="http://schemas.microsoft.com/office/powerpoint/2010/main" val="41714552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praktijkvoorrelaties.be/wp-content/uploads/2012/05/gez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700808"/>
            <a:ext cx="7580784" cy="3600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1429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thumbs.dreamstime.com/x/portrait-mid-adult-man-beard-1075735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484784"/>
            <a:ext cx="286702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29087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Volwassen geestelijk leven</a:t>
            </a:r>
            <a:endParaRPr lang="nl-NL" dirty="0"/>
          </a:p>
        </p:txBody>
      </p:sp>
      <p:sp>
        <p:nvSpPr>
          <p:cNvPr id="3" name="Tijdelijke aanduiding voor inhoud 2"/>
          <p:cNvSpPr>
            <a:spLocks noGrp="1"/>
          </p:cNvSpPr>
          <p:nvPr>
            <p:ph idx="1"/>
          </p:nvPr>
        </p:nvSpPr>
        <p:spPr/>
        <p:txBody>
          <a:bodyPr/>
          <a:lstStyle/>
          <a:p>
            <a:r>
              <a:rPr lang="nl-NL" dirty="0" smtClean="0"/>
              <a:t>Schepsel, zondaar, bedelaar, </a:t>
            </a:r>
            <a:r>
              <a:rPr lang="nl-NL" dirty="0" err="1" smtClean="0"/>
              <a:t>mede-arbeider</a:t>
            </a:r>
            <a:r>
              <a:rPr lang="nl-NL" dirty="0" smtClean="0"/>
              <a:t> van God</a:t>
            </a:r>
          </a:p>
          <a:p>
            <a:r>
              <a:rPr lang="nl-NL" dirty="0" smtClean="0"/>
              <a:t>Geen geestelijke opgeblazenheid</a:t>
            </a:r>
          </a:p>
          <a:p>
            <a:r>
              <a:rPr lang="nl-NL" dirty="0" smtClean="0"/>
              <a:t>Psychische of andere problemen niet geestelijk toedekken</a:t>
            </a:r>
          </a:p>
          <a:p>
            <a:r>
              <a:rPr lang="nl-NL" dirty="0" smtClean="0"/>
              <a:t>Standvastig in geloof ook in tijden van beproeving</a:t>
            </a:r>
          </a:p>
          <a:p>
            <a:pPr marL="0" indent="0">
              <a:buNone/>
            </a:pPr>
            <a:endParaRPr lang="nl-NL" dirty="0"/>
          </a:p>
        </p:txBody>
      </p:sp>
    </p:spTree>
    <p:extLst>
      <p:ext uri="{BB962C8B-B14F-4D97-AF65-F5344CB8AC3E}">
        <p14:creationId xmlns:p14="http://schemas.microsoft.com/office/powerpoint/2010/main" val="23429189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dirty="0"/>
          </a:p>
        </p:txBody>
      </p:sp>
      <p:sp>
        <p:nvSpPr>
          <p:cNvPr id="3" name="Tijdelijke aanduiding voor inhoud 2"/>
          <p:cNvSpPr>
            <a:spLocks noGrp="1"/>
          </p:cNvSpPr>
          <p:nvPr>
            <p:ph idx="1"/>
          </p:nvPr>
        </p:nvSpPr>
        <p:spPr/>
        <p:txBody>
          <a:bodyPr/>
          <a:lstStyle/>
          <a:p>
            <a:r>
              <a:rPr lang="nl-NL" dirty="0" smtClean="0"/>
              <a:t>Open voor Woord en Geest</a:t>
            </a:r>
          </a:p>
          <a:p>
            <a:r>
              <a:rPr lang="nl-NL" dirty="0" smtClean="0"/>
              <a:t>Kinderlijk maar niet kinderachtig geloven</a:t>
            </a:r>
          </a:p>
          <a:p>
            <a:r>
              <a:rPr lang="nl-NL" dirty="0" smtClean="0"/>
              <a:t>Dijkwacht (zie eerste dia’s) als de vloed van ongeloof en wereldsgezindheid groot is</a:t>
            </a:r>
          </a:p>
          <a:p>
            <a:r>
              <a:rPr lang="nl-NL" dirty="0" smtClean="0"/>
              <a:t>Werken en bidden</a:t>
            </a:r>
          </a:p>
          <a:p>
            <a:r>
              <a:rPr lang="nl-NL" dirty="0" smtClean="0"/>
              <a:t>Zie </a:t>
            </a:r>
            <a:r>
              <a:rPr lang="nl-NL" dirty="0" err="1" smtClean="0"/>
              <a:t>Efeze</a:t>
            </a:r>
            <a:r>
              <a:rPr lang="nl-NL" dirty="0" smtClean="0"/>
              <a:t> 4:13-15</a:t>
            </a:r>
            <a:endParaRPr lang="nl-NL" dirty="0"/>
          </a:p>
          <a:p>
            <a:pPr marL="0" indent="0">
              <a:buNone/>
            </a:pPr>
            <a:endParaRPr lang="nl-NL" dirty="0" smtClean="0"/>
          </a:p>
          <a:p>
            <a:pPr marL="0" indent="0">
              <a:buNone/>
            </a:pPr>
            <a:endParaRPr lang="nl-NL" dirty="0"/>
          </a:p>
        </p:txBody>
      </p:sp>
    </p:spTree>
    <p:extLst>
      <p:ext uri="{BB962C8B-B14F-4D97-AF65-F5344CB8AC3E}">
        <p14:creationId xmlns:p14="http://schemas.microsoft.com/office/powerpoint/2010/main" val="1397624547"/>
      </p:ext>
    </p:extLst>
  </p:cSld>
  <p:clrMapOvr>
    <a:masterClrMapping/>
  </p:clrMapOvr>
  <p:timing>
    <p:tnLst>
      <p:par>
        <p:cTn id="1" dur="indefinite" restart="never" nodeType="tmRoot"/>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TotalTime>
  <Words>887</Words>
  <Application>Microsoft Office PowerPoint</Application>
  <PresentationFormat>Diavoorstelling (4:3)</PresentationFormat>
  <Paragraphs>110</Paragraphs>
  <Slides>30</Slides>
  <Notes>0</Notes>
  <HiddenSlides>0</HiddenSlides>
  <MMClips>0</MMClips>
  <ScaleCrop>false</ScaleCrop>
  <HeadingPairs>
    <vt:vector size="4" baseType="variant">
      <vt:variant>
        <vt:lpstr>Thema</vt:lpstr>
      </vt:variant>
      <vt:variant>
        <vt:i4>1</vt:i4>
      </vt:variant>
      <vt:variant>
        <vt:lpstr>Diatitels</vt:lpstr>
      </vt:variant>
      <vt:variant>
        <vt:i4>30</vt:i4>
      </vt:variant>
    </vt:vector>
  </HeadingPairs>
  <TitlesOfParts>
    <vt:vector size="31" baseType="lpstr">
      <vt:lpstr>Kantoorthema</vt:lpstr>
      <vt:lpstr>Zoveel mannen, zoveel zielen</vt:lpstr>
      <vt:lpstr>Stellingen vooraf, mee eens of mee oneens? Waarom?</vt:lpstr>
      <vt:lpstr>In nood leer je mannen snel kennen</vt:lpstr>
      <vt:lpstr>PowerPoint-presentatie</vt:lpstr>
      <vt:lpstr>Mannen lijken op elkaar</vt:lpstr>
      <vt:lpstr>Toch is elke man ook anders</vt:lpstr>
      <vt:lpstr>En dit kan het resultaat zijn van die mix</vt:lpstr>
      <vt:lpstr>PowerPoint-presentatie</vt:lpstr>
      <vt:lpstr>Dit kan óók het resultaat zijn</vt:lpstr>
      <vt:lpstr>PowerPoint-presentatie</vt:lpstr>
      <vt:lpstr>Stellingen tussendoor, mee eens of mee oneens? Waarom?</vt:lpstr>
      <vt:lpstr>Nog een unieke mix</vt:lpstr>
      <vt:lpstr>PowerPoint-presentatie</vt:lpstr>
      <vt:lpstr>In jou zitten trekken van een kind</vt:lpstr>
      <vt:lpstr>PowerPoint-presentatie</vt:lpstr>
      <vt:lpstr>PowerPoint-presentatie</vt:lpstr>
      <vt:lpstr>En van een puber</vt:lpstr>
      <vt:lpstr>PowerPoint-presentatie</vt:lpstr>
      <vt:lpstr>PowerPoint-presentatie</vt:lpstr>
      <vt:lpstr>En van een adolescent</vt:lpstr>
      <vt:lpstr>PowerPoint-presentatie</vt:lpstr>
      <vt:lpstr>En van een oude man</vt:lpstr>
      <vt:lpstr>PowerPoint-presentatie</vt:lpstr>
      <vt:lpstr>En van een echte volwassene</vt:lpstr>
      <vt:lpstr>PowerPoint-presentatie</vt:lpstr>
      <vt:lpstr>PowerPoint-presentatie</vt:lpstr>
      <vt:lpstr>PowerPoint-presentatie</vt:lpstr>
      <vt:lpstr>PowerPoint-presentatie</vt:lpstr>
      <vt:lpstr>Volwassen geestelijk leven</vt:lpstr>
      <vt:lpstr>PowerPoint-presentatie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Zoveel mannen, zoveel zielen</dc:title>
  <dc:creator>N.C. van der Voet</dc:creator>
  <cp:lastModifiedBy>N.C. van der Voet</cp:lastModifiedBy>
  <cp:revision>32</cp:revision>
  <cp:lastPrinted>2015-11-06T17:46:24Z</cp:lastPrinted>
  <dcterms:created xsi:type="dcterms:W3CDTF">2015-10-22T17:14:43Z</dcterms:created>
  <dcterms:modified xsi:type="dcterms:W3CDTF">2015-11-07T16:29:31Z</dcterms:modified>
</cp:coreProperties>
</file>