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8" r:id="rId4"/>
    <p:sldId id="260" r:id="rId5"/>
    <p:sldId id="258" r:id="rId6"/>
    <p:sldId id="261" r:id="rId7"/>
    <p:sldId id="269" r:id="rId8"/>
    <p:sldId id="262" r:id="rId9"/>
    <p:sldId id="264" r:id="rId10"/>
    <p:sldId id="263" r:id="rId11"/>
    <p:sldId id="265" r:id="rId12"/>
    <p:sldId id="266" r:id="rId13"/>
    <p:sldId id="267" r:id="rId14"/>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D05F117A-90F9-4307-8749-CBC455DF47A2}"/>
    <pc:docChg chg="custSel addSld delSld modSld sldOrd">
      <pc:chgData name="Nico van der Voet" userId="9e6fc3e6dead0faa" providerId="LiveId" clId="{D05F117A-90F9-4307-8749-CBC455DF47A2}" dt="2026-09-18T07:10:33.204" v="3813" actId="20577"/>
      <pc:docMkLst>
        <pc:docMk/>
      </pc:docMkLst>
      <pc:sldChg chg="modSp new mod">
        <pc:chgData name="Nico van der Voet" userId="9e6fc3e6dead0faa" providerId="LiveId" clId="{D05F117A-90F9-4307-8749-CBC455DF47A2}" dt="2026-09-09T09:46:30.158" v="2228" actId="6549"/>
        <pc:sldMkLst>
          <pc:docMk/>
          <pc:sldMk cId="755160183" sldId="257"/>
        </pc:sldMkLst>
        <pc:spChg chg="mod">
          <ac:chgData name="Nico van der Voet" userId="9e6fc3e6dead0faa" providerId="LiveId" clId="{D05F117A-90F9-4307-8749-CBC455DF47A2}" dt="2026-09-09T09:27:04.282" v="1226" actId="6549"/>
          <ac:spMkLst>
            <pc:docMk/>
            <pc:sldMk cId="755160183" sldId="257"/>
            <ac:spMk id="2" creationId="{8A990EC0-68D6-6D52-302C-F61998CB03AE}"/>
          </ac:spMkLst>
        </pc:spChg>
        <pc:spChg chg="mod">
          <ac:chgData name="Nico van der Voet" userId="9e6fc3e6dead0faa" providerId="LiveId" clId="{D05F117A-90F9-4307-8749-CBC455DF47A2}" dt="2026-09-09T09:46:30.158" v="2228" actId="6549"/>
          <ac:spMkLst>
            <pc:docMk/>
            <pc:sldMk cId="755160183" sldId="257"/>
            <ac:spMk id="3" creationId="{E670DFB3-84EF-0663-C8C2-4C4CA7830B86}"/>
          </ac:spMkLst>
        </pc:spChg>
      </pc:sldChg>
      <pc:sldChg chg="modSp new mod">
        <pc:chgData name="Nico van der Voet" userId="9e6fc3e6dead0faa" providerId="LiveId" clId="{D05F117A-90F9-4307-8749-CBC455DF47A2}" dt="2026-09-17T15:18:32.389" v="3409" actId="6549"/>
        <pc:sldMkLst>
          <pc:docMk/>
          <pc:sldMk cId="830624726" sldId="258"/>
        </pc:sldMkLst>
        <pc:spChg chg="mod">
          <ac:chgData name="Nico van der Voet" userId="9e6fc3e6dead0faa" providerId="LiveId" clId="{D05F117A-90F9-4307-8749-CBC455DF47A2}" dt="2026-09-17T15:18:32.389" v="3409" actId="6549"/>
          <ac:spMkLst>
            <pc:docMk/>
            <pc:sldMk cId="830624726" sldId="258"/>
            <ac:spMk id="2" creationId="{046D7C6D-76C3-9D14-BD19-3C34CEAB65F8}"/>
          </ac:spMkLst>
        </pc:spChg>
        <pc:spChg chg="mod">
          <ac:chgData name="Nico van der Voet" userId="9e6fc3e6dead0faa" providerId="LiveId" clId="{D05F117A-90F9-4307-8749-CBC455DF47A2}" dt="2026-09-15T09:12:22.576" v="3395" actId="6549"/>
          <ac:spMkLst>
            <pc:docMk/>
            <pc:sldMk cId="830624726" sldId="258"/>
            <ac:spMk id="3" creationId="{3EEDE03E-8D97-DE51-784F-564FA3C0E236}"/>
          </ac:spMkLst>
        </pc:spChg>
      </pc:sldChg>
      <pc:sldChg chg="addSp new mod">
        <pc:chgData name="Nico van der Voet" userId="9e6fc3e6dead0faa" providerId="LiveId" clId="{D05F117A-90F9-4307-8749-CBC455DF47A2}" dt="2026-09-09T08:53:58.840" v="569" actId="22"/>
        <pc:sldMkLst>
          <pc:docMk/>
          <pc:sldMk cId="2938477217" sldId="260"/>
        </pc:sldMkLst>
        <pc:picChg chg="add">
          <ac:chgData name="Nico van der Voet" userId="9e6fc3e6dead0faa" providerId="LiveId" clId="{D05F117A-90F9-4307-8749-CBC455DF47A2}" dt="2026-09-09T08:53:58.840" v="569" actId="22"/>
          <ac:picMkLst>
            <pc:docMk/>
            <pc:sldMk cId="2938477217" sldId="260"/>
            <ac:picMk id="3" creationId="{F3556344-B682-BAD9-37D1-18552EF7731A}"/>
          </ac:picMkLst>
        </pc:picChg>
      </pc:sldChg>
      <pc:sldChg chg="addSp delSp modSp new mod">
        <pc:chgData name="Nico van der Voet" userId="9e6fc3e6dead0faa" providerId="LiveId" clId="{D05F117A-90F9-4307-8749-CBC455DF47A2}" dt="2026-09-09T09:31:33.678" v="1352" actId="20577"/>
        <pc:sldMkLst>
          <pc:docMk/>
          <pc:sldMk cId="2476373399" sldId="261"/>
        </pc:sldMkLst>
        <pc:spChg chg="mod">
          <ac:chgData name="Nico van der Voet" userId="9e6fc3e6dead0faa" providerId="LiveId" clId="{D05F117A-90F9-4307-8749-CBC455DF47A2}" dt="2026-09-09T08:58:09.542" v="648" actId="20577"/>
          <ac:spMkLst>
            <pc:docMk/>
            <pc:sldMk cId="2476373399" sldId="261"/>
            <ac:spMk id="2" creationId="{271E48E2-E9C2-BDA6-C2D3-3C173ECFB446}"/>
          </ac:spMkLst>
        </pc:spChg>
        <pc:spChg chg="mod">
          <ac:chgData name="Nico van der Voet" userId="9e6fc3e6dead0faa" providerId="LiveId" clId="{D05F117A-90F9-4307-8749-CBC455DF47A2}" dt="2026-09-09T09:31:33.678" v="1352" actId="20577"/>
          <ac:spMkLst>
            <pc:docMk/>
            <pc:sldMk cId="2476373399" sldId="261"/>
            <ac:spMk id="3" creationId="{06815E97-134F-F24B-B870-CF1F2A762E14}"/>
          </ac:spMkLst>
        </pc:spChg>
      </pc:sldChg>
      <pc:sldChg chg="modSp new mod">
        <pc:chgData name="Nico van der Voet" userId="9e6fc3e6dead0faa" providerId="LiveId" clId="{D05F117A-90F9-4307-8749-CBC455DF47A2}" dt="2026-09-09T09:26:30.362" v="1215" actId="20577"/>
        <pc:sldMkLst>
          <pc:docMk/>
          <pc:sldMk cId="1323203220" sldId="262"/>
        </pc:sldMkLst>
        <pc:spChg chg="mod">
          <ac:chgData name="Nico van der Voet" userId="9e6fc3e6dead0faa" providerId="LiveId" clId="{D05F117A-90F9-4307-8749-CBC455DF47A2}" dt="2026-09-09T09:06:00.425" v="1135" actId="6549"/>
          <ac:spMkLst>
            <pc:docMk/>
            <pc:sldMk cId="1323203220" sldId="262"/>
            <ac:spMk id="2" creationId="{70E323B1-42EB-47B0-3000-0AD486B2CFE6}"/>
          </ac:spMkLst>
        </pc:spChg>
        <pc:spChg chg="mod">
          <ac:chgData name="Nico van der Voet" userId="9e6fc3e6dead0faa" providerId="LiveId" clId="{D05F117A-90F9-4307-8749-CBC455DF47A2}" dt="2026-09-09T09:26:30.362" v="1215" actId="20577"/>
          <ac:spMkLst>
            <pc:docMk/>
            <pc:sldMk cId="1323203220" sldId="262"/>
            <ac:spMk id="3" creationId="{56CF0C0D-F0FD-3F72-7FE0-1DEE1927EEE3}"/>
          </ac:spMkLst>
        </pc:spChg>
      </pc:sldChg>
      <pc:sldChg chg="modSp new mod">
        <pc:chgData name="Nico van der Voet" userId="9e6fc3e6dead0faa" providerId="LiveId" clId="{D05F117A-90F9-4307-8749-CBC455DF47A2}" dt="2026-09-09T09:53:38.354" v="2478" actId="6549"/>
        <pc:sldMkLst>
          <pc:docMk/>
          <pc:sldMk cId="1657452778" sldId="263"/>
        </pc:sldMkLst>
        <pc:spChg chg="mod">
          <ac:chgData name="Nico van der Voet" userId="9e6fc3e6dead0faa" providerId="LiveId" clId="{D05F117A-90F9-4307-8749-CBC455DF47A2}" dt="2026-09-09T09:28:20.874" v="1275" actId="20577"/>
          <ac:spMkLst>
            <pc:docMk/>
            <pc:sldMk cId="1657452778" sldId="263"/>
            <ac:spMk id="2" creationId="{81C1738A-E0D4-386D-59E4-F227B96DF230}"/>
          </ac:spMkLst>
        </pc:spChg>
        <pc:spChg chg="mod">
          <ac:chgData name="Nico van der Voet" userId="9e6fc3e6dead0faa" providerId="LiveId" clId="{D05F117A-90F9-4307-8749-CBC455DF47A2}" dt="2026-09-09T09:53:38.354" v="2478" actId="6549"/>
          <ac:spMkLst>
            <pc:docMk/>
            <pc:sldMk cId="1657452778" sldId="263"/>
            <ac:spMk id="3" creationId="{08E90D12-0D76-48D5-577C-33F8F88D87A2}"/>
          </ac:spMkLst>
        </pc:spChg>
      </pc:sldChg>
      <pc:sldChg chg="modSp new mod">
        <pc:chgData name="Nico van der Voet" userId="9e6fc3e6dead0faa" providerId="LiveId" clId="{D05F117A-90F9-4307-8749-CBC455DF47A2}" dt="2026-09-09T09:44:27.954" v="2182" actId="5793"/>
        <pc:sldMkLst>
          <pc:docMk/>
          <pc:sldMk cId="3327353528" sldId="264"/>
        </pc:sldMkLst>
        <pc:spChg chg="mod">
          <ac:chgData name="Nico van der Voet" userId="9e6fc3e6dead0faa" providerId="LiveId" clId="{D05F117A-90F9-4307-8749-CBC455DF47A2}" dt="2026-09-09T09:32:23.969" v="1373" actId="20577"/>
          <ac:spMkLst>
            <pc:docMk/>
            <pc:sldMk cId="3327353528" sldId="264"/>
            <ac:spMk id="2" creationId="{66E91D6D-3658-5988-7095-BDEC6D105172}"/>
          </ac:spMkLst>
        </pc:spChg>
        <pc:spChg chg="mod">
          <ac:chgData name="Nico van der Voet" userId="9e6fc3e6dead0faa" providerId="LiveId" clId="{D05F117A-90F9-4307-8749-CBC455DF47A2}" dt="2026-09-09T09:44:27.954" v="2182" actId="5793"/>
          <ac:spMkLst>
            <pc:docMk/>
            <pc:sldMk cId="3327353528" sldId="264"/>
            <ac:spMk id="3" creationId="{170AEDF1-CBCD-7C69-348D-3DC6B60EB9E7}"/>
          </ac:spMkLst>
        </pc:spChg>
      </pc:sldChg>
      <pc:sldChg chg="modSp new mod">
        <pc:chgData name="Nico van der Voet" userId="9e6fc3e6dead0faa" providerId="LiveId" clId="{D05F117A-90F9-4307-8749-CBC455DF47A2}" dt="2026-09-09T09:56:19.199" v="2535" actId="20577"/>
        <pc:sldMkLst>
          <pc:docMk/>
          <pc:sldMk cId="2807012167" sldId="265"/>
        </pc:sldMkLst>
        <pc:spChg chg="mod">
          <ac:chgData name="Nico van der Voet" userId="9e6fc3e6dead0faa" providerId="LiveId" clId="{D05F117A-90F9-4307-8749-CBC455DF47A2}" dt="2026-09-09T09:42:07.124" v="2130" actId="20577"/>
          <ac:spMkLst>
            <pc:docMk/>
            <pc:sldMk cId="2807012167" sldId="265"/>
            <ac:spMk id="2" creationId="{606B148E-FF78-70E1-D853-2E883F812108}"/>
          </ac:spMkLst>
        </pc:spChg>
        <pc:spChg chg="mod">
          <ac:chgData name="Nico van der Voet" userId="9e6fc3e6dead0faa" providerId="LiveId" clId="{D05F117A-90F9-4307-8749-CBC455DF47A2}" dt="2026-09-09T09:56:19.199" v="2535" actId="20577"/>
          <ac:spMkLst>
            <pc:docMk/>
            <pc:sldMk cId="2807012167" sldId="265"/>
            <ac:spMk id="3" creationId="{40BA4910-7953-4F8D-4B69-91E33FF2814D}"/>
          </ac:spMkLst>
        </pc:spChg>
      </pc:sldChg>
      <pc:sldChg chg="modSp new mod">
        <pc:chgData name="Nico van der Voet" userId="9e6fc3e6dead0faa" providerId="LiveId" clId="{D05F117A-90F9-4307-8749-CBC455DF47A2}" dt="2026-09-09T10:12:27.131" v="3372" actId="20577"/>
        <pc:sldMkLst>
          <pc:docMk/>
          <pc:sldMk cId="2716786878" sldId="266"/>
        </pc:sldMkLst>
        <pc:spChg chg="mod">
          <ac:chgData name="Nico van der Voet" userId="9e6fc3e6dead0faa" providerId="LiveId" clId="{D05F117A-90F9-4307-8749-CBC455DF47A2}" dt="2026-09-09T09:47:25.067" v="2269" actId="20577"/>
          <ac:spMkLst>
            <pc:docMk/>
            <pc:sldMk cId="2716786878" sldId="266"/>
            <ac:spMk id="2" creationId="{C2ECDD0B-65D9-2907-D616-636313E7DE22}"/>
          </ac:spMkLst>
        </pc:spChg>
        <pc:spChg chg="mod">
          <ac:chgData name="Nico van der Voet" userId="9e6fc3e6dead0faa" providerId="LiveId" clId="{D05F117A-90F9-4307-8749-CBC455DF47A2}" dt="2026-09-09T10:12:27.131" v="3372" actId="20577"/>
          <ac:spMkLst>
            <pc:docMk/>
            <pc:sldMk cId="2716786878" sldId="266"/>
            <ac:spMk id="3" creationId="{E1D92AC6-1CCF-6C9B-B721-316BEAC09E84}"/>
          </ac:spMkLst>
        </pc:spChg>
      </pc:sldChg>
      <pc:sldChg chg="modSp new mod">
        <pc:chgData name="Nico van der Voet" userId="9e6fc3e6dead0faa" providerId="LiveId" clId="{D05F117A-90F9-4307-8749-CBC455DF47A2}" dt="2026-09-09T10:11:25.712" v="3305" actId="20577"/>
        <pc:sldMkLst>
          <pc:docMk/>
          <pc:sldMk cId="3235750585" sldId="267"/>
        </pc:sldMkLst>
        <pc:spChg chg="mod">
          <ac:chgData name="Nico van der Voet" userId="9e6fc3e6dead0faa" providerId="LiveId" clId="{D05F117A-90F9-4307-8749-CBC455DF47A2}" dt="2026-09-09T09:57:52.856" v="2544" actId="20577"/>
          <ac:spMkLst>
            <pc:docMk/>
            <pc:sldMk cId="3235750585" sldId="267"/>
            <ac:spMk id="2" creationId="{8F135EBB-195F-949E-1DEE-A16685004706}"/>
          </ac:spMkLst>
        </pc:spChg>
        <pc:spChg chg="mod">
          <ac:chgData name="Nico van der Voet" userId="9e6fc3e6dead0faa" providerId="LiveId" clId="{D05F117A-90F9-4307-8749-CBC455DF47A2}" dt="2026-09-09T10:11:25.712" v="3305" actId="20577"/>
          <ac:spMkLst>
            <pc:docMk/>
            <pc:sldMk cId="3235750585" sldId="267"/>
            <ac:spMk id="3" creationId="{11FE1D1D-290B-7C76-5E39-D2F146A010E9}"/>
          </ac:spMkLst>
        </pc:spChg>
      </pc:sldChg>
      <pc:sldChg chg="modSp new mod">
        <pc:chgData name="Nico van der Voet" userId="9e6fc3e6dead0faa" providerId="LiveId" clId="{D05F117A-90F9-4307-8749-CBC455DF47A2}" dt="2026-09-15T09:11:34.955" v="3375" actId="20577"/>
        <pc:sldMkLst>
          <pc:docMk/>
          <pc:sldMk cId="318245987" sldId="268"/>
        </pc:sldMkLst>
        <pc:spChg chg="mod">
          <ac:chgData name="Nico van der Voet" userId="9e6fc3e6dead0faa" providerId="LiveId" clId="{D05F117A-90F9-4307-8749-CBC455DF47A2}" dt="2026-09-09T10:03:45.753" v="2873" actId="20577"/>
          <ac:spMkLst>
            <pc:docMk/>
            <pc:sldMk cId="318245987" sldId="268"/>
            <ac:spMk id="2" creationId="{CA27D2F4-1F2C-F81B-9F00-4FEF63DAFF02}"/>
          </ac:spMkLst>
        </pc:spChg>
        <pc:spChg chg="mod">
          <ac:chgData name="Nico van der Voet" userId="9e6fc3e6dead0faa" providerId="LiveId" clId="{D05F117A-90F9-4307-8749-CBC455DF47A2}" dt="2026-09-15T09:11:34.955" v="3375" actId="20577"/>
          <ac:spMkLst>
            <pc:docMk/>
            <pc:sldMk cId="318245987" sldId="268"/>
            <ac:spMk id="3" creationId="{963A26C0-025F-7934-3FA8-35AA0415A990}"/>
          </ac:spMkLst>
        </pc:spChg>
      </pc:sldChg>
      <pc:sldChg chg="modSp new mod ord">
        <pc:chgData name="Nico van der Voet" userId="9e6fc3e6dead0faa" providerId="LiveId" clId="{D05F117A-90F9-4307-8749-CBC455DF47A2}" dt="2026-09-18T07:10:33.204" v="3813" actId="20577"/>
        <pc:sldMkLst>
          <pc:docMk/>
          <pc:sldMk cId="3821879380" sldId="269"/>
        </pc:sldMkLst>
        <pc:spChg chg="mod">
          <ac:chgData name="Nico van der Voet" userId="9e6fc3e6dead0faa" providerId="LiveId" clId="{D05F117A-90F9-4307-8749-CBC455DF47A2}" dt="2026-09-18T07:07:14.225" v="3435" actId="20577"/>
          <ac:spMkLst>
            <pc:docMk/>
            <pc:sldMk cId="3821879380" sldId="269"/>
            <ac:spMk id="2" creationId="{E82A22C9-0039-AD9D-3E6D-A1E5D9FF3158}"/>
          </ac:spMkLst>
        </pc:spChg>
        <pc:spChg chg="mod">
          <ac:chgData name="Nico van der Voet" userId="9e6fc3e6dead0faa" providerId="LiveId" clId="{D05F117A-90F9-4307-8749-CBC455DF47A2}" dt="2026-09-18T07:10:33.204" v="3813" actId="20577"/>
          <ac:spMkLst>
            <pc:docMk/>
            <pc:sldMk cId="3821879380" sldId="269"/>
            <ac:spMk id="3" creationId="{B7E053A6-CE0E-992A-3046-7ED32050B0B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1797C21-DF07-372B-EC9C-6C772C71FAE0}"/>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6BE00B84-A042-03F6-6387-DE96044DAC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5FAC5FF4-4B47-6CDD-5C49-95E676498199}"/>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5" name="Tijdelijke aanduiding voor voettekst 4">
            <a:extLst>
              <a:ext uri="{FF2B5EF4-FFF2-40B4-BE49-F238E27FC236}">
                <a16:creationId xmlns:a16="http://schemas.microsoft.com/office/drawing/2014/main" id="{C2A9AFDD-AEF6-14F3-4AAE-B1B6364ADC26}"/>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DDC764A2-339A-027C-5F77-5F7DD5AE4949}"/>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3159851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156AAD-FB3A-1311-6EE4-EE9526EC8D47}"/>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03936C21-E83C-D7BF-D62F-C0A880B869E1}"/>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926EF78A-D543-881D-8DC4-03594C66992D}"/>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5" name="Tijdelijke aanduiding voor voettekst 4">
            <a:extLst>
              <a:ext uri="{FF2B5EF4-FFF2-40B4-BE49-F238E27FC236}">
                <a16:creationId xmlns:a16="http://schemas.microsoft.com/office/drawing/2014/main" id="{64BDA75C-C516-F3D9-B2DB-B22968FDFE19}"/>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F96F892A-43CA-DF76-EE15-187B8C2FA899}"/>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3000410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353B55-51C2-61B1-B71F-41319BE72F2E}"/>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710A8F36-A2B8-0C53-C5C8-F5EB77AF08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E1D8FA01-5EE4-BCEE-1596-30EE4C6538F5}"/>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5" name="Tijdelijke aanduiding voor voettekst 4">
            <a:extLst>
              <a:ext uri="{FF2B5EF4-FFF2-40B4-BE49-F238E27FC236}">
                <a16:creationId xmlns:a16="http://schemas.microsoft.com/office/drawing/2014/main" id="{CD55F834-9A29-AE30-D630-9D9FC1B76922}"/>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2E4DD2C0-A0C2-47B5-834B-0A2C4CC4BAE8}"/>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2177914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B52675-CF06-04E4-0BB0-5DB699D2E965}"/>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CA08BD39-9DA9-AA8A-373B-C74901C83F2B}"/>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5FC647AB-00F0-BBD8-B034-F187B790789D}"/>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C70F5907-DF2E-8861-BBB7-78D027ECA4EE}"/>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6" name="Tijdelijke aanduiding voor voettekst 5">
            <a:extLst>
              <a:ext uri="{FF2B5EF4-FFF2-40B4-BE49-F238E27FC236}">
                <a16:creationId xmlns:a16="http://schemas.microsoft.com/office/drawing/2014/main" id="{1CAA0C0B-BAC0-0B83-8E56-9B607BB340A3}"/>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6C07870-4F84-B798-F669-0BD26284EDF8}"/>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1576834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2D32CC-8AE9-2E0B-B69D-B45A92A7B6D7}"/>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783CEFD1-E65D-7FE0-E972-56A5840DD1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174925F8-BF77-7AE3-8BB6-EFFE321A2750}"/>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C36EB454-BAE8-1008-26A4-1A9555FF9C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795F832E-0E4A-90B5-B8C7-E2CA803A4219}"/>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A50DA722-F628-FF8E-4C38-65B03E09E0B3}"/>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8" name="Tijdelijke aanduiding voor voettekst 7">
            <a:extLst>
              <a:ext uri="{FF2B5EF4-FFF2-40B4-BE49-F238E27FC236}">
                <a16:creationId xmlns:a16="http://schemas.microsoft.com/office/drawing/2014/main" id="{BD5385B4-E9BE-C915-6891-BA36E29656DF}"/>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178391A8-8132-23D5-BF07-B280EFB37762}"/>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342385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DC6405-1ACC-EAEA-A3BC-8308418F9FD2}"/>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F4A3349B-3E18-1059-1A3E-34B6CE100D0E}"/>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4" name="Tijdelijke aanduiding voor voettekst 3">
            <a:extLst>
              <a:ext uri="{FF2B5EF4-FFF2-40B4-BE49-F238E27FC236}">
                <a16:creationId xmlns:a16="http://schemas.microsoft.com/office/drawing/2014/main" id="{DEA72218-CF0D-3795-8B3A-AC5105A80EF1}"/>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DB1649DF-08C2-2641-6E8C-B623299DE926}"/>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3037011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72769770-86A3-2202-A3E4-BD4053CEB3A0}"/>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3" name="Tijdelijke aanduiding voor voettekst 2">
            <a:extLst>
              <a:ext uri="{FF2B5EF4-FFF2-40B4-BE49-F238E27FC236}">
                <a16:creationId xmlns:a16="http://schemas.microsoft.com/office/drawing/2014/main" id="{2289984E-3E4E-C6B1-EAB0-9575AA7DDC6C}"/>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F4ADE9C2-24FE-547D-006A-9B720491DB68}"/>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1461603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E8BF44-9214-5AA7-0950-CB9D7AB308FF}"/>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FD4B270E-D2EC-829B-678A-2B3FB51481C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869524F5-4446-2EB5-8627-E4D6AD2BDC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AD66FE9E-6EF4-B484-3DDB-B3C8CDA23A0C}"/>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6" name="Tijdelijke aanduiding voor voettekst 5">
            <a:extLst>
              <a:ext uri="{FF2B5EF4-FFF2-40B4-BE49-F238E27FC236}">
                <a16:creationId xmlns:a16="http://schemas.microsoft.com/office/drawing/2014/main" id="{AF932D01-85C8-C82A-1B1A-F7A5A33C77DD}"/>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64DFA105-B656-F2AA-0FEF-6B41B894D99C}"/>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2915694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96245DE-A7A4-ABB8-D811-0217FA91E3C1}"/>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7373B4AC-7FBB-B392-A1F1-6909E5AA8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332BAE53-AACC-F6E1-B4E9-4068380113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81C0602E-100D-DC35-0E1B-F41719178807}"/>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6" name="Tijdelijke aanduiding voor voettekst 5">
            <a:extLst>
              <a:ext uri="{FF2B5EF4-FFF2-40B4-BE49-F238E27FC236}">
                <a16:creationId xmlns:a16="http://schemas.microsoft.com/office/drawing/2014/main" id="{CCB5C124-9CB7-932D-4FB7-A39D18EF7688}"/>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E963CED8-F963-2A84-7796-9D299D8C4989}"/>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2144543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AD5D30-DFB8-2A51-D44E-791DF7AE26A3}"/>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F9FE2491-DE9C-7D70-4B66-DA8496276DEC}"/>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1D6D2939-0248-E8FD-D432-7A63A16529D1}"/>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5" name="Tijdelijke aanduiding voor voettekst 4">
            <a:extLst>
              <a:ext uri="{FF2B5EF4-FFF2-40B4-BE49-F238E27FC236}">
                <a16:creationId xmlns:a16="http://schemas.microsoft.com/office/drawing/2014/main" id="{8AA749AB-C82C-390A-41B4-AE87A590CD17}"/>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9E56188B-B528-2395-8B4E-F79D3440B479}"/>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7915316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5C16C66C-54ED-4DB1-3766-B4DF47D6629E}"/>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01D25013-1CAB-2F62-0881-FC574B7E58BB}"/>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1B549557-06C6-7FDD-E7CA-D11BFAF4F7B6}"/>
              </a:ext>
            </a:extLst>
          </p:cNvPr>
          <p:cNvSpPr>
            <a:spLocks noGrp="1"/>
          </p:cNvSpPr>
          <p:nvPr>
            <p:ph type="dt" sz="half" idx="10"/>
          </p:nvPr>
        </p:nvSpPr>
        <p:spPr/>
        <p:txBody>
          <a:bodyPr/>
          <a:lstStyle/>
          <a:p>
            <a:fld id="{0E95B7D9-9B69-4C4B-9675-5F5F27C46987}" type="datetimeFigureOut">
              <a:rPr lang="nl-NL" smtClean="0"/>
              <a:t>18-9-2026</a:t>
            </a:fld>
            <a:endParaRPr lang="nl-NL"/>
          </a:p>
        </p:txBody>
      </p:sp>
      <p:sp>
        <p:nvSpPr>
          <p:cNvPr id="5" name="Tijdelijke aanduiding voor voettekst 4">
            <a:extLst>
              <a:ext uri="{FF2B5EF4-FFF2-40B4-BE49-F238E27FC236}">
                <a16:creationId xmlns:a16="http://schemas.microsoft.com/office/drawing/2014/main" id="{598E27E2-F211-6A74-0679-BC795CF822AD}"/>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09BE32B-7AB5-1302-EB38-94D906845351}"/>
              </a:ext>
            </a:extLst>
          </p:cNvPr>
          <p:cNvSpPr>
            <a:spLocks noGrp="1"/>
          </p:cNvSpPr>
          <p:nvPr>
            <p:ph type="sldNum" sz="quarter" idx="12"/>
          </p:nvPr>
        </p:nvSpPr>
        <p:spPr/>
        <p:txBody>
          <a:bodyPr/>
          <a:lstStyle/>
          <a:p>
            <a:fld id="{BD289E90-BBF2-44BE-957B-14D0A87D09CB}" type="slidenum">
              <a:rPr lang="nl-NL" smtClean="0"/>
              <a:t>‹nr.›</a:t>
            </a:fld>
            <a:endParaRPr lang="nl-NL"/>
          </a:p>
        </p:txBody>
      </p:sp>
    </p:spTree>
    <p:extLst>
      <p:ext uri="{BB962C8B-B14F-4D97-AF65-F5344CB8AC3E}">
        <p14:creationId xmlns:p14="http://schemas.microsoft.com/office/powerpoint/2010/main" val="2528632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69C7ED0B-FE1E-D792-58DE-9C0A959972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68BF3FCC-0AA0-8026-AD1F-72D66B7FE0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C534F5B9-ADC0-7DE3-FF36-17E2554283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95B7D9-9B69-4C4B-9675-5F5F27C46987}" type="datetimeFigureOut">
              <a:rPr lang="nl-NL" smtClean="0"/>
              <a:t>18-9-2026</a:t>
            </a:fld>
            <a:endParaRPr lang="nl-NL"/>
          </a:p>
        </p:txBody>
      </p:sp>
      <p:sp>
        <p:nvSpPr>
          <p:cNvPr id="5" name="Tijdelijke aanduiding voor voettekst 4">
            <a:extLst>
              <a:ext uri="{FF2B5EF4-FFF2-40B4-BE49-F238E27FC236}">
                <a16:creationId xmlns:a16="http://schemas.microsoft.com/office/drawing/2014/main" id="{1B4D2721-1C92-AD79-E5F7-3CE7494B29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021DD588-7946-A9B5-E454-56AD0070BF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289E90-BBF2-44BE-957B-14D0A87D09CB}" type="slidenum">
              <a:rPr lang="nl-NL" smtClean="0"/>
              <a:t>‹nr.›</a:t>
            </a:fld>
            <a:endParaRPr lang="nl-NL"/>
          </a:p>
        </p:txBody>
      </p:sp>
    </p:spTree>
    <p:extLst>
      <p:ext uri="{BB962C8B-B14F-4D97-AF65-F5344CB8AC3E}">
        <p14:creationId xmlns:p14="http://schemas.microsoft.com/office/powerpoint/2010/main" val="25613784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AA7F363-38BB-F99A-411D-0F47A8E03E03}"/>
              </a:ext>
            </a:extLst>
          </p:cNvPr>
          <p:cNvSpPr>
            <a:spLocks noGrp="1"/>
          </p:cNvSpPr>
          <p:nvPr>
            <p:ph type="ctrTitle"/>
          </p:nvPr>
        </p:nvSpPr>
        <p:spPr/>
        <p:txBody>
          <a:bodyPr/>
          <a:lstStyle/>
          <a:p>
            <a:r>
              <a:rPr lang="nl-NL" dirty="0"/>
              <a:t>Signalen herkennen</a:t>
            </a:r>
          </a:p>
        </p:txBody>
      </p:sp>
      <p:sp>
        <p:nvSpPr>
          <p:cNvPr id="3" name="Ondertitel 2">
            <a:extLst>
              <a:ext uri="{FF2B5EF4-FFF2-40B4-BE49-F238E27FC236}">
                <a16:creationId xmlns:a16="http://schemas.microsoft.com/office/drawing/2014/main" id="{598F8CB4-60B4-D7F5-77A4-7C77D4AB61BE}"/>
              </a:ext>
            </a:extLst>
          </p:cNvPr>
          <p:cNvSpPr>
            <a:spLocks noGrp="1"/>
          </p:cNvSpPr>
          <p:nvPr>
            <p:ph type="subTitle" idx="1"/>
          </p:nvPr>
        </p:nvSpPr>
        <p:spPr/>
        <p:txBody>
          <a:bodyPr/>
          <a:lstStyle/>
          <a:p>
            <a:r>
              <a:rPr lang="nl-NL" dirty="0"/>
              <a:t>PASTORALE DIAGNOSE</a:t>
            </a:r>
          </a:p>
        </p:txBody>
      </p:sp>
    </p:spTree>
    <p:extLst>
      <p:ext uri="{BB962C8B-B14F-4D97-AF65-F5344CB8AC3E}">
        <p14:creationId xmlns:p14="http://schemas.microsoft.com/office/powerpoint/2010/main" val="33261004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990EC0-68D6-6D52-302C-F61998CB03AE}"/>
              </a:ext>
            </a:extLst>
          </p:cNvPr>
          <p:cNvSpPr>
            <a:spLocks noGrp="1"/>
          </p:cNvSpPr>
          <p:nvPr>
            <p:ph type="title"/>
          </p:nvPr>
        </p:nvSpPr>
        <p:spPr/>
        <p:txBody>
          <a:bodyPr/>
          <a:lstStyle/>
          <a:p>
            <a:r>
              <a:rPr lang="nl-NL" dirty="0"/>
              <a:t>Signaleren</a:t>
            </a:r>
          </a:p>
        </p:txBody>
      </p:sp>
      <p:sp>
        <p:nvSpPr>
          <p:cNvPr id="3" name="Tijdelijke aanduiding voor inhoud 2">
            <a:extLst>
              <a:ext uri="{FF2B5EF4-FFF2-40B4-BE49-F238E27FC236}">
                <a16:creationId xmlns:a16="http://schemas.microsoft.com/office/drawing/2014/main" id="{E670DFB3-84EF-0663-C8C2-4C4CA7830B86}"/>
              </a:ext>
            </a:extLst>
          </p:cNvPr>
          <p:cNvSpPr>
            <a:spLocks noGrp="1"/>
          </p:cNvSpPr>
          <p:nvPr>
            <p:ph idx="1"/>
          </p:nvPr>
        </p:nvSpPr>
        <p:spPr/>
        <p:txBody>
          <a:bodyPr/>
          <a:lstStyle/>
          <a:p>
            <a:pPr marL="514350" indent="-514350">
              <a:buAutoNum type="arabicPeriod"/>
            </a:pPr>
            <a:r>
              <a:rPr lang="nl-NL" dirty="0"/>
              <a:t>Goed luisteren en kijken</a:t>
            </a:r>
          </a:p>
          <a:p>
            <a:pPr marL="514350" indent="-514350">
              <a:buAutoNum type="arabicPeriod"/>
            </a:pPr>
            <a:r>
              <a:rPr lang="nl-NL" dirty="0"/>
              <a:t>Doorvragen en verdiepen </a:t>
            </a:r>
          </a:p>
          <a:p>
            <a:pPr marL="514350" indent="-514350">
              <a:buAutoNum type="arabicPeriod"/>
            </a:pPr>
            <a:r>
              <a:rPr lang="nl-NL" dirty="0"/>
              <a:t>Samen beoordelen </a:t>
            </a:r>
          </a:p>
          <a:p>
            <a:pPr marL="514350" indent="-514350">
              <a:buAutoNum type="arabicPeriod"/>
            </a:pPr>
            <a:r>
              <a:rPr lang="nl-NL" dirty="0"/>
              <a:t>Vervolg</a:t>
            </a:r>
          </a:p>
          <a:p>
            <a:pPr marL="0" indent="0">
              <a:buNone/>
            </a:pPr>
            <a:endParaRPr lang="nl-NL" b="1" dirty="0"/>
          </a:p>
          <a:p>
            <a:pPr marL="0" indent="0">
              <a:buNone/>
            </a:pPr>
            <a:r>
              <a:rPr lang="nl-NL" dirty="0"/>
              <a:t>Spreuken 20:12 ‘Een oor dat hoort en een oog dat ziet, ook die beide heeft de Heere gemaakt’</a:t>
            </a:r>
          </a:p>
          <a:p>
            <a:pPr marL="514350" indent="-514350">
              <a:buAutoNum type="arabicPeriod"/>
            </a:pPr>
            <a:endParaRPr lang="nl-NL" dirty="0"/>
          </a:p>
          <a:p>
            <a:endParaRPr lang="nl-NL" dirty="0"/>
          </a:p>
        </p:txBody>
      </p:sp>
    </p:spTree>
    <p:extLst>
      <p:ext uri="{BB962C8B-B14F-4D97-AF65-F5344CB8AC3E}">
        <p14:creationId xmlns:p14="http://schemas.microsoft.com/office/powerpoint/2010/main" val="755160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27D2F4-1F2C-F81B-9F00-4FEF63DAFF02}"/>
              </a:ext>
            </a:extLst>
          </p:cNvPr>
          <p:cNvSpPr>
            <a:spLocks noGrp="1"/>
          </p:cNvSpPr>
          <p:nvPr>
            <p:ph type="title"/>
          </p:nvPr>
        </p:nvSpPr>
        <p:spPr/>
        <p:txBody>
          <a:bodyPr/>
          <a:lstStyle/>
          <a:p>
            <a:r>
              <a:rPr lang="nl-NL" dirty="0"/>
              <a:t>Ontspan en wees gewaarschuwd</a:t>
            </a:r>
          </a:p>
        </p:txBody>
      </p:sp>
      <p:sp>
        <p:nvSpPr>
          <p:cNvPr id="3" name="Tijdelijke aanduiding voor inhoud 2">
            <a:extLst>
              <a:ext uri="{FF2B5EF4-FFF2-40B4-BE49-F238E27FC236}">
                <a16:creationId xmlns:a16="http://schemas.microsoft.com/office/drawing/2014/main" id="{963A26C0-025F-7934-3FA8-35AA0415A990}"/>
              </a:ext>
            </a:extLst>
          </p:cNvPr>
          <p:cNvSpPr>
            <a:spLocks noGrp="1"/>
          </p:cNvSpPr>
          <p:nvPr>
            <p:ph idx="1"/>
          </p:nvPr>
        </p:nvSpPr>
        <p:spPr/>
        <p:txBody>
          <a:bodyPr/>
          <a:lstStyle/>
          <a:p>
            <a:r>
              <a:rPr lang="nl-NL" dirty="0"/>
              <a:t>Leg de lat niet te hoog.</a:t>
            </a:r>
          </a:p>
          <a:p>
            <a:r>
              <a:rPr lang="nl-NL" dirty="0"/>
              <a:t>Een pastoraal bezoeker / bezoekster is in de eerste plaats een goede waarnemer en luisteraar, geen amateurdiagnosticus, psychotherapeut of hulpverlener. </a:t>
            </a:r>
          </a:p>
          <a:p>
            <a:r>
              <a:rPr lang="nl-NL" dirty="0"/>
              <a:t>Signalen zijn nog geen officiële diagnose. Daarvoor zijn (soms) deskundigen nodig.</a:t>
            </a:r>
          </a:p>
          <a:p>
            <a:r>
              <a:rPr lang="nl-NL" dirty="0"/>
              <a:t>Pastoraat is: geloofshulp bieden als levenshulp. Houd die kern in de gaten. Andere hulp moet door anderen geboden worden (al kan de pastoraal bezoeker/ bezoekster daartoe de weg bereiden).</a:t>
            </a:r>
          </a:p>
        </p:txBody>
      </p:sp>
    </p:spTree>
    <p:extLst>
      <p:ext uri="{BB962C8B-B14F-4D97-AF65-F5344CB8AC3E}">
        <p14:creationId xmlns:p14="http://schemas.microsoft.com/office/powerpoint/2010/main" val="318245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F3556344-B682-BAD9-37D1-18552EF7731A}"/>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2938477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6D7C6D-76C3-9D14-BD19-3C34CEAB65F8}"/>
              </a:ext>
            </a:extLst>
          </p:cNvPr>
          <p:cNvSpPr>
            <a:spLocks noGrp="1"/>
          </p:cNvSpPr>
          <p:nvPr>
            <p:ph type="title"/>
          </p:nvPr>
        </p:nvSpPr>
        <p:spPr/>
        <p:txBody>
          <a:bodyPr/>
          <a:lstStyle/>
          <a:p>
            <a:r>
              <a:rPr lang="nl-NL" dirty="0"/>
              <a:t>Signaleren: goed luisteren en kijken</a:t>
            </a:r>
          </a:p>
        </p:txBody>
      </p:sp>
      <p:sp>
        <p:nvSpPr>
          <p:cNvPr id="3" name="Tijdelijke aanduiding voor inhoud 2">
            <a:extLst>
              <a:ext uri="{FF2B5EF4-FFF2-40B4-BE49-F238E27FC236}">
                <a16:creationId xmlns:a16="http://schemas.microsoft.com/office/drawing/2014/main" id="{3EEDE03E-8D97-DE51-784F-564FA3C0E236}"/>
              </a:ext>
            </a:extLst>
          </p:cNvPr>
          <p:cNvSpPr>
            <a:spLocks noGrp="1"/>
          </p:cNvSpPr>
          <p:nvPr>
            <p:ph idx="1"/>
          </p:nvPr>
        </p:nvSpPr>
        <p:spPr/>
        <p:txBody>
          <a:bodyPr/>
          <a:lstStyle/>
          <a:p>
            <a:r>
              <a:rPr lang="nl-NL" dirty="0"/>
              <a:t>Lichamelijk (vermoeid, onverzorgd, verslaafd, gespannen…)</a:t>
            </a:r>
          </a:p>
          <a:p>
            <a:r>
              <a:rPr lang="nl-NL" dirty="0"/>
              <a:t>Psychisch (verdrietig, somber, angstig, boos, schuldgevoel…)</a:t>
            </a:r>
          </a:p>
          <a:p>
            <a:r>
              <a:rPr lang="nl-NL" dirty="0"/>
              <a:t>Relationeel (eenzaam, misbruikt, spanning in relaties, mantelzorgproblemen…)</a:t>
            </a:r>
          </a:p>
          <a:p>
            <a:r>
              <a:rPr lang="nl-NL" dirty="0"/>
              <a:t>Geestelijk (twijfel, bang voor God, boos op God, geen hoop meer…)</a:t>
            </a:r>
          </a:p>
          <a:p>
            <a:endParaRPr lang="nl-NL" dirty="0"/>
          </a:p>
          <a:p>
            <a:pPr marL="0" indent="0">
              <a:buNone/>
            </a:pPr>
            <a:r>
              <a:rPr lang="nl-NL" dirty="0"/>
              <a:t>Let dan ook op hóe iemand iets zegt, of wat hij juist niet zegt, of wat tegenstrijdig klinkt. Let op ‘eigenlijk’. Lijkt er iets te zitten onder wat iemand zegt?</a:t>
            </a:r>
          </a:p>
          <a:p>
            <a:endParaRPr lang="nl-NL" dirty="0"/>
          </a:p>
        </p:txBody>
      </p:sp>
    </p:spTree>
    <p:extLst>
      <p:ext uri="{BB962C8B-B14F-4D97-AF65-F5344CB8AC3E}">
        <p14:creationId xmlns:p14="http://schemas.microsoft.com/office/powerpoint/2010/main" val="830624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1E48E2-E9C2-BDA6-C2D3-3C173ECFB446}"/>
              </a:ext>
            </a:extLst>
          </p:cNvPr>
          <p:cNvSpPr>
            <a:spLocks noGrp="1"/>
          </p:cNvSpPr>
          <p:nvPr>
            <p:ph type="title"/>
          </p:nvPr>
        </p:nvSpPr>
        <p:spPr/>
        <p:txBody>
          <a:bodyPr/>
          <a:lstStyle/>
          <a:p>
            <a:r>
              <a:rPr lang="nl-NL" dirty="0"/>
              <a:t>Doorvragen</a:t>
            </a:r>
          </a:p>
        </p:txBody>
      </p:sp>
      <p:sp>
        <p:nvSpPr>
          <p:cNvPr id="3" name="Tijdelijke aanduiding voor inhoud 2">
            <a:extLst>
              <a:ext uri="{FF2B5EF4-FFF2-40B4-BE49-F238E27FC236}">
                <a16:creationId xmlns:a16="http://schemas.microsoft.com/office/drawing/2014/main" id="{06815E97-134F-F24B-B870-CF1F2A762E14}"/>
              </a:ext>
            </a:extLst>
          </p:cNvPr>
          <p:cNvSpPr>
            <a:spLocks noGrp="1"/>
          </p:cNvSpPr>
          <p:nvPr>
            <p:ph idx="1"/>
          </p:nvPr>
        </p:nvSpPr>
        <p:spPr/>
        <p:txBody>
          <a:bodyPr/>
          <a:lstStyle/>
          <a:p>
            <a:r>
              <a:rPr lang="nl-NL" dirty="0"/>
              <a:t>Bij waarnemingen niet adviseren, oplossen, invullen, eigen mening geven. Als je vermoedt dat iemand ergens mee zit, vraag dan door.</a:t>
            </a:r>
          </a:p>
          <a:p>
            <a:r>
              <a:rPr lang="nl-NL" dirty="0"/>
              <a:t>"U zegt dat u erg moe bent. Hoe komt dat, denkt u?"</a:t>
            </a:r>
          </a:p>
          <a:p>
            <a:r>
              <a:rPr lang="nl-NL" dirty="0"/>
              <a:t>"U zegt dat het thuis moeilijk is. Wat maakt het moeilijk?"</a:t>
            </a:r>
          </a:p>
          <a:p>
            <a:r>
              <a:rPr lang="nl-NL" dirty="0"/>
              <a:t>"Ik merk dat u emotioneel wordt wanneer u hierover vertelt. Wat raakt u hierin?"</a:t>
            </a:r>
          </a:p>
          <a:p>
            <a:r>
              <a:rPr lang="nl-NL" dirty="0"/>
              <a:t>"Hoe is dit ontstaan?” “En hoelang speelt dit dan al?"</a:t>
            </a:r>
          </a:p>
          <a:p>
            <a:r>
              <a:rPr lang="nl-NL" dirty="0"/>
              <a:t>"Met wie kunt u hierover praten?"</a:t>
            </a:r>
          </a:p>
          <a:p>
            <a:endParaRPr lang="nl-NL" dirty="0"/>
          </a:p>
        </p:txBody>
      </p:sp>
    </p:spTree>
    <p:extLst>
      <p:ext uri="{BB962C8B-B14F-4D97-AF65-F5344CB8AC3E}">
        <p14:creationId xmlns:p14="http://schemas.microsoft.com/office/powerpoint/2010/main" val="2476373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2A22C9-0039-AD9D-3E6D-A1E5D9FF3158}"/>
              </a:ext>
            </a:extLst>
          </p:cNvPr>
          <p:cNvSpPr>
            <a:spLocks noGrp="1"/>
          </p:cNvSpPr>
          <p:nvPr>
            <p:ph type="title"/>
          </p:nvPr>
        </p:nvSpPr>
        <p:spPr/>
        <p:txBody>
          <a:bodyPr/>
          <a:lstStyle/>
          <a:p>
            <a:r>
              <a:rPr lang="nl-NL" dirty="0"/>
              <a:t>Doorvragen én direct zijn</a:t>
            </a:r>
          </a:p>
        </p:txBody>
      </p:sp>
      <p:sp>
        <p:nvSpPr>
          <p:cNvPr id="3" name="Tijdelijke aanduiding voor inhoud 2">
            <a:extLst>
              <a:ext uri="{FF2B5EF4-FFF2-40B4-BE49-F238E27FC236}">
                <a16:creationId xmlns:a16="http://schemas.microsoft.com/office/drawing/2014/main" id="{B7E053A6-CE0E-992A-3046-7ED32050B0B9}"/>
              </a:ext>
            </a:extLst>
          </p:cNvPr>
          <p:cNvSpPr>
            <a:spLocks noGrp="1"/>
          </p:cNvSpPr>
          <p:nvPr>
            <p:ph idx="1"/>
          </p:nvPr>
        </p:nvSpPr>
        <p:spPr/>
        <p:txBody>
          <a:bodyPr/>
          <a:lstStyle/>
          <a:p>
            <a:r>
              <a:rPr lang="nl-NL" dirty="0"/>
              <a:t>Op basis van wat je hoort en ziet kun je soms ook direct vragen: ‘Ik denk dat je niet alles vertelt, klopt dat? Het hoeft niet maar voel je vrij om…’</a:t>
            </a:r>
          </a:p>
          <a:p>
            <a:r>
              <a:rPr lang="nl-NL" dirty="0"/>
              <a:t>Of: ‘Ik krijg niet goed zicht op wat er nou aan de hand is. Mag ik vragen, loop je soms met een geheim rond? Als dat zo is, hoef je niets te vertellen, maar ik bied je de veiligheid aan om dat wel te doen.’</a:t>
            </a:r>
          </a:p>
        </p:txBody>
      </p:sp>
    </p:spTree>
    <p:extLst>
      <p:ext uri="{BB962C8B-B14F-4D97-AF65-F5344CB8AC3E}">
        <p14:creationId xmlns:p14="http://schemas.microsoft.com/office/powerpoint/2010/main" val="3821879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0E323B1-42EB-47B0-3000-0AD486B2CFE6}"/>
              </a:ext>
            </a:extLst>
          </p:cNvPr>
          <p:cNvSpPr>
            <a:spLocks noGrp="1"/>
          </p:cNvSpPr>
          <p:nvPr>
            <p:ph type="title"/>
          </p:nvPr>
        </p:nvSpPr>
        <p:spPr/>
        <p:txBody>
          <a:bodyPr/>
          <a:lstStyle/>
          <a:p>
            <a:r>
              <a:rPr lang="nl-NL" dirty="0"/>
              <a:t>Doorvragen én verdiepen</a:t>
            </a:r>
          </a:p>
        </p:txBody>
      </p:sp>
      <p:sp>
        <p:nvSpPr>
          <p:cNvPr id="3" name="Tijdelijke aanduiding voor inhoud 2">
            <a:extLst>
              <a:ext uri="{FF2B5EF4-FFF2-40B4-BE49-F238E27FC236}">
                <a16:creationId xmlns:a16="http://schemas.microsoft.com/office/drawing/2014/main" id="{56CF0C0D-F0FD-3F72-7FE0-1DEE1927EEE3}"/>
              </a:ext>
            </a:extLst>
          </p:cNvPr>
          <p:cNvSpPr>
            <a:spLocks noGrp="1"/>
          </p:cNvSpPr>
          <p:nvPr>
            <p:ph idx="1"/>
          </p:nvPr>
        </p:nvSpPr>
        <p:spPr/>
        <p:txBody>
          <a:bodyPr>
            <a:normAutofit fontScale="92500"/>
          </a:bodyPr>
          <a:lstStyle/>
          <a:p>
            <a:r>
              <a:rPr lang="nl-NL" dirty="0"/>
              <a:t>Bij het doorvragen kun je het thema verdiepen door het beeld van de tempel te gebruiken.</a:t>
            </a:r>
          </a:p>
          <a:p>
            <a:pPr marL="0" indent="0">
              <a:buNone/>
            </a:pPr>
            <a:endParaRPr lang="nl-NL" dirty="0"/>
          </a:p>
          <a:p>
            <a:pPr marL="0" indent="0">
              <a:buNone/>
            </a:pPr>
            <a:r>
              <a:rPr lang="nl-NL" dirty="0">
                <a:sym typeface="Wingdings" panose="05000000000000000000" pitchFamily="2" charset="2"/>
              </a:rPr>
              <a:t>Voorhof 1  Feiten (meeleven)</a:t>
            </a:r>
          </a:p>
          <a:p>
            <a:pPr marL="0" indent="0">
              <a:buNone/>
            </a:pPr>
            <a:r>
              <a:rPr lang="nl-NL" dirty="0">
                <a:sym typeface="Wingdings" panose="05000000000000000000" pitchFamily="2" charset="2"/>
              </a:rPr>
              <a:t>Voorhof 2  Gevoelens (meevoelen)</a:t>
            </a:r>
          </a:p>
          <a:p>
            <a:pPr marL="0" indent="0">
              <a:buNone/>
            </a:pPr>
            <a:r>
              <a:rPr lang="nl-NL" dirty="0">
                <a:sym typeface="Wingdings" panose="05000000000000000000" pitchFamily="2" charset="2"/>
              </a:rPr>
              <a:t>Heilige  Betekenis vanuit de levensbeschouwing/ het geloof (meedenken)</a:t>
            </a:r>
          </a:p>
          <a:p>
            <a:pPr marL="0" indent="0">
              <a:buNone/>
            </a:pPr>
            <a:endParaRPr lang="nl-NL" dirty="0">
              <a:sym typeface="Wingdings" panose="05000000000000000000" pitchFamily="2" charset="2"/>
            </a:endParaRPr>
          </a:p>
          <a:p>
            <a:pPr marL="0" indent="0">
              <a:buNone/>
            </a:pPr>
            <a:r>
              <a:rPr lang="nl-NL" dirty="0">
                <a:sym typeface="Wingdings" panose="05000000000000000000" pitchFamily="2" charset="2"/>
              </a:rPr>
              <a:t>En dan later in het gesprek</a:t>
            </a:r>
          </a:p>
          <a:p>
            <a:pPr marL="0" indent="0">
              <a:buNone/>
            </a:pPr>
            <a:r>
              <a:rPr lang="nl-NL" dirty="0">
                <a:sym typeface="Wingdings" panose="05000000000000000000" pitchFamily="2" charset="2"/>
              </a:rPr>
              <a:t>Heilige der heiligen   God ontmoeten (meebidden)</a:t>
            </a:r>
            <a:endParaRPr lang="nl-NL" dirty="0"/>
          </a:p>
        </p:txBody>
      </p:sp>
    </p:spTree>
    <p:extLst>
      <p:ext uri="{BB962C8B-B14F-4D97-AF65-F5344CB8AC3E}">
        <p14:creationId xmlns:p14="http://schemas.microsoft.com/office/powerpoint/2010/main" val="13232032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6E91D6D-3658-5988-7095-BDEC6D105172}"/>
              </a:ext>
            </a:extLst>
          </p:cNvPr>
          <p:cNvSpPr>
            <a:spLocks noGrp="1"/>
          </p:cNvSpPr>
          <p:nvPr>
            <p:ph type="title"/>
          </p:nvPr>
        </p:nvSpPr>
        <p:spPr/>
        <p:txBody>
          <a:bodyPr/>
          <a:lstStyle/>
          <a:p>
            <a:r>
              <a:rPr lang="nl-NL" dirty="0"/>
              <a:t>Let op de loodgieter</a:t>
            </a:r>
          </a:p>
        </p:txBody>
      </p:sp>
      <p:sp>
        <p:nvSpPr>
          <p:cNvPr id="3" name="Tijdelijke aanduiding voor inhoud 2">
            <a:extLst>
              <a:ext uri="{FF2B5EF4-FFF2-40B4-BE49-F238E27FC236}">
                <a16:creationId xmlns:a16="http://schemas.microsoft.com/office/drawing/2014/main" id="{170AEDF1-CBCD-7C69-348D-3DC6B60EB9E7}"/>
              </a:ext>
            </a:extLst>
          </p:cNvPr>
          <p:cNvSpPr>
            <a:spLocks noGrp="1"/>
          </p:cNvSpPr>
          <p:nvPr>
            <p:ph idx="1"/>
          </p:nvPr>
        </p:nvSpPr>
        <p:spPr/>
        <p:txBody>
          <a:bodyPr/>
          <a:lstStyle/>
          <a:p>
            <a:pPr marL="0" indent="0">
              <a:buNone/>
            </a:pPr>
            <a:r>
              <a:rPr lang="nl-NL" dirty="0"/>
              <a:t>Een loodgieter die te hulp geroepen wordt, gaat als volgt te werk:</a:t>
            </a:r>
          </a:p>
          <a:p>
            <a:pPr>
              <a:buFont typeface="Wingdings" panose="05000000000000000000" pitchFamily="2" charset="2"/>
              <a:buChar char="à"/>
            </a:pPr>
            <a:r>
              <a:rPr lang="nl-NL" dirty="0">
                <a:sym typeface="Wingdings" panose="05000000000000000000" pitchFamily="2" charset="2"/>
              </a:rPr>
              <a:t>Wat is hier aan de hand?</a:t>
            </a:r>
          </a:p>
          <a:p>
            <a:pPr>
              <a:buFont typeface="Wingdings" panose="05000000000000000000" pitchFamily="2" charset="2"/>
              <a:buChar char="à"/>
            </a:pPr>
            <a:r>
              <a:rPr lang="nl-NL" dirty="0">
                <a:sym typeface="Wingdings" panose="05000000000000000000" pitchFamily="2" charset="2"/>
              </a:rPr>
              <a:t>Hoe is dat gekomen?</a:t>
            </a:r>
          </a:p>
          <a:p>
            <a:pPr>
              <a:buFont typeface="Wingdings" panose="05000000000000000000" pitchFamily="2" charset="2"/>
              <a:buChar char="à"/>
            </a:pPr>
            <a:r>
              <a:rPr lang="nl-NL" dirty="0">
                <a:sym typeface="Wingdings" panose="05000000000000000000" pitchFamily="2" charset="2"/>
              </a:rPr>
              <a:t>Waar wilt u nu naartoe/ wat moet er gebeuren?</a:t>
            </a:r>
          </a:p>
          <a:p>
            <a:pPr>
              <a:buFont typeface="Wingdings" panose="05000000000000000000" pitchFamily="2" charset="2"/>
              <a:buChar char="à"/>
            </a:pPr>
            <a:r>
              <a:rPr lang="nl-NL" dirty="0">
                <a:sym typeface="Wingdings" panose="05000000000000000000" pitchFamily="2" charset="2"/>
              </a:rPr>
              <a:t>Wat is daarvoor nodig?</a:t>
            </a:r>
            <a:endParaRPr lang="nl-NL" dirty="0"/>
          </a:p>
        </p:txBody>
      </p:sp>
    </p:spTree>
    <p:extLst>
      <p:ext uri="{BB962C8B-B14F-4D97-AF65-F5344CB8AC3E}">
        <p14:creationId xmlns:p14="http://schemas.microsoft.com/office/powerpoint/2010/main" val="3327353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C1738A-E0D4-386D-59E4-F227B96DF230}"/>
              </a:ext>
            </a:extLst>
          </p:cNvPr>
          <p:cNvSpPr>
            <a:spLocks noGrp="1"/>
          </p:cNvSpPr>
          <p:nvPr>
            <p:ph type="title"/>
          </p:nvPr>
        </p:nvSpPr>
        <p:spPr/>
        <p:txBody>
          <a:bodyPr/>
          <a:lstStyle/>
          <a:p>
            <a:r>
              <a:rPr lang="nl-NL" dirty="0"/>
              <a:t>Samen beoordelen</a:t>
            </a:r>
          </a:p>
        </p:txBody>
      </p:sp>
      <p:sp>
        <p:nvSpPr>
          <p:cNvPr id="3" name="Tijdelijke aanduiding voor inhoud 2">
            <a:extLst>
              <a:ext uri="{FF2B5EF4-FFF2-40B4-BE49-F238E27FC236}">
                <a16:creationId xmlns:a16="http://schemas.microsoft.com/office/drawing/2014/main" id="{08E90D12-0D76-48D5-577C-33F8F88D87A2}"/>
              </a:ext>
            </a:extLst>
          </p:cNvPr>
          <p:cNvSpPr>
            <a:spLocks noGrp="1"/>
          </p:cNvSpPr>
          <p:nvPr>
            <p:ph idx="1"/>
          </p:nvPr>
        </p:nvSpPr>
        <p:spPr/>
        <p:txBody>
          <a:bodyPr/>
          <a:lstStyle/>
          <a:p>
            <a:r>
              <a:rPr lang="nl-NL" dirty="0"/>
              <a:t>Je vat samen wat er aan de hand is, hoe iemand dat beleeft en er (in geloof) al dan niet over denkt. En vraagt dan: waar wilt u nu naartoe? Waar verlangt u naar als richting of oplossing?</a:t>
            </a:r>
          </a:p>
          <a:p>
            <a:r>
              <a:rPr lang="nl-NL" dirty="0"/>
              <a:t>En daarna: wat is daarvoor nodig? Zelfhulp? Alleen wat meer contact? Pastorale hulp? Professionele hulp? Medische zorg? Praktische steun vanuit de gemeente? Of heeft iemand alleen geduld en gebed nodig?</a:t>
            </a:r>
          </a:p>
        </p:txBody>
      </p:sp>
    </p:spTree>
    <p:extLst>
      <p:ext uri="{BB962C8B-B14F-4D97-AF65-F5344CB8AC3E}">
        <p14:creationId xmlns:p14="http://schemas.microsoft.com/office/powerpoint/2010/main" val="1657452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6B148E-FF78-70E1-D853-2E883F812108}"/>
              </a:ext>
            </a:extLst>
          </p:cNvPr>
          <p:cNvSpPr>
            <a:spLocks noGrp="1"/>
          </p:cNvSpPr>
          <p:nvPr>
            <p:ph type="title"/>
          </p:nvPr>
        </p:nvSpPr>
        <p:spPr/>
        <p:txBody>
          <a:bodyPr/>
          <a:lstStyle/>
          <a:p>
            <a:r>
              <a:rPr lang="nl-NL" dirty="0"/>
              <a:t>Wat is er nodig?</a:t>
            </a:r>
          </a:p>
        </p:txBody>
      </p:sp>
      <p:sp>
        <p:nvSpPr>
          <p:cNvPr id="3" name="Tijdelijke aanduiding voor inhoud 2">
            <a:extLst>
              <a:ext uri="{FF2B5EF4-FFF2-40B4-BE49-F238E27FC236}">
                <a16:creationId xmlns:a16="http://schemas.microsoft.com/office/drawing/2014/main" id="{40BA4910-7953-4F8D-4B69-91E33FF2814D}"/>
              </a:ext>
            </a:extLst>
          </p:cNvPr>
          <p:cNvSpPr>
            <a:spLocks noGrp="1"/>
          </p:cNvSpPr>
          <p:nvPr>
            <p:ph idx="1"/>
          </p:nvPr>
        </p:nvSpPr>
        <p:spPr/>
        <p:txBody>
          <a:bodyPr>
            <a:normAutofit lnSpcReduction="10000"/>
          </a:bodyPr>
          <a:lstStyle/>
          <a:p>
            <a:pPr marL="0" indent="0">
              <a:buNone/>
            </a:pPr>
            <a:r>
              <a:rPr lang="nl-NL" dirty="0"/>
              <a:t>🟢 Groen – geen bijzondere zorg nodig</a:t>
            </a:r>
          </a:p>
          <a:p>
            <a:r>
              <a:rPr lang="nl-NL" dirty="0"/>
              <a:t>Er is geen duidelijke problematiek of die is er wel maar iemand kan er zelf goed mee omgaan.</a:t>
            </a:r>
          </a:p>
          <a:p>
            <a:pPr marL="0" indent="0">
              <a:buNone/>
            </a:pPr>
            <a:r>
              <a:rPr lang="nl-NL" dirty="0"/>
              <a:t>🟠 Oranje – wel extra aandacht nodig</a:t>
            </a:r>
          </a:p>
          <a:p>
            <a:r>
              <a:rPr lang="nl-NL" dirty="0"/>
              <a:t>Er zijn signalen. Een vervolgbezoek of verdiepend gesprek is verstandig.</a:t>
            </a:r>
          </a:p>
          <a:p>
            <a:pPr marL="0" indent="0">
              <a:buNone/>
            </a:pPr>
            <a:r>
              <a:rPr lang="nl-NL" dirty="0"/>
              <a:t>🔴 Rood – professionele hulp nodig</a:t>
            </a:r>
          </a:p>
          <a:p>
            <a:r>
              <a:rPr lang="nl-NL" dirty="0"/>
              <a:t>Er zijn problemen of risico's waarbij professionele hulp noodzakelijk lijkt (huisarts, psycholoog, maatschappelijk werker). Bij acute onveiligheid moet direct hulp geregeld worden.</a:t>
            </a:r>
          </a:p>
          <a:p>
            <a:endParaRPr lang="nl-NL" dirty="0"/>
          </a:p>
        </p:txBody>
      </p:sp>
    </p:spTree>
    <p:extLst>
      <p:ext uri="{BB962C8B-B14F-4D97-AF65-F5344CB8AC3E}">
        <p14:creationId xmlns:p14="http://schemas.microsoft.com/office/powerpoint/2010/main" val="2807012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2ECDD0B-65D9-2907-D616-636313E7DE22}"/>
              </a:ext>
            </a:extLst>
          </p:cNvPr>
          <p:cNvSpPr>
            <a:spLocks noGrp="1"/>
          </p:cNvSpPr>
          <p:nvPr>
            <p:ph type="title"/>
          </p:nvPr>
        </p:nvSpPr>
        <p:spPr/>
        <p:txBody>
          <a:bodyPr/>
          <a:lstStyle/>
          <a:p>
            <a:r>
              <a:rPr lang="nl-NL" dirty="0"/>
              <a:t>Vervolg afspreken</a:t>
            </a:r>
          </a:p>
        </p:txBody>
      </p:sp>
      <p:sp>
        <p:nvSpPr>
          <p:cNvPr id="3" name="Tijdelijke aanduiding voor inhoud 2">
            <a:extLst>
              <a:ext uri="{FF2B5EF4-FFF2-40B4-BE49-F238E27FC236}">
                <a16:creationId xmlns:a16="http://schemas.microsoft.com/office/drawing/2014/main" id="{E1D92AC6-1CCF-6C9B-B721-316BEAC09E84}"/>
              </a:ext>
            </a:extLst>
          </p:cNvPr>
          <p:cNvSpPr>
            <a:spLocks noGrp="1"/>
          </p:cNvSpPr>
          <p:nvPr>
            <p:ph idx="1"/>
          </p:nvPr>
        </p:nvSpPr>
        <p:spPr/>
        <p:txBody>
          <a:bodyPr>
            <a:normAutofit/>
          </a:bodyPr>
          <a:lstStyle/>
          <a:p>
            <a:r>
              <a:rPr lang="nl-NL" dirty="0"/>
              <a:t>Een pastoraal gesprek hoeft niet te eindigen met een oplossing.</a:t>
            </a:r>
          </a:p>
          <a:p>
            <a:r>
              <a:rPr lang="nl-NL" dirty="0"/>
              <a:t>Soms is het beste vervolg:</a:t>
            </a:r>
          </a:p>
          <a:p>
            <a:pPr marL="0" indent="0">
              <a:buNone/>
            </a:pPr>
            <a:r>
              <a:rPr lang="nl-NL" dirty="0"/>
              <a:t>- een nieuw bezoek afspreken;</a:t>
            </a:r>
          </a:p>
          <a:p>
            <a:pPr marL="0" indent="0">
              <a:buNone/>
            </a:pPr>
            <a:r>
              <a:rPr lang="nl-NL" dirty="0"/>
              <a:t>- iemand aanmoedigen (professionele) hulp te zoeken;</a:t>
            </a:r>
          </a:p>
          <a:p>
            <a:pPr>
              <a:buFontTx/>
              <a:buChar char="-"/>
            </a:pPr>
            <a:r>
              <a:rPr lang="nl-NL" dirty="0"/>
              <a:t>met toestemming van betrokkene een naaste van de </a:t>
            </a:r>
            <a:r>
              <a:rPr lang="nl-NL" dirty="0" err="1"/>
              <a:t>pastorant</a:t>
            </a:r>
            <a:r>
              <a:rPr lang="nl-NL" dirty="0"/>
              <a:t> of een collega betrekken (voor overleg of om te delegeren).</a:t>
            </a:r>
          </a:p>
          <a:p>
            <a:pPr>
              <a:buFontTx/>
              <a:buChar char="-"/>
            </a:pPr>
            <a:r>
              <a:rPr lang="nl-NL" dirty="0"/>
              <a:t>e</a:t>
            </a:r>
            <a:r>
              <a:rPr lang="nl-NL"/>
              <a:t>en </a:t>
            </a:r>
            <a:r>
              <a:rPr lang="nl-NL" dirty="0"/>
              <a:t>‘hulpgroep’ uit de gemeente inschakelen</a:t>
            </a:r>
          </a:p>
          <a:p>
            <a:r>
              <a:rPr lang="nl-NL" dirty="0"/>
              <a:t>Vooral: kom later terug op wat iemand eerder verteld heeft.</a:t>
            </a:r>
          </a:p>
          <a:p>
            <a:endParaRPr lang="nl-NL" dirty="0"/>
          </a:p>
        </p:txBody>
      </p:sp>
    </p:spTree>
    <p:extLst>
      <p:ext uri="{BB962C8B-B14F-4D97-AF65-F5344CB8AC3E}">
        <p14:creationId xmlns:p14="http://schemas.microsoft.com/office/powerpoint/2010/main" val="27167868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135EBB-195F-949E-1DEE-A16685004706}"/>
              </a:ext>
            </a:extLst>
          </p:cNvPr>
          <p:cNvSpPr>
            <a:spLocks noGrp="1"/>
          </p:cNvSpPr>
          <p:nvPr>
            <p:ph type="title"/>
          </p:nvPr>
        </p:nvSpPr>
        <p:spPr/>
        <p:txBody>
          <a:bodyPr/>
          <a:lstStyle/>
          <a:p>
            <a:r>
              <a:rPr lang="nl-NL" dirty="0"/>
              <a:t>Casussen</a:t>
            </a:r>
          </a:p>
        </p:txBody>
      </p:sp>
      <p:sp>
        <p:nvSpPr>
          <p:cNvPr id="3" name="Tijdelijke aanduiding voor inhoud 2">
            <a:extLst>
              <a:ext uri="{FF2B5EF4-FFF2-40B4-BE49-F238E27FC236}">
                <a16:creationId xmlns:a16="http://schemas.microsoft.com/office/drawing/2014/main" id="{11FE1D1D-290B-7C76-5E39-D2F146A010E9}"/>
              </a:ext>
            </a:extLst>
          </p:cNvPr>
          <p:cNvSpPr>
            <a:spLocks noGrp="1"/>
          </p:cNvSpPr>
          <p:nvPr>
            <p:ph idx="1"/>
          </p:nvPr>
        </p:nvSpPr>
        <p:spPr/>
        <p:txBody>
          <a:bodyPr/>
          <a:lstStyle/>
          <a:p>
            <a:r>
              <a:rPr lang="nl-NL" dirty="0"/>
              <a:t>Een </a:t>
            </a:r>
            <a:r>
              <a:rPr lang="nl-NL" dirty="0" err="1"/>
              <a:t>pastorant</a:t>
            </a:r>
            <a:r>
              <a:rPr lang="nl-NL" dirty="0"/>
              <a:t> zegt:</a:t>
            </a:r>
          </a:p>
          <a:p>
            <a:pPr marL="0" indent="0">
              <a:buNone/>
            </a:pPr>
            <a:r>
              <a:rPr lang="nl-NL" dirty="0"/>
              <a:t>- ik ben zo depressief (angst voor zelfdoding)</a:t>
            </a:r>
          </a:p>
          <a:p>
            <a:pPr>
              <a:buFontTx/>
              <a:buChar char="-"/>
            </a:pPr>
            <a:r>
              <a:rPr lang="nl-NL" dirty="0"/>
              <a:t>ik kan me niet meer concentreren (rouw van lang geleden)</a:t>
            </a:r>
          </a:p>
          <a:p>
            <a:pPr>
              <a:buFontTx/>
              <a:buChar char="-"/>
            </a:pPr>
            <a:r>
              <a:rPr lang="nl-NL" dirty="0"/>
              <a:t>ik heb zo’n goede man en ik ben zo slecht (diep minderwaardigheidsgevoel en boosheid)</a:t>
            </a:r>
          </a:p>
          <a:p>
            <a:pPr>
              <a:buFontTx/>
              <a:buChar char="-"/>
            </a:pPr>
            <a:r>
              <a:rPr lang="nl-NL" dirty="0"/>
              <a:t>ik heb een steeds afstandelijkere relatie (seksverslaving)</a:t>
            </a:r>
          </a:p>
        </p:txBody>
      </p:sp>
    </p:spTree>
    <p:extLst>
      <p:ext uri="{BB962C8B-B14F-4D97-AF65-F5344CB8AC3E}">
        <p14:creationId xmlns:p14="http://schemas.microsoft.com/office/powerpoint/2010/main" val="3235750585"/>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805</Words>
  <Application>Microsoft Office PowerPoint</Application>
  <PresentationFormat>Breedbeeld</PresentationFormat>
  <Paragraphs>70</Paragraphs>
  <Slides>13</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13</vt:i4>
      </vt:variant>
    </vt:vector>
  </HeadingPairs>
  <TitlesOfParts>
    <vt:vector size="18" baseType="lpstr">
      <vt:lpstr>Arial</vt:lpstr>
      <vt:lpstr>Calibri</vt:lpstr>
      <vt:lpstr>Calibri Light</vt:lpstr>
      <vt:lpstr>Wingdings</vt:lpstr>
      <vt:lpstr>Kantoorthema</vt:lpstr>
      <vt:lpstr>Signalen herkennen</vt:lpstr>
      <vt:lpstr>Signaleren</vt:lpstr>
      <vt:lpstr>Ontspan en wees gewaarschuwd</vt:lpstr>
      <vt:lpstr>PowerPoint-presentatie</vt:lpstr>
      <vt:lpstr>Signaleren: goed luisteren en kijken</vt:lpstr>
      <vt:lpstr>Doorvragen</vt:lpstr>
      <vt:lpstr>Doorvragen én direct zijn</vt:lpstr>
      <vt:lpstr>Doorvragen én verdiepen</vt:lpstr>
      <vt:lpstr>Let op de loodgieter</vt:lpstr>
      <vt:lpstr>Samen beoordelen</vt:lpstr>
      <vt:lpstr>Wat is er nodig?</vt:lpstr>
      <vt:lpstr>Vervolg afspreken</vt:lpstr>
      <vt:lpstr>Casussen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Nico van der Voet</dc:creator>
  <cp:lastModifiedBy>Nico van der Voet</cp:lastModifiedBy>
  <cp:revision>1</cp:revision>
  <dcterms:created xsi:type="dcterms:W3CDTF">2026-09-09T08:28:58Z</dcterms:created>
  <dcterms:modified xsi:type="dcterms:W3CDTF">2026-09-18T07:11:06Z</dcterms:modified>
</cp:coreProperties>
</file>