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58" r:id="rId5"/>
    <p:sldId id="259" r:id="rId6"/>
    <p:sldId id="260" r:id="rId7"/>
    <p:sldId id="263" r:id="rId8"/>
    <p:sldId id="264" r:id="rId9"/>
    <p:sldId id="261" r:id="rId10"/>
    <p:sldId id="265" r:id="rId11"/>
    <p:sldId id="262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5934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94979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54448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7124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44423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86972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8033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07748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53427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92064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26123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8AADC-5EB1-48A0-B676-32B723787A77}" type="datetimeFigureOut">
              <a:rPr lang="nl-NL" smtClean="0"/>
              <a:t>2-5-2016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B6F76-DEEF-4BA2-AA2B-0DAD430E3F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3742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Relatievorming in het licht van de bijbel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92918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Culturen verschillen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In de bijbel: verstandshuwelijken, familie-arrangementen, vrouwen hadden weinig te zeggen. Soms was er sprake van verliefdheid. Meestal ging het goed.</a:t>
            </a:r>
          </a:p>
          <a:p>
            <a:r>
              <a:rPr lang="nl-NL" dirty="0" smtClean="0"/>
              <a:t>Luther zei: ‘Ik houd van mijn vrouw omdat ik met haar getrouwd ben’ en niet andersom!</a:t>
            </a: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4238907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In het oude huwelijksformulier belooft een vrouw dat ze haar man zal gehoorzamen en niet dat ze hem zal liefhebben (al is dat laatste in sommige bijbeltjes toegevoegd).</a:t>
            </a:r>
          </a:p>
          <a:p>
            <a:r>
              <a:rPr lang="nl-NL" dirty="0" smtClean="0"/>
              <a:t>In </a:t>
            </a:r>
            <a:r>
              <a:rPr lang="nl-NL" dirty="0"/>
              <a:t>WESTERSE samenlevingen werd </a:t>
            </a:r>
            <a:r>
              <a:rPr lang="nl-NL" dirty="0" smtClean="0"/>
              <a:t>vanaf 1850 </a:t>
            </a:r>
            <a:r>
              <a:rPr lang="nl-NL" dirty="0"/>
              <a:t>het gevoel van mensen basis onder een relatie en vandaaruit de vrije keuze.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05134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Wat heeft God met relaties te maken?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Psalm 32:8 als ‘grond onder de voeten’ en als appel wanneer we een relatie zoeken en vormgeven.</a:t>
            </a:r>
          </a:p>
          <a:p>
            <a:r>
              <a:rPr lang="nl-NL" dirty="0" smtClean="0"/>
              <a:t>Verwar echter niet Gods wil met toevallige gebeurtenissen.</a:t>
            </a:r>
          </a:p>
          <a:p>
            <a:r>
              <a:rPr lang="nl-NL" dirty="0" smtClean="0"/>
              <a:t>Speel Gods leiding over jouw leven niet uit tegen jouw eigen verantwoordelijkheid.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10940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Vooraf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Als je een relatie zoekt, mag je erom bidden.</a:t>
            </a:r>
          </a:p>
          <a:p>
            <a:r>
              <a:rPr lang="nl-NL" dirty="0" smtClean="0"/>
              <a:t>Wees niet jaloers op </a:t>
            </a:r>
            <a:r>
              <a:rPr lang="nl-NL" dirty="0" smtClean="0"/>
              <a:t>succesvolle anderen</a:t>
            </a:r>
            <a:r>
              <a:rPr lang="nl-NL" dirty="0" smtClean="0"/>
              <a:t>.</a:t>
            </a:r>
          </a:p>
          <a:p>
            <a:r>
              <a:rPr lang="nl-NL" dirty="0" smtClean="0"/>
              <a:t>Durf initiatieven te nemen, kom onder de mensen, leg contacten.</a:t>
            </a:r>
          </a:p>
          <a:p>
            <a:r>
              <a:rPr lang="nl-NL" dirty="0" smtClean="0"/>
              <a:t>Ga niet op jacht maar probeer zelf een vriend te zijn voor anderen en dan zie je wel hoe de weg zal zijn.</a:t>
            </a:r>
          </a:p>
          <a:p>
            <a:r>
              <a:rPr lang="nl-NL" dirty="0" smtClean="0"/>
              <a:t>Wees voorzichtig met digitaal contact leggen.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99265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Verlegenheid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Als je verlegen bent, leg de lat dan niet te hoog. (‘Ik weet niet wat ik zeggen moet’ is een blokkerende gedachte.)</a:t>
            </a:r>
          </a:p>
          <a:p>
            <a:r>
              <a:rPr lang="nl-NL" dirty="0" smtClean="0"/>
              <a:t>Communiceer, sluit aan bij wat je zelf denkt / voelt. Jij mag er ook zijn.</a:t>
            </a:r>
          </a:p>
        </p:txBody>
      </p:sp>
    </p:spTree>
    <p:extLst>
      <p:ext uri="{BB962C8B-B14F-4D97-AF65-F5344CB8AC3E}">
        <p14:creationId xmlns:p14="http://schemas.microsoft.com/office/powerpoint/2010/main" val="632182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Niet zo slim gedrag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Een meisje of jongen lastig blijven vallen als ze / hij je heeft afgewezen</a:t>
            </a:r>
          </a:p>
          <a:p>
            <a:r>
              <a:rPr lang="nl-NL" dirty="0" smtClean="0"/>
              <a:t>Na een afwijzing direct met een ander proberen een relatie te krijgen.</a:t>
            </a:r>
          </a:p>
          <a:p>
            <a:r>
              <a:rPr lang="nl-NL" dirty="0" smtClean="0"/>
              <a:t>Na een afwijzing de ander vermijden.</a:t>
            </a:r>
          </a:p>
          <a:p>
            <a:r>
              <a:rPr lang="nl-NL" dirty="0" smtClean="0"/>
              <a:t>Een blauwtje lopen beleven als het einde van je wereld – het is een dreun maar je gelooft toch dat God met jou verder gaat?</a:t>
            </a:r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32865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Angstig gedrag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nl-NL" dirty="0" smtClean="0"/>
              <a:t>Je bent goede vrienden, maar durft geen verkering te nemen omdat je het niet zeker weet.</a:t>
            </a:r>
          </a:p>
          <a:p>
            <a:r>
              <a:rPr lang="nl-NL" dirty="0" smtClean="0"/>
              <a:t>Je hebt een relatie aangeknoopt en raakt vervolgens in paniek en wil het na een dag al uitmaken.</a:t>
            </a:r>
          </a:p>
          <a:p>
            <a:r>
              <a:rPr lang="nl-NL" dirty="0" smtClean="0"/>
              <a:t>Je hebt een relatie en wil niet verder (verloven, trouwen) maar ook niet terug (het uitmaken).</a:t>
            </a:r>
          </a:p>
          <a:p>
            <a:r>
              <a:rPr lang="nl-NL" dirty="0" smtClean="0"/>
              <a:t>Een mooie trouwtekst voor een angstig stel: Psalm 107:30!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00488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Verliefd - liefde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Verliefdheid heeft met ‘hebben’ te maken, liefde met ‘zijn’.</a:t>
            </a:r>
          </a:p>
          <a:p>
            <a:r>
              <a:rPr lang="nl-NL" dirty="0" smtClean="0"/>
              <a:t>Verliefdheid is </a:t>
            </a:r>
            <a:r>
              <a:rPr lang="nl-NL" dirty="0" smtClean="0"/>
              <a:t>egocentrisch, </a:t>
            </a:r>
            <a:r>
              <a:rPr lang="nl-NL" dirty="0" smtClean="0"/>
              <a:t>liefde gunt de ander het geluk.</a:t>
            </a:r>
          </a:p>
          <a:p>
            <a:r>
              <a:rPr lang="nl-NL" dirty="0" smtClean="0"/>
              <a:t>Verliefdheid is blind. Liefde ziet alles, maar kan iets bedekken.</a:t>
            </a:r>
          </a:p>
          <a:p>
            <a:r>
              <a:rPr lang="nl-NL" dirty="0" smtClean="0"/>
              <a:t>Verliefdheid gaat altijd voorbij, liefde blijft maar kan beproefd worden.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795618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Accepteren of veranderen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Meisjes willen doorgaans hun vriend vanaf de eerste dag al veranderen (kleding!) en willen veel samenzijn.</a:t>
            </a:r>
          </a:p>
          <a:p>
            <a:r>
              <a:rPr lang="nl-NL" dirty="0" smtClean="0"/>
              <a:t>Jongens gaan eerst daarin mee en gaan later protesteren.</a:t>
            </a:r>
          </a:p>
          <a:p>
            <a:r>
              <a:rPr lang="nl-NL" dirty="0" smtClean="0"/>
              <a:t>Jongens ervaren meestal minder verbinding en laten hun vriendin vrijer. Zij ergeren zich meer aan </a:t>
            </a:r>
            <a:r>
              <a:rPr lang="nl-NL" dirty="0" smtClean="0"/>
              <a:t>wat zij chagrijn </a:t>
            </a:r>
            <a:r>
              <a:rPr lang="nl-NL" dirty="0" smtClean="0"/>
              <a:t>en </a:t>
            </a:r>
            <a:r>
              <a:rPr lang="nl-NL" dirty="0" smtClean="0"/>
              <a:t>gezeur vinden.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19104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Elkaars liefdestaal leren spreken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Rom. 12:15 roept ons op om te delen in het gevoel van de </a:t>
            </a:r>
            <a:r>
              <a:rPr lang="nl-NL" dirty="0" err="1" smtClean="0"/>
              <a:t>ánder</a:t>
            </a:r>
            <a:r>
              <a:rPr lang="nl-NL" dirty="0" smtClean="0"/>
              <a:t>. Dat is belangrijk in elke relatie. Wij willen het andersom: de ander moet zich in ons verplaatsen.</a:t>
            </a:r>
          </a:p>
          <a:p>
            <a:r>
              <a:rPr lang="nl-NL" dirty="0" smtClean="0"/>
              <a:t>Er zijn vijf liefdestalen: samen zijn, geschenken geven, vriendelijke woorden spreken, aanraken, helpen. Probeer de taal van de </a:t>
            </a:r>
            <a:r>
              <a:rPr lang="nl-NL" dirty="0" err="1" smtClean="0"/>
              <a:t>ánder</a:t>
            </a:r>
            <a:r>
              <a:rPr lang="nl-NL" dirty="0" smtClean="0"/>
              <a:t> te spreken.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753048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Intimiteit </a:t>
            </a:r>
            <a:r>
              <a:rPr lang="nl-NL" dirty="0" smtClean="0"/>
              <a:t>en seksualiteit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L</a:t>
            </a:r>
            <a:r>
              <a:rPr lang="nl-NL" dirty="0" smtClean="0"/>
              <a:t>eerpunten vanaf dag één van de relatie:</a:t>
            </a:r>
          </a:p>
          <a:p>
            <a:pPr lvl="1"/>
            <a:r>
              <a:rPr lang="nl-NL" dirty="0" smtClean="0"/>
              <a:t>Verwoord / laat zien wat je verlangt</a:t>
            </a:r>
          </a:p>
          <a:p>
            <a:pPr lvl="1"/>
            <a:r>
              <a:rPr lang="nl-NL" dirty="0" smtClean="0"/>
              <a:t>Geef je grenzen aan (probleem meisjes) en accepteer de grenzen van de ander (probleem jongens)</a:t>
            </a:r>
          </a:p>
          <a:p>
            <a:pPr lvl="1"/>
            <a:r>
              <a:rPr lang="nl-NL" dirty="0" smtClean="0"/>
              <a:t>Durf te groeien in intimiteit en laat seksualiteit daarmee verbonden blijven (probleem van jongens).</a:t>
            </a:r>
          </a:p>
          <a:p>
            <a:pPr lvl="1"/>
            <a:r>
              <a:rPr lang="nl-NL" dirty="0" smtClean="0"/>
              <a:t>De echte seksualiteit hoort in het huwelijk thuis.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072103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Fouten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Fouten uit het verleden op gebied van intimiteit / seksualiteit moet je in een nieuwe relatie bespreken. Juist om herhaling te voorkomen.</a:t>
            </a:r>
          </a:p>
          <a:p>
            <a:r>
              <a:rPr lang="nl-NL" dirty="0" smtClean="0"/>
              <a:t>Fouten uit het verleden (of heden, denk aan verslavingen) kunnen de intimiteit in een relatie verstoren.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800968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Elkaar leren kennen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In een relatie leer je elkaar steeds beter kennen. Dat verdiept een relatie maar maakt die ook gewoner.</a:t>
            </a:r>
          </a:p>
          <a:p>
            <a:r>
              <a:rPr lang="nl-NL" dirty="0" smtClean="0"/>
              <a:t>Laat dan ook in je hart kijken door regelmatig samen uit de bijbel te lezen en samen te bidden.</a:t>
            </a:r>
          </a:p>
          <a:p>
            <a:r>
              <a:rPr lang="nl-NL" dirty="0" smtClean="0"/>
              <a:t>Zo wordt een relatie echt iets moois, waarvan je kunt genieten.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518956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Verstoringen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Claimgedrag, jaloezie. (Liefde laat de ander vrij.)</a:t>
            </a:r>
          </a:p>
          <a:p>
            <a:r>
              <a:rPr lang="nl-NL" dirty="0" smtClean="0"/>
              <a:t>Chantage: ik kan niet zonder jou en als jij het toch uitmaakt… (nooit ingaan op chantage!)</a:t>
            </a:r>
          </a:p>
          <a:p>
            <a:r>
              <a:rPr lang="nl-NL" dirty="0" smtClean="0"/>
              <a:t>Eén is de baas en de ander accepteert dat uit angst dat de relatie misgaat (wees weerbaar!)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64607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Ouders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Heb respect voor ouders en schoonouders.</a:t>
            </a:r>
          </a:p>
          <a:p>
            <a:r>
              <a:rPr lang="nl-NL" dirty="0" smtClean="0"/>
              <a:t>Doe nooit negatief over de schoonfamilie.</a:t>
            </a:r>
          </a:p>
          <a:p>
            <a:r>
              <a:rPr lang="nl-NL" dirty="0" smtClean="0"/>
              <a:t>Houd ouders op gepaste afstand. Zij moeten jullie loslaten. Dat wisten ze al bij je geboorte. Gen.2:24</a:t>
            </a:r>
            <a:endParaRPr lang="nl-NL" dirty="0"/>
          </a:p>
          <a:p>
            <a:r>
              <a:rPr lang="nl-NL" dirty="0" smtClean="0"/>
              <a:t>Laat je niet tussen je ouders en je vriend(in) in </a:t>
            </a:r>
            <a:r>
              <a:rPr lang="nl-NL" dirty="0" smtClean="0"/>
              <a:t>manoeuvreren. </a:t>
            </a:r>
            <a:r>
              <a:rPr lang="nl-NL" dirty="0" smtClean="0"/>
              <a:t>Maak je eigen keuzes.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628862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Verbreken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Je mag je verkering verbreken, mits je het correct doet. Je bent niets verplicht aan de ander.</a:t>
            </a:r>
          </a:p>
          <a:p>
            <a:r>
              <a:rPr lang="nl-NL" dirty="0" smtClean="0"/>
              <a:t>Je bent niet verantwoordelijk voor de reactie van de ander op de breuk. Jij bent verantwoordelijk voor je eerlijkheid.</a:t>
            </a:r>
          </a:p>
          <a:p>
            <a:r>
              <a:rPr lang="nl-NL" dirty="0" smtClean="0"/>
              <a:t>Besef, ook als het jou overkomt, dat liefdesverdriet een vorm van rouw is.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901572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Verloven?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Verloven (= de vroegere ondertrouw) lijkt ouderwets. </a:t>
            </a:r>
            <a:r>
              <a:rPr lang="nl-NL" dirty="0" smtClean="0"/>
              <a:t>Deze stap voorwaarts lijkt </a:t>
            </a:r>
            <a:r>
              <a:rPr lang="nl-NL" dirty="0" smtClean="0"/>
              <a:t>nu vervangen door het </a:t>
            </a:r>
            <a:r>
              <a:rPr lang="nl-NL" dirty="0" err="1" smtClean="0"/>
              <a:t>officiele</a:t>
            </a:r>
            <a:r>
              <a:rPr lang="nl-NL" dirty="0" smtClean="0"/>
              <a:t> huwelijksaanzoek.</a:t>
            </a:r>
          </a:p>
          <a:p>
            <a:r>
              <a:rPr lang="nl-NL" dirty="0" smtClean="0"/>
              <a:t>Het vroegere verloven lijkt bij anderen opgevolgd te zijn door samenwonen.</a:t>
            </a:r>
          </a:p>
          <a:p>
            <a:r>
              <a:rPr lang="nl-NL" dirty="0" smtClean="0"/>
              <a:t>Samenwonen is een soort trouwen zonder zich te binden en past bij een individualistische samenleving.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233829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Romantiek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Door de romantiek is het gevoel de basis onder een relatie geworden.</a:t>
            </a:r>
          </a:p>
          <a:p>
            <a:r>
              <a:rPr lang="nl-NL" dirty="0" smtClean="0"/>
              <a:t>Daardoor kwamen </a:t>
            </a:r>
            <a:r>
              <a:rPr lang="nl-NL" dirty="0" smtClean="0"/>
              <a:t>homo’s </a:t>
            </a:r>
            <a:r>
              <a:rPr lang="nl-NL" dirty="0" smtClean="0"/>
              <a:t>(die vroeger gewoon trouwden) klem te zitten.</a:t>
            </a:r>
          </a:p>
          <a:p>
            <a:r>
              <a:rPr lang="nl-NL" dirty="0" smtClean="0"/>
              <a:t>Daardoor komen relaties in drijfzand terecht.</a:t>
            </a:r>
          </a:p>
          <a:p>
            <a:r>
              <a:rPr lang="nl-NL" dirty="0" smtClean="0"/>
              <a:t>Relaties berusten óók op verstand, op willen, op een keuze, op een trouwbelofte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13954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De trouwdag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De trouwdag is geheel ingepakt door de romantiek en houdt daardoor zelfs stand in een tijd van veel echtscheidingen.</a:t>
            </a:r>
          </a:p>
          <a:p>
            <a:r>
              <a:rPr lang="nl-NL" dirty="0" smtClean="0"/>
              <a:t>De trouwdag levert vooraf soms stress op en op de dag zelf innerlijke spanning. Laat je er niet door teleurstellen!</a:t>
            </a:r>
          </a:p>
          <a:p>
            <a:r>
              <a:rPr lang="nl-NL" dirty="0" smtClean="0"/>
              <a:t>Hoogtepunt van de dag en anker voor je huwelijk is de kerkdienst met de trouwbelofte.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74926053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1060</Words>
  <Application>Microsoft Office PowerPoint</Application>
  <PresentationFormat>Diavoorstelling (4:3)</PresentationFormat>
  <Paragraphs>80</Paragraphs>
  <Slides>20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1" baseType="lpstr">
      <vt:lpstr>Kantoorthema</vt:lpstr>
      <vt:lpstr>Relatievorming in het licht van de bijbel</vt:lpstr>
      <vt:lpstr>Culturen verschillen</vt:lpstr>
      <vt:lpstr>PowerPoint-presentatie</vt:lpstr>
      <vt:lpstr>Wat heeft God met relaties te maken?</vt:lpstr>
      <vt:lpstr>Vooraf</vt:lpstr>
      <vt:lpstr>Verlegenheid</vt:lpstr>
      <vt:lpstr>Niet zo slim gedrag</vt:lpstr>
      <vt:lpstr>Angstig gedrag</vt:lpstr>
      <vt:lpstr>Verliefd - liefde</vt:lpstr>
      <vt:lpstr>Accepteren of veranderen</vt:lpstr>
      <vt:lpstr>Elkaars liefdestaal leren spreken</vt:lpstr>
      <vt:lpstr>Intimiteit en seksualiteit</vt:lpstr>
      <vt:lpstr>Fouten</vt:lpstr>
      <vt:lpstr>Elkaar leren kennen</vt:lpstr>
      <vt:lpstr>Verstoringen</vt:lpstr>
      <vt:lpstr>Ouders</vt:lpstr>
      <vt:lpstr>Verbreken</vt:lpstr>
      <vt:lpstr>Verloven?</vt:lpstr>
      <vt:lpstr>Romantiek</vt:lpstr>
      <vt:lpstr>De trouwdag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Relatievorming in het licht van de bijbel</dc:title>
  <dc:creator>N.C. van der Voet</dc:creator>
  <cp:lastModifiedBy>N.C. van der Voet</cp:lastModifiedBy>
  <cp:revision>11</cp:revision>
  <dcterms:created xsi:type="dcterms:W3CDTF">2016-04-27T12:01:47Z</dcterms:created>
  <dcterms:modified xsi:type="dcterms:W3CDTF">2016-05-02T09:37:16Z</dcterms:modified>
</cp:coreProperties>
</file>