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handoutMasterIdLst>
    <p:handoutMasterId r:id="rId16"/>
  </p:handoutMasterIdLst>
  <p:sldIdLst>
    <p:sldId id="256" r:id="rId2"/>
    <p:sldId id="261" r:id="rId3"/>
    <p:sldId id="262" r:id="rId4"/>
    <p:sldId id="271" r:id="rId5"/>
    <p:sldId id="257" r:id="rId6"/>
    <p:sldId id="258" r:id="rId7"/>
    <p:sldId id="263" r:id="rId8"/>
    <p:sldId id="264" r:id="rId9"/>
    <p:sldId id="265" r:id="rId10"/>
    <p:sldId id="270" r:id="rId11"/>
    <p:sldId id="266" r:id="rId12"/>
    <p:sldId id="267" r:id="rId13"/>
    <p:sldId id="269" r:id="rId14"/>
    <p:sldId id="268" r:id="rId15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5758F0-4844-4047-A200-F741A99F8931}" type="datetimeFigureOut">
              <a:rPr lang="nl-NL" smtClean="0"/>
              <a:pPr/>
              <a:t>25-3-2014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88EFD8-23E0-465D-88E2-065F16BF208B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754630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25-3-2014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79529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25-3-2014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16974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25-3-2014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3689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25-3-2014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701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25-3-2014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26896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25-3-2014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77301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25-3-2014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37258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25-3-2014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93256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25-3-2014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85649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25-3-2014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29788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25-3-2014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32196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5EB7E-2600-46D6-A848-75B9F26FFCD7}" type="datetimeFigureOut">
              <a:rPr lang="nl-NL" smtClean="0"/>
              <a:pPr/>
              <a:t>25-3-2014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18711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Grenzen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Eerlijk communiceren over wat je denkt, ook als je iets niet wilt. Mag dat?</a:t>
            </a:r>
            <a:endParaRPr lang="nl-NL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Een voorbeeld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Je bent </a:t>
            </a:r>
            <a:r>
              <a:rPr lang="en-US" dirty="0" err="1" smtClean="0"/>
              <a:t>druk</a:t>
            </a:r>
            <a:r>
              <a:rPr lang="en-US" dirty="0" smtClean="0"/>
              <a:t>. Je </a:t>
            </a:r>
            <a:r>
              <a:rPr lang="en-US" dirty="0" err="1" smtClean="0"/>
              <a:t>schiet</a:t>
            </a:r>
            <a:r>
              <a:rPr lang="en-US" dirty="0" smtClean="0"/>
              <a:t> </a:t>
            </a:r>
            <a:r>
              <a:rPr lang="en-US" dirty="0" err="1" smtClean="0"/>
              <a:t>voor</a:t>
            </a:r>
            <a:r>
              <a:rPr lang="en-US" dirty="0" smtClean="0"/>
              <a:t> je </a:t>
            </a:r>
            <a:r>
              <a:rPr lang="en-US" dirty="0" err="1" smtClean="0"/>
              <a:t>gevoel</a:t>
            </a:r>
            <a:r>
              <a:rPr lang="en-US" dirty="0" smtClean="0"/>
              <a:t> </a:t>
            </a:r>
            <a:r>
              <a:rPr lang="en-US" dirty="0" err="1" smtClean="0"/>
              <a:t>toch</a:t>
            </a:r>
            <a:r>
              <a:rPr lang="en-US" dirty="0" smtClean="0"/>
              <a:t> </a:t>
            </a:r>
            <a:r>
              <a:rPr lang="en-US" dirty="0" err="1" smtClean="0"/>
              <a:t>overal</a:t>
            </a:r>
            <a:r>
              <a:rPr lang="en-US" dirty="0" smtClean="0"/>
              <a:t> </a:t>
            </a:r>
            <a:r>
              <a:rPr lang="en-US" dirty="0" err="1" smtClean="0"/>
              <a:t>te</a:t>
            </a:r>
            <a:r>
              <a:rPr lang="en-US" dirty="0" smtClean="0"/>
              <a:t> </a:t>
            </a:r>
            <a:r>
              <a:rPr lang="en-US" dirty="0" err="1" smtClean="0"/>
              <a:t>kort</a:t>
            </a:r>
            <a:r>
              <a:rPr lang="en-US" dirty="0" smtClean="0"/>
              <a:t>. </a:t>
            </a:r>
            <a:r>
              <a:rPr lang="en-US" dirty="0" err="1" smtClean="0"/>
              <a:t>Ondanks</a:t>
            </a:r>
            <a:r>
              <a:rPr lang="en-US" dirty="0" smtClean="0"/>
              <a:t> je </a:t>
            </a:r>
            <a:r>
              <a:rPr lang="en-US" dirty="0" err="1" smtClean="0"/>
              <a:t>beperkingen</a:t>
            </a:r>
            <a:r>
              <a:rPr lang="en-US" dirty="0" smtClean="0"/>
              <a:t>, kun je </a:t>
            </a:r>
            <a:r>
              <a:rPr lang="en-US" dirty="0" err="1" smtClean="0"/>
              <a:t>gewoon</a:t>
            </a:r>
            <a:r>
              <a:rPr lang="en-US" dirty="0" smtClean="0"/>
              <a:t> </a:t>
            </a:r>
            <a:r>
              <a:rPr lang="en-US" dirty="0" err="1" smtClean="0"/>
              <a:t>geen</a:t>
            </a:r>
            <a:r>
              <a:rPr lang="en-US" dirty="0" smtClean="0"/>
              <a:t> nee </a:t>
            </a:r>
            <a:r>
              <a:rPr lang="en-US" dirty="0" err="1" smtClean="0"/>
              <a:t>zeggen</a:t>
            </a:r>
            <a:r>
              <a:rPr lang="en-US" dirty="0" smtClean="0"/>
              <a:t>. Je </a:t>
            </a:r>
            <a:r>
              <a:rPr lang="en-US" dirty="0" err="1" smtClean="0"/>
              <a:t>slaapt</a:t>
            </a:r>
            <a:r>
              <a:rPr lang="en-US" dirty="0" smtClean="0"/>
              <a:t> </a:t>
            </a:r>
            <a:r>
              <a:rPr lang="en-US" dirty="0" err="1" smtClean="0"/>
              <a:t>er</a:t>
            </a:r>
            <a:r>
              <a:rPr lang="en-US" dirty="0" smtClean="0"/>
              <a:t> </a:t>
            </a:r>
            <a:r>
              <a:rPr lang="en-US" dirty="0" err="1" smtClean="0"/>
              <a:t>echter</a:t>
            </a:r>
            <a:r>
              <a:rPr lang="en-US" dirty="0" smtClean="0"/>
              <a:t> </a:t>
            </a:r>
            <a:r>
              <a:rPr lang="en-US" dirty="0" err="1" smtClean="0"/>
              <a:t>slecht</a:t>
            </a:r>
            <a:r>
              <a:rPr lang="en-US" dirty="0" smtClean="0"/>
              <a:t> van. Je </a:t>
            </a:r>
            <a:r>
              <a:rPr lang="en-US" dirty="0" err="1" smtClean="0"/>
              <a:t>wordt</a:t>
            </a:r>
            <a:r>
              <a:rPr lang="en-US" dirty="0" smtClean="0"/>
              <a:t> </a:t>
            </a:r>
            <a:r>
              <a:rPr lang="en-US" dirty="0" err="1" smtClean="0"/>
              <a:t>gevraagd</a:t>
            </a:r>
            <a:r>
              <a:rPr lang="en-US" dirty="0" smtClean="0"/>
              <a:t> </a:t>
            </a:r>
            <a:r>
              <a:rPr lang="en-US" dirty="0" err="1" smtClean="0"/>
              <a:t>voor</a:t>
            </a:r>
            <a:r>
              <a:rPr lang="en-US" dirty="0" smtClean="0"/>
              <a:t>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/>
              <a:t>commissie</a:t>
            </a:r>
            <a:r>
              <a:rPr lang="en-US" dirty="0" smtClean="0"/>
              <a:t> in de </a:t>
            </a:r>
            <a:r>
              <a:rPr lang="en-US" dirty="0" err="1" smtClean="0"/>
              <a:t>kerk</a:t>
            </a:r>
            <a:r>
              <a:rPr lang="en-US" dirty="0" smtClean="0"/>
              <a:t>. </a:t>
            </a:r>
            <a:r>
              <a:rPr lang="en-US" dirty="0" err="1" smtClean="0"/>
              <a:t>Wat</a:t>
            </a:r>
            <a:r>
              <a:rPr lang="en-US" dirty="0" smtClean="0"/>
              <a:t> doe je?</a:t>
            </a:r>
            <a:endParaRPr lang="nl-NL" dirty="0"/>
          </a:p>
          <a:p>
            <a:endParaRPr lang="nl-NL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Nog een voorbeeld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Jij</a:t>
            </a:r>
            <a:r>
              <a:rPr lang="en-US" dirty="0"/>
              <a:t> bent </a:t>
            </a:r>
            <a:r>
              <a:rPr lang="en-US" dirty="0" err="1" smtClean="0"/>
              <a:t>volwassen</a:t>
            </a:r>
            <a:r>
              <a:rPr lang="en-US" dirty="0" smtClean="0"/>
              <a:t> maar </a:t>
            </a:r>
            <a:r>
              <a:rPr lang="en-US" dirty="0" err="1" smtClean="0"/>
              <a:t>wordt</a:t>
            </a:r>
            <a:r>
              <a:rPr lang="en-US" dirty="0" smtClean="0"/>
              <a:t> </a:t>
            </a:r>
            <a:r>
              <a:rPr lang="en-US" dirty="0" err="1" smtClean="0"/>
              <a:t>nog</a:t>
            </a:r>
            <a:r>
              <a:rPr lang="en-US" dirty="0" smtClean="0"/>
              <a:t> steeds door je </a:t>
            </a:r>
            <a:r>
              <a:rPr lang="en-US" dirty="0" err="1" smtClean="0"/>
              <a:t>familie</a:t>
            </a:r>
            <a:r>
              <a:rPr lang="en-US" dirty="0" smtClean="0"/>
              <a:t> </a:t>
            </a:r>
            <a:r>
              <a:rPr lang="en-US" dirty="0" err="1" smtClean="0"/>
              <a:t>als</a:t>
            </a:r>
            <a:r>
              <a:rPr lang="en-US" dirty="0" smtClean="0"/>
              <a:t> </a:t>
            </a:r>
            <a:r>
              <a:rPr lang="en-US" dirty="0" err="1" smtClean="0"/>
              <a:t>klein</a:t>
            </a:r>
            <a:r>
              <a:rPr lang="en-US" dirty="0" smtClean="0"/>
              <a:t> kind </a:t>
            </a:r>
            <a:r>
              <a:rPr lang="en-US" dirty="0" err="1" smtClean="0"/>
              <a:t>behandeld</a:t>
            </a:r>
            <a:r>
              <a:rPr lang="en-US" dirty="0" smtClean="0"/>
              <a:t>. Je wilt </a:t>
            </a:r>
            <a:r>
              <a:rPr lang="en-US" dirty="0" err="1" smtClean="0"/>
              <a:t>daarom</a:t>
            </a:r>
            <a:r>
              <a:rPr lang="en-US" dirty="0" smtClean="0"/>
              <a:t> het </a:t>
            </a:r>
            <a:r>
              <a:rPr lang="en-US" dirty="0" err="1" smtClean="0"/>
              <a:t>liefst</a:t>
            </a:r>
            <a:r>
              <a:rPr lang="en-US" dirty="0" smtClean="0"/>
              <a:t> </a:t>
            </a:r>
            <a:r>
              <a:rPr lang="en-US" dirty="0" err="1" smtClean="0"/>
              <a:t>uit</a:t>
            </a:r>
            <a:r>
              <a:rPr lang="en-US" dirty="0" smtClean="0"/>
              <a:t> </a:t>
            </a:r>
            <a:r>
              <a:rPr lang="en-US" dirty="0" err="1" smtClean="0"/>
              <a:t>huis</a:t>
            </a:r>
            <a:r>
              <a:rPr lang="en-US" dirty="0" smtClean="0"/>
              <a:t> </a:t>
            </a:r>
            <a:r>
              <a:rPr lang="en-US" dirty="0" err="1" smtClean="0"/>
              <a:t>naar</a:t>
            </a:r>
            <a:r>
              <a:rPr lang="en-US" dirty="0" smtClean="0"/>
              <a:t>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/>
              <a:t>aangepaste</a:t>
            </a:r>
            <a:r>
              <a:rPr lang="en-US" dirty="0" smtClean="0"/>
              <a:t> </a:t>
            </a:r>
            <a:r>
              <a:rPr lang="en-US" dirty="0" err="1" smtClean="0"/>
              <a:t>woning</a:t>
            </a:r>
            <a:r>
              <a:rPr lang="en-US" dirty="0" smtClean="0"/>
              <a:t>. Je </a:t>
            </a:r>
            <a:r>
              <a:rPr lang="en-US" dirty="0" err="1" smtClean="0"/>
              <a:t>weet</a:t>
            </a:r>
            <a:r>
              <a:rPr lang="en-US" dirty="0" smtClean="0"/>
              <a:t> </a:t>
            </a:r>
            <a:r>
              <a:rPr lang="en-US" dirty="0" err="1" smtClean="0"/>
              <a:t>dat</a:t>
            </a:r>
            <a:r>
              <a:rPr lang="en-US" dirty="0" smtClean="0"/>
              <a:t> je </a:t>
            </a:r>
            <a:r>
              <a:rPr lang="en-US" dirty="0" err="1" smtClean="0"/>
              <a:t>ouders</a:t>
            </a:r>
            <a:r>
              <a:rPr lang="en-US" dirty="0" smtClean="0"/>
              <a:t> </a:t>
            </a:r>
            <a:r>
              <a:rPr lang="en-US" dirty="0" err="1" smtClean="0"/>
              <a:t>daar</a:t>
            </a:r>
            <a:r>
              <a:rPr lang="en-US" dirty="0" smtClean="0"/>
              <a:t> </a:t>
            </a:r>
            <a:r>
              <a:rPr lang="en-US" dirty="0" err="1" smtClean="0"/>
              <a:t>verdriet</a:t>
            </a:r>
            <a:r>
              <a:rPr lang="en-US" dirty="0" smtClean="0"/>
              <a:t> van </a:t>
            </a:r>
            <a:r>
              <a:rPr lang="en-US" dirty="0" err="1" smtClean="0"/>
              <a:t>krijgen</a:t>
            </a:r>
            <a:r>
              <a:rPr lang="en-US" dirty="0" smtClean="0"/>
              <a:t>. </a:t>
            </a:r>
            <a:r>
              <a:rPr lang="en-US" dirty="0" err="1" smtClean="0"/>
              <a:t>Wat</a:t>
            </a:r>
            <a:r>
              <a:rPr lang="en-US" dirty="0" smtClean="0"/>
              <a:t> doe je?</a:t>
            </a:r>
            <a:endParaRPr lang="nl-NL" dirty="0"/>
          </a:p>
          <a:p>
            <a:endParaRPr lang="nl-NL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En nog meer voorbeelden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Je hebt niet veel energie meer en moet bezoek eigenlijk afhouden. Doe je het?</a:t>
            </a:r>
          </a:p>
          <a:p>
            <a:r>
              <a:rPr lang="nl-NL" dirty="0" smtClean="0"/>
              <a:t>Vraag je hulp als je die nodig hebt, of wil je geen overlast geven?</a:t>
            </a:r>
          </a:p>
          <a:p>
            <a:r>
              <a:rPr lang="nl-NL" dirty="0" smtClean="0"/>
              <a:t>Bewaak je je privacy in je aangepaste woonhuis met anderen? </a:t>
            </a:r>
          </a:p>
          <a:p>
            <a:r>
              <a:rPr lang="nl-NL" dirty="0" smtClean="0"/>
              <a:t>Houd je iemand af die je claimt als zorgobject?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09053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Even nadenken, klopt dit?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nl-NL" dirty="0" smtClean="0"/>
              <a:t>Een goede christen is een kaars die licht verspreidt door zelf op te branden.</a:t>
            </a:r>
          </a:p>
          <a:p>
            <a:pPr marL="514350" indent="-514350">
              <a:buAutoNum type="arabicPeriod"/>
            </a:pPr>
            <a:r>
              <a:rPr lang="nl-NL" dirty="0" smtClean="0"/>
              <a:t>Je kunt pas jezelf verloochenen als je eerst gezegd hebt wat je wilt.</a:t>
            </a:r>
          </a:p>
          <a:p>
            <a:pPr marL="514350" indent="-514350">
              <a:buAutoNum type="arabicPeriod"/>
            </a:pPr>
            <a:r>
              <a:rPr lang="nl-NL" dirty="0" smtClean="0"/>
              <a:t>Een ander zijn zin geven om zelf waardering te krijgen is geen liefde.</a:t>
            </a:r>
          </a:p>
          <a:p>
            <a:pPr marL="514350" indent="-514350">
              <a:buAutoNum type="arabicPeriod"/>
            </a:pPr>
            <a:r>
              <a:rPr lang="nl-NL" dirty="0" smtClean="0"/>
              <a:t>Onder grenzeloos rekening houden met anderen bezwijk je.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Grenzen aangeven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Hoofdgedachten van de lezing:</a:t>
            </a:r>
          </a:p>
          <a:p>
            <a:endParaRPr lang="nl-NL" dirty="0" smtClean="0"/>
          </a:p>
          <a:p>
            <a:r>
              <a:rPr lang="nl-NL" dirty="0" smtClean="0"/>
              <a:t>Wie zorgt voor zichzelf / aan zichzelf denkt, heeft energie om aan anderen te denken.</a:t>
            </a:r>
            <a:endParaRPr lang="nl-NL" dirty="0"/>
          </a:p>
          <a:p>
            <a:r>
              <a:rPr lang="nl-NL" dirty="0" smtClean="0"/>
              <a:t>Bij zorgen voor jezelf hoort ook: grenzen aangeven.</a:t>
            </a:r>
          </a:p>
          <a:p>
            <a:r>
              <a:rPr lang="nl-NL" dirty="0" smtClean="0"/>
              <a:t>Dat is nodig in alle relaties (thuis, werk, kerk, zorgverleners)</a:t>
            </a:r>
            <a:endParaRPr lang="nl-NL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Bijbel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God geeft grenzen aan van wat Hij accepteert en wat niet (Hij gaat wel heel ver!)</a:t>
            </a:r>
          </a:p>
          <a:p>
            <a:r>
              <a:rPr lang="nl-NL" dirty="0" smtClean="0"/>
              <a:t>Er zijn situaties van mensen die grenzen overschrijden ( 2 Sam. 13 bijv.)</a:t>
            </a:r>
          </a:p>
          <a:p>
            <a:r>
              <a:rPr lang="nl-NL" dirty="0" smtClean="0"/>
              <a:t>Luc. 10: de BS heeft lief </a:t>
            </a:r>
            <a:r>
              <a:rPr lang="nl-NL" dirty="0" err="1" smtClean="0"/>
              <a:t>én</a:t>
            </a:r>
            <a:r>
              <a:rPr lang="nl-NL" dirty="0" smtClean="0"/>
              <a:t> geeft grenzen aan</a:t>
            </a:r>
          </a:p>
          <a:p>
            <a:r>
              <a:rPr lang="nl-NL" dirty="0" smtClean="0"/>
              <a:t>Luc. 10: Maria </a:t>
            </a:r>
            <a:r>
              <a:rPr lang="nl-NL" dirty="0" err="1" smtClean="0"/>
              <a:t>kiést</a:t>
            </a:r>
            <a:r>
              <a:rPr lang="nl-NL" dirty="0" smtClean="0"/>
              <a:t>!</a:t>
            </a:r>
          </a:p>
          <a:p>
            <a:r>
              <a:rPr lang="nl-NL" dirty="0" smtClean="0"/>
              <a:t>2 Tim. 1:7 </a:t>
            </a:r>
            <a:r>
              <a:rPr lang="nl-NL" dirty="0" err="1" smtClean="0"/>
              <a:t>zacht-moedigheid</a:t>
            </a:r>
            <a:endParaRPr lang="nl-NL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Functie van grenzen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Grenzen beschermen (houd ze echter niet krampachtig gesloten /op dezelfde plek)</a:t>
            </a:r>
          </a:p>
          <a:p>
            <a:r>
              <a:rPr lang="nl-NL" dirty="0" smtClean="0"/>
              <a:t>Grenzen maken ook contact mogelijk (maar respecteer ze van anderen en jezelf)</a:t>
            </a:r>
          </a:p>
          <a:p>
            <a:r>
              <a:rPr lang="nl-NL" dirty="0" smtClean="0"/>
              <a:t>Een inbraak brengt verwarring. Soms gaat de grens dan potdicht of blijft hij openstaan.</a:t>
            </a:r>
          </a:p>
          <a:p>
            <a:r>
              <a:rPr lang="nl-NL" dirty="0" smtClean="0"/>
              <a:t>Grenzen verleggen gaat soms ten </a:t>
            </a:r>
            <a:r>
              <a:rPr lang="nl-NL" dirty="0" err="1" smtClean="0"/>
              <a:t>kóste</a:t>
            </a:r>
            <a:r>
              <a:rPr lang="nl-NL" dirty="0" smtClean="0"/>
              <a:t> van jezelf. Wees daarom voorzichtig.</a:t>
            </a:r>
          </a:p>
          <a:p>
            <a:endParaRPr lang="nl-NL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Welke grenzen?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Lichaamsgrenzen</a:t>
            </a:r>
          </a:p>
          <a:p>
            <a:r>
              <a:rPr lang="nl-NL" dirty="0" smtClean="0"/>
              <a:t>Mentale grenzen (wil, visie, plannen)</a:t>
            </a:r>
          </a:p>
          <a:p>
            <a:r>
              <a:rPr lang="nl-NL" dirty="0" smtClean="0"/>
              <a:t>Emotionele grenzen (gevoel, beleving)</a:t>
            </a:r>
          </a:p>
          <a:p>
            <a:pPr>
              <a:buFont typeface="Wingdings"/>
              <a:buChar char="à"/>
            </a:pPr>
            <a:r>
              <a:rPr lang="nl-NL" dirty="0" smtClean="0">
                <a:sym typeface="Wingdings" pitchFamily="2" charset="2"/>
              </a:rPr>
              <a:t>geef grenzen helder aan. ‘Dit wil ik…’ ‘Zo denk ik erover…’ ‘Dit vind ik niet fijn…’</a:t>
            </a:r>
          </a:p>
          <a:p>
            <a:pPr>
              <a:buFont typeface="Wingdings"/>
              <a:buChar char="à"/>
            </a:pPr>
            <a:r>
              <a:rPr lang="nl-NL" dirty="0" smtClean="0">
                <a:sym typeface="Wingdings" pitchFamily="2" charset="2"/>
              </a:rPr>
              <a:t> grenzeloos leven: je laat anderen je lichaam, je gedachten en je gevoel sturen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Gehandicapt en grenzen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Noodgedwongen maken gehandicapten ongewenste grensoverschrijdingen mee.</a:t>
            </a:r>
          </a:p>
          <a:p>
            <a:pPr>
              <a:buFontTx/>
              <a:buChar char="-"/>
            </a:pPr>
            <a:r>
              <a:rPr lang="nl-NL" dirty="0" smtClean="0"/>
              <a:t>Geef voorbeelden</a:t>
            </a:r>
          </a:p>
          <a:p>
            <a:pPr>
              <a:buFontTx/>
              <a:buChar char="-"/>
            </a:pPr>
            <a:r>
              <a:rPr lang="nl-NL" dirty="0" smtClean="0"/>
              <a:t>Hoe ga je ermee om? </a:t>
            </a:r>
          </a:p>
          <a:p>
            <a:pPr>
              <a:buFontTx/>
              <a:buChar char="-"/>
            </a:pPr>
            <a:r>
              <a:rPr lang="nl-NL" dirty="0" smtClean="0"/>
              <a:t>Went het?</a:t>
            </a:r>
          </a:p>
          <a:p>
            <a:pPr>
              <a:buFontTx/>
              <a:buChar char="-"/>
            </a:pPr>
            <a:r>
              <a:rPr lang="nl-NL" dirty="0" smtClean="0"/>
              <a:t>Maakt hulp ontvangen je zo dankbaar dat je geen grenzen meer aangeeft?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307153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Grenzen leren aangeven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 smtClean="0"/>
              <a:t>Veilige hechting </a:t>
            </a:r>
            <a:r>
              <a:rPr lang="nl-NL" dirty="0" smtClean="0">
                <a:sym typeface="Wingdings" pitchFamily="2" charset="2"/>
              </a:rPr>
              <a:t> onveilige hechting</a:t>
            </a:r>
          </a:p>
          <a:p>
            <a:r>
              <a:rPr lang="nl-NL" dirty="0" smtClean="0">
                <a:sym typeface="Wingdings" pitchFamily="2" charset="2"/>
              </a:rPr>
              <a:t>Als je thuis MAG botsen en eigenwijs MAG zijn, zonder dat je liefde verspeelt, leer je grenzen aangeven.</a:t>
            </a:r>
          </a:p>
          <a:p>
            <a:r>
              <a:rPr lang="nl-NL" dirty="0" smtClean="0">
                <a:sym typeface="Wingdings" pitchFamily="2" charset="2"/>
              </a:rPr>
              <a:t>Zachte mensen </a:t>
            </a:r>
            <a:r>
              <a:rPr lang="nl-NL" dirty="0" err="1" smtClean="0">
                <a:sym typeface="Wingdings" pitchFamily="2" charset="2"/>
              </a:rPr>
              <a:t>dúrven</a:t>
            </a:r>
            <a:r>
              <a:rPr lang="nl-NL" dirty="0" smtClean="0">
                <a:sym typeface="Wingdings" pitchFamily="2" charset="2"/>
              </a:rPr>
              <a:t> geen grenzen aan te geven (soms verwarren ze dat met wat God vraagt).</a:t>
            </a:r>
          </a:p>
          <a:p>
            <a:r>
              <a:rPr lang="nl-NL" dirty="0" smtClean="0">
                <a:sym typeface="Wingdings" pitchFamily="2" charset="2"/>
              </a:rPr>
              <a:t>Geloof leert juist dapperheid (2 Tim. 1:7, Rom. 12:21).</a:t>
            </a:r>
          </a:p>
          <a:p>
            <a:pPr>
              <a:buNone/>
            </a:pPr>
            <a:endParaRPr lang="nl-NL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Een volwassen houding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 smtClean="0"/>
              <a:t>Accepteer jezelf. </a:t>
            </a:r>
          </a:p>
          <a:p>
            <a:r>
              <a:rPr lang="nl-NL" dirty="0" smtClean="0"/>
              <a:t>Durft te denken wat je denkt en te voelen wat je voelt. </a:t>
            </a:r>
          </a:p>
          <a:p>
            <a:r>
              <a:rPr lang="nl-NL" dirty="0" smtClean="0"/>
              <a:t>Communiceer (geen zwijgen uit angst of dankbaarheid!)</a:t>
            </a:r>
          </a:p>
          <a:p>
            <a:r>
              <a:rPr lang="nl-NL" dirty="0" smtClean="0"/>
              <a:t>Wees verantwoordelijk voor jezelf. Geen </a:t>
            </a:r>
            <a:r>
              <a:rPr lang="nl-NL" dirty="0" err="1" smtClean="0"/>
              <a:t>gedachtenlezen</a:t>
            </a:r>
            <a:r>
              <a:rPr lang="nl-NL" dirty="0" smtClean="0"/>
              <a:t> van anderen.</a:t>
            </a:r>
          </a:p>
          <a:p>
            <a:r>
              <a:rPr lang="nl-NL" dirty="0" smtClean="0"/>
              <a:t>Geef </a:t>
            </a:r>
            <a:r>
              <a:rPr lang="nl-NL" dirty="0" err="1" smtClean="0"/>
              <a:t>pro-actief</a:t>
            </a:r>
            <a:r>
              <a:rPr lang="nl-NL" dirty="0" smtClean="0"/>
              <a:t> je grenzen aan en niet </a:t>
            </a:r>
            <a:r>
              <a:rPr lang="nl-NL" dirty="0" err="1" smtClean="0"/>
              <a:t>re-actief</a:t>
            </a:r>
            <a:r>
              <a:rPr lang="nl-NL" dirty="0" smtClean="0"/>
              <a:t>.</a:t>
            </a:r>
          </a:p>
          <a:p>
            <a:endParaRPr lang="nl-NL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Voorbeelden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nl-NL" dirty="0"/>
              <a:t>Durf te zeggen dat je iets niet kunt of wilt.</a:t>
            </a:r>
          </a:p>
          <a:p>
            <a:r>
              <a:rPr lang="nl-NL" dirty="0"/>
              <a:t>Schakel, waar mogelijk, anderen in, delegeer.</a:t>
            </a:r>
          </a:p>
          <a:p>
            <a:pPr lvl="0"/>
            <a:r>
              <a:rPr lang="nl-NL" dirty="0"/>
              <a:t>Stel prioriteiten, anders komt het belangrijkste te kort.</a:t>
            </a:r>
          </a:p>
          <a:p>
            <a:pPr lvl="0"/>
            <a:r>
              <a:rPr lang="nl-NL" dirty="0"/>
              <a:t>Voer een eigen beleid tegenover ‘moeilijke’ mensen.</a:t>
            </a:r>
          </a:p>
          <a:p>
            <a:r>
              <a:rPr lang="nl-NL" dirty="0"/>
              <a:t>Doe geen dingen uit angst voor bepaalde mensen.</a:t>
            </a:r>
          </a:p>
          <a:p>
            <a:pPr lvl="0"/>
            <a:r>
              <a:rPr lang="nl-NL" dirty="0"/>
              <a:t>Ga conflicten met anderen niet uit de weg.</a:t>
            </a:r>
          </a:p>
          <a:p>
            <a:pPr lvl="0"/>
            <a:r>
              <a:rPr lang="nl-NL" dirty="0"/>
              <a:t>Let op draaglast – draagkracht om stress te voorkomen.</a:t>
            </a:r>
          </a:p>
          <a:p>
            <a:pPr marL="0" indent="0">
              <a:buNone/>
            </a:pPr>
            <a:endParaRPr lang="nl-NL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Voordelen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Helderheid en eerlijkheid in relaties.</a:t>
            </a:r>
          </a:p>
          <a:p>
            <a:r>
              <a:rPr lang="nl-NL" dirty="0" smtClean="0"/>
              <a:t>Open communicatie </a:t>
            </a:r>
            <a:r>
              <a:rPr lang="nl-NL" dirty="0" err="1" smtClean="0"/>
              <a:t>ipv</a:t>
            </a:r>
            <a:r>
              <a:rPr lang="nl-NL" dirty="0" smtClean="0"/>
              <a:t> ondergrondse spanning.</a:t>
            </a:r>
          </a:p>
          <a:p>
            <a:r>
              <a:rPr lang="nl-NL" dirty="0" smtClean="0"/>
              <a:t>Je zit niet klem en zet niemand klem.</a:t>
            </a:r>
          </a:p>
          <a:p>
            <a:r>
              <a:rPr lang="nl-NL" dirty="0" smtClean="0"/>
              <a:t>Minder tobben.</a:t>
            </a:r>
          </a:p>
          <a:p>
            <a:r>
              <a:rPr lang="nl-NL" dirty="0" smtClean="0"/>
              <a:t>Ruimte voor heel-hartige zelfverloochening.</a:t>
            </a:r>
          </a:p>
          <a:p>
            <a:r>
              <a:rPr lang="nl-NL" dirty="0" smtClean="0"/>
              <a:t>Je wordt een olielamp die blijft branden </a:t>
            </a:r>
            <a:r>
              <a:rPr lang="nl-NL" dirty="0" err="1" smtClean="0"/>
              <a:t>ipv</a:t>
            </a:r>
            <a:r>
              <a:rPr lang="nl-NL" dirty="0" smtClean="0"/>
              <a:t> een kaars die opbrandt.</a:t>
            </a:r>
          </a:p>
          <a:p>
            <a:endParaRPr lang="nl-NL" dirty="0" smtClean="0"/>
          </a:p>
          <a:p>
            <a:endParaRPr lang="nl-NL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</TotalTime>
  <Words>706</Words>
  <Application>Microsoft Office PowerPoint</Application>
  <PresentationFormat>Diavoorstelling (4:3)</PresentationFormat>
  <Paragraphs>71</Paragraphs>
  <Slides>14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14</vt:i4>
      </vt:variant>
    </vt:vector>
  </HeadingPairs>
  <TitlesOfParts>
    <vt:vector size="15" baseType="lpstr">
      <vt:lpstr>Kantoorthema</vt:lpstr>
      <vt:lpstr>Grenzen</vt:lpstr>
      <vt:lpstr>Een voorbeeld</vt:lpstr>
      <vt:lpstr>Nog een voorbeeld</vt:lpstr>
      <vt:lpstr>En nog meer voorbeelden</vt:lpstr>
      <vt:lpstr>Even nadenken, klopt dit?</vt:lpstr>
      <vt:lpstr>Grenzen aangeven</vt:lpstr>
      <vt:lpstr>Bijbel</vt:lpstr>
      <vt:lpstr>Functie van grenzen</vt:lpstr>
      <vt:lpstr>Welke grenzen?</vt:lpstr>
      <vt:lpstr>Gehandicapt en grenzen</vt:lpstr>
      <vt:lpstr>Grenzen leren aangeven</vt:lpstr>
      <vt:lpstr>Een volwassen houding</vt:lpstr>
      <vt:lpstr>Voorbeelden</vt:lpstr>
      <vt:lpstr>Voordelen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Grenzen</dc:title>
  <dc:creator>N.C. van der Voet</dc:creator>
  <cp:lastModifiedBy>N.C. van der Voet</cp:lastModifiedBy>
  <cp:revision>25</cp:revision>
  <cp:lastPrinted>2014-03-25T13:22:43Z</cp:lastPrinted>
  <dcterms:created xsi:type="dcterms:W3CDTF">2010-09-13T19:33:01Z</dcterms:created>
  <dcterms:modified xsi:type="dcterms:W3CDTF">2014-03-25T13:23:01Z</dcterms:modified>
</cp:coreProperties>
</file>