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3" r:id="rId3"/>
    <p:sldId id="259" r:id="rId4"/>
    <p:sldId id="274" r:id="rId5"/>
    <p:sldId id="257" r:id="rId6"/>
    <p:sldId id="258" r:id="rId7"/>
    <p:sldId id="269" r:id="rId8"/>
    <p:sldId id="275" r:id="rId9"/>
    <p:sldId id="260" r:id="rId10"/>
    <p:sldId id="261" r:id="rId11"/>
    <p:sldId id="262" r:id="rId12"/>
    <p:sldId id="270" r:id="rId13"/>
    <p:sldId id="271" r:id="rId14"/>
    <p:sldId id="276" r:id="rId15"/>
    <p:sldId id="272" r:id="rId16"/>
    <p:sldId id="268" r:id="rId17"/>
    <p:sldId id="277" r:id="rId18"/>
    <p:sldId id="279" r:id="rId19"/>
    <p:sldId id="280" r:id="rId20"/>
    <p:sldId id="263" r:id="rId21"/>
    <p:sldId id="264" r:id="rId22"/>
    <p:sldId id="281" r:id="rId23"/>
    <p:sldId id="282" r:id="rId24"/>
    <p:sldId id="265" r:id="rId25"/>
    <p:sldId id="266" r:id="rId26"/>
    <p:sldId id="267" r:id="rId27"/>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B0A489D-6AD4-4656-A940-BD1C54948745}" v="9" dt="2020-10-01T13:28:18.06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1" d="100"/>
          <a:sy n="81" d="100"/>
        </p:scale>
        <p:origin x="778"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oet van der, Nico" userId="d296b656-658f-4a7f-8f40-8606ee20cdb9" providerId="ADAL" clId="{9B0A489D-6AD4-4656-A940-BD1C54948745}"/>
    <pc:docChg chg="undo custSel addSld delSld modSld">
      <pc:chgData name="Voet van der, Nico" userId="d296b656-658f-4a7f-8f40-8606ee20cdb9" providerId="ADAL" clId="{9B0A489D-6AD4-4656-A940-BD1C54948745}" dt="2020-10-01T13:30:18.465" v="1636" actId="20577"/>
      <pc:docMkLst>
        <pc:docMk/>
      </pc:docMkLst>
      <pc:sldChg chg="modSp mod">
        <pc:chgData name="Voet van der, Nico" userId="d296b656-658f-4a7f-8f40-8606ee20cdb9" providerId="ADAL" clId="{9B0A489D-6AD4-4656-A940-BD1C54948745}" dt="2020-09-25T07:06:57.433" v="16" actId="20577"/>
        <pc:sldMkLst>
          <pc:docMk/>
          <pc:sldMk cId="280809204" sldId="257"/>
        </pc:sldMkLst>
        <pc:spChg chg="mod">
          <ac:chgData name="Voet van der, Nico" userId="d296b656-658f-4a7f-8f40-8606ee20cdb9" providerId="ADAL" clId="{9B0A489D-6AD4-4656-A940-BD1C54948745}" dt="2020-09-25T07:06:57.433" v="16" actId="20577"/>
          <ac:spMkLst>
            <pc:docMk/>
            <pc:sldMk cId="280809204" sldId="257"/>
            <ac:spMk id="3" creationId="{00000000-0000-0000-0000-000000000000}"/>
          </ac:spMkLst>
        </pc:spChg>
      </pc:sldChg>
      <pc:sldChg chg="modSp mod">
        <pc:chgData name="Voet van der, Nico" userId="d296b656-658f-4a7f-8f40-8606ee20cdb9" providerId="ADAL" clId="{9B0A489D-6AD4-4656-A940-BD1C54948745}" dt="2020-09-25T07:17:16.653" v="438" actId="20577"/>
        <pc:sldMkLst>
          <pc:docMk/>
          <pc:sldMk cId="1074652372" sldId="268"/>
        </pc:sldMkLst>
        <pc:spChg chg="mod">
          <ac:chgData name="Voet van der, Nico" userId="d296b656-658f-4a7f-8f40-8606ee20cdb9" providerId="ADAL" clId="{9B0A489D-6AD4-4656-A940-BD1C54948745}" dt="2020-09-25T07:17:16.653" v="438" actId="20577"/>
          <ac:spMkLst>
            <pc:docMk/>
            <pc:sldMk cId="1074652372" sldId="268"/>
            <ac:spMk id="3" creationId="{00000000-0000-0000-0000-000000000000}"/>
          </ac:spMkLst>
        </pc:spChg>
      </pc:sldChg>
      <pc:sldChg chg="modSp new mod">
        <pc:chgData name="Voet van der, Nico" userId="d296b656-658f-4a7f-8f40-8606ee20cdb9" providerId="ADAL" clId="{9B0A489D-6AD4-4656-A940-BD1C54948745}" dt="2020-09-25T07:15:22.401" v="368" actId="20577"/>
        <pc:sldMkLst>
          <pc:docMk/>
          <pc:sldMk cId="1014068723" sldId="270"/>
        </pc:sldMkLst>
        <pc:spChg chg="mod">
          <ac:chgData name="Voet van der, Nico" userId="d296b656-658f-4a7f-8f40-8606ee20cdb9" providerId="ADAL" clId="{9B0A489D-6AD4-4656-A940-BD1C54948745}" dt="2020-09-25T07:12:01.632" v="25" actId="20577"/>
          <ac:spMkLst>
            <pc:docMk/>
            <pc:sldMk cId="1014068723" sldId="270"/>
            <ac:spMk id="2" creationId="{0EE3F362-9F88-4A20-AC90-2492F71BEA96}"/>
          </ac:spMkLst>
        </pc:spChg>
        <pc:spChg chg="mod">
          <ac:chgData name="Voet van der, Nico" userId="d296b656-658f-4a7f-8f40-8606ee20cdb9" providerId="ADAL" clId="{9B0A489D-6AD4-4656-A940-BD1C54948745}" dt="2020-09-25T07:15:22.401" v="368" actId="20577"/>
          <ac:spMkLst>
            <pc:docMk/>
            <pc:sldMk cId="1014068723" sldId="270"/>
            <ac:spMk id="3" creationId="{87A9F055-743D-4F70-924F-8247DE2E1C96}"/>
          </ac:spMkLst>
        </pc:spChg>
      </pc:sldChg>
      <pc:sldChg chg="modSp new mod">
        <pc:chgData name="Voet van der, Nico" userId="d296b656-658f-4a7f-8f40-8606ee20cdb9" providerId="ADAL" clId="{9B0A489D-6AD4-4656-A940-BD1C54948745}" dt="2020-10-01T13:02:02.079" v="938" actId="20577"/>
        <pc:sldMkLst>
          <pc:docMk/>
          <pc:sldMk cId="1611564373" sldId="271"/>
        </pc:sldMkLst>
        <pc:spChg chg="mod">
          <ac:chgData name="Voet van der, Nico" userId="d296b656-658f-4a7f-8f40-8606ee20cdb9" providerId="ADAL" clId="{9B0A489D-6AD4-4656-A940-BD1C54948745}" dt="2020-10-01T12:55:52.123" v="458" actId="20577"/>
          <ac:spMkLst>
            <pc:docMk/>
            <pc:sldMk cId="1611564373" sldId="271"/>
            <ac:spMk id="2" creationId="{4C18E8A0-3687-4A73-826D-60B189EE885D}"/>
          </ac:spMkLst>
        </pc:spChg>
        <pc:spChg chg="mod">
          <ac:chgData name="Voet van der, Nico" userId="d296b656-658f-4a7f-8f40-8606ee20cdb9" providerId="ADAL" clId="{9B0A489D-6AD4-4656-A940-BD1C54948745}" dt="2020-10-01T13:02:02.079" v="938" actId="20577"/>
          <ac:spMkLst>
            <pc:docMk/>
            <pc:sldMk cId="1611564373" sldId="271"/>
            <ac:spMk id="3" creationId="{58CC25BF-4487-45BB-BD4F-42CA9C915A07}"/>
          </ac:spMkLst>
        </pc:spChg>
      </pc:sldChg>
      <pc:sldChg chg="modSp new mod">
        <pc:chgData name="Voet van der, Nico" userId="d296b656-658f-4a7f-8f40-8606ee20cdb9" providerId="ADAL" clId="{9B0A489D-6AD4-4656-A940-BD1C54948745}" dt="2020-10-01T13:00:49.814" v="870" actId="20577"/>
        <pc:sldMkLst>
          <pc:docMk/>
          <pc:sldMk cId="3663132644" sldId="272"/>
        </pc:sldMkLst>
        <pc:spChg chg="mod">
          <ac:chgData name="Voet van der, Nico" userId="d296b656-658f-4a7f-8f40-8606ee20cdb9" providerId="ADAL" clId="{9B0A489D-6AD4-4656-A940-BD1C54948745}" dt="2020-10-01T12:59:34.770" v="661" actId="20577"/>
          <ac:spMkLst>
            <pc:docMk/>
            <pc:sldMk cId="3663132644" sldId="272"/>
            <ac:spMk id="2" creationId="{27B124FA-D3B9-40C8-9D87-E6D630802CF2}"/>
          </ac:spMkLst>
        </pc:spChg>
        <pc:spChg chg="mod">
          <ac:chgData name="Voet van der, Nico" userId="d296b656-658f-4a7f-8f40-8606ee20cdb9" providerId="ADAL" clId="{9B0A489D-6AD4-4656-A940-BD1C54948745}" dt="2020-10-01T13:00:49.814" v="870" actId="20577"/>
          <ac:spMkLst>
            <pc:docMk/>
            <pc:sldMk cId="3663132644" sldId="272"/>
            <ac:spMk id="3" creationId="{1798C410-9642-403F-AE71-29FEA7A9BEEE}"/>
          </ac:spMkLst>
        </pc:spChg>
      </pc:sldChg>
      <pc:sldChg chg="addSp delSp modSp new mod">
        <pc:chgData name="Voet van der, Nico" userId="d296b656-658f-4a7f-8f40-8606ee20cdb9" providerId="ADAL" clId="{9B0A489D-6AD4-4656-A940-BD1C54948745}" dt="2020-10-01T13:05:34.932" v="951" actId="1076"/>
        <pc:sldMkLst>
          <pc:docMk/>
          <pc:sldMk cId="2782227003" sldId="273"/>
        </pc:sldMkLst>
        <pc:spChg chg="add del">
          <ac:chgData name="Voet van der, Nico" userId="d296b656-658f-4a7f-8f40-8606ee20cdb9" providerId="ADAL" clId="{9B0A489D-6AD4-4656-A940-BD1C54948745}" dt="2020-10-01T13:04:17.699" v="942" actId="22"/>
          <ac:spMkLst>
            <pc:docMk/>
            <pc:sldMk cId="2782227003" sldId="273"/>
            <ac:spMk id="4" creationId="{5D992BFE-7095-4A11-A580-E9748C7AD57C}"/>
          </ac:spMkLst>
        </pc:spChg>
        <pc:spChg chg="add del">
          <ac:chgData name="Voet van der, Nico" userId="d296b656-658f-4a7f-8f40-8606ee20cdb9" providerId="ADAL" clId="{9B0A489D-6AD4-4656-A940-BD1C54948745}" dt="2020-10-01T13:05:02.096" v="944" actId="22"/>
          <ac:spMkLst>
            <pc:docMk/>
            <pc:sldMk cId="2782227003" sldId="273"/>
            <ac:spMk id="6" creationId="{B110C29E-79DF-4E4D-BE11-B27709BB40DF}"/>
          </ac:spMkLst>
        </pc:spChg>
        <pc:spChg chg="add">
          <ac:chgData name="Voet van der, Nico" userId="d296b656-658f-4a7f-8f40-8606ee20cdb9" providerId="ADAL" clId="{9B0A489D-6AD4-4656-A940-BD1C54948745}" dt="2020-10-01T13:05:08.391" v="946" actId="22"/>
          <ac:spMkLst>
            <pc:docMk/>
            <pc:sldMk cId="2782227003" sldId="273"/>
            <ac:spMk id="8" creationId="{DEEBD091-18A7-4991-9DED-B9C0438D06B5}"/>
          </ac:spMkLst>
        </pc:spChg>
        <pc:picChg chg="add mod">
          <ac:chgData name="Voet van der, Nico" userId="d296b656-658f-4a7f-8f40-8606ee20cdb9" providerId="ADAL" clId="{9B0A489D-6AD4-4656-A940-BD1C54948745}" dt="2020-10-01T13:05:34.932" v="951" actId="1076"/>
          <ac:picMkLst>
            <pc:docMk/>
            <pc:sldMk cId="2782227003" sldId="273"/>
            <ac:picMk id="2" creationId="{EAE541A7-56CB-431B-90A9-3193277A6C97}"/>
          </ac:picMkLst>
        </pc:picChg>
      </pc:sldChg>
      <pc:sldChg chg="addSp new mod">
        <pc:chgData name="Voet van der, Nico" userId="d296b656-658f-4a7f-8f40-8606ee20cdb9" providerId="ADAL" clId="{9B0A489D-6AD4-4656-A940-BD1C54948745}" dt="2020-10-01T13:07:16.341" v="954" actId="22"/>
        <pc:sldMkLst>
          <pc:docMk/>
          <pc:sldMk cId="871424844" sldId="274"/>
        </pc:sldMkLst>
        <pc:spChg chg="add">
          <ac:chgData name="Voet van der, Nico" userId="d296b656-658f-4a7f-8f40-8606ee20cdb9" providerId="ADAL" clId="{9B0A489D-6AD4-4656-A940-BD1C54948745}" dt="2020-10-01T13:07:16.341" v="954" actId="22"/>
          <ac:spMkLst>
            <pc:docMk/>
            <pc:sldMk cId="871424844" sldId="274"/>
            <ac:spMk id="4" creationId="{0163D87A-0AC0-4C86-BFB3-DF34DDDDBCAB}"/>
          </ac:spMkLst>
        </pc:spChg>
        <pc:picChg chg="add">
          <ac:chgData name="Voet van der, Nico" userId="d296b656-658f-4a7f-8f40-8606ee20cdb9" providerId="ADAL" clId="{9B0A489D-6AD4-4656-A940-BD1C54948745}" dt="2020-10-01T13:06:31.396" v="953"/>
          <ac:picMkLst>
            <pc:docMk/>
            <pc:sldMk cId="871424844" sldId="274"/>
            <ac:picMk id="2" creationId="{597A83A5-5613-4315-82F3-9B6210F510A8}"/>
          </ac:picMkLst>
        </pc:picChg>
      </pc:sldChg>
      <pc:sldChg chg="addSp delSp new mod">
        <pc:chgData name="Voet van der, Nico" userId="d296b656-658f-4a7f-8f40-8606ee20cdb9" providerId="ADAL" clId="{9B0A489D-6AD4-4656-A940-BD1C54948745}" dt="2020-10-01T13:11:15.110" v="959" actId="22"/>
        <pc:sldMkLst>
          <pc:docMk/>
          <pc:sldMk cId="3493603152" sldId="275"/>
        </pc:sldMkLst>
        <pc:spChg chg="add del">
          <ac:chgData name="Voet van der, Nico" userId="d296b656-658f-4a7f-8f40-8606ee20cdb9" providerId="ADAL" clId="{9B0A489D-6AD4-4656-A940-BD1C54948745}" dt="2020-10-01T13:10:53.433" v="958" actId="22"/>
          <ac:spMkLst>
            <pc:docMk/>
            <pc:sldMk cId="3493603152" sldId="275"/>
            <ac:spMk id="4" creationId="{F507CDEA-C377-4B51-BAFA-BB4D2F64F35B}"/>
          </ac:spMkLst>
        </pc:spChg>
        <pc:spChg chg="add">
          <ac:chgData name="Voet van der, Nico" userId="d296b656-658f-4a7f-8f40-8606ee20cdb9" providerId="ADAL" clId="{9B0A489D-6AD4-4656-A940-BD1C54948745}" dt="2020-10-01T13:11:15.110" v="959" actId="22"/>
          <ac:spMkLst>
            <pc:docMk/>
            <pc:sldMk cId="3493603152" sldId="275"/>
            <ac:spMk id="6" creationId="{4A7893EB-9892-417C-85EB-149FF106E7D0}"/>
          </ac:spMkLst>
        </pc:spChg>
        <pc:picChg chg="add">
          <ac:chgData name="Voet van der, Nico" userId="d296b656-658f-4a7f-8f40-8606ee20cdb9" providerId="ADAL" clId="{9B0A489D-6AD4-4656-A940-BD1C54948745}" dt="2020-10-01T13:10:25.103" v="956"/>
          <ac:picMkLst>
            <pc:docMk/>
            <pc:sldMk cId="3493603152" sldId="275"/>
            <ac:picMk id="2" creationId="{10B0CD26-5566-4540-BCA8-A4F495543EA2}"/>
          </ac:picMkLst>
        </pc:picChg>
      </pc:sldChg>
      <pc:sldChg chg="addSp delSp modSp new mod">
        <pc:chgData name="Voet van der, Nico" userId="d296b656-658f-4a7f-8f40-8606ee20cdb9" providerId="ADAL" clId="{9B0A489D-6AD4-4656-A940-BD1C54948745}" dt="2020-10-01T13:13:46.539" v="968" actId="14100"/>
        <pc:sldMkLst>
          <pc:docMk/>
          <pc:sldMk cId="1769595525" sldId="276"/>
        </pc:sldMkLst>
        <pc:spChg chg="add del">
          <ac:chgData name="Voet van der, Nico" userId="d296b656-658f-4a7f-8f40-8606ee20cdb9" providerId="ADAL" clId="{9B0A489D-6AD4-4656-A940-BD1C54948745}" dt="2020-10-01T13:13:02.903" v="965" actId="22"/>
          <ac:spMkLst>
            <pc:docMk/>
            <pc:sldMk cId="1769595525" sldId="276"/>
            <ac:spMk id="4" creationId="{233DCF58-1FB9-4006-99F0-530FA687F59B}"/>
          </ac:spMkLst>
        </pc:spChg>
        <pc:spChg chg="add">
          <ac:chgData name="Voet van der, Nico" userId="d296b656-658f-4a7f-8f40-8606ee20cdb9" providerId="ADAL" clId="{9B0A489D-6AD4-4656-A940-BD1C54948745}" dt="2020-10-01T13:13:38.150" v="966" actId="22"/>
          <ac:spMkLst>
            <pc:docMk/>
            <pc:sldMk cId="1769595525" sldId="276"/>
            <ac:spMk id="6" creationId="{95D69167-A407-4B51-962E-64F1D817FE3E}"/>
          </ac:spMkLst>
        </pc:spChg>
        <pc:picChg chg="add mod">
          <ac:chgData name="Voet van der, Nico" userId="d296b656-658f-4a7f-8f40-8606ee20cdb9" providerId="ADAL" clId="{9B0A489D-6AD4-4656-A940-BD1C54948745}" dt="2020-10-01T13:13:46.539" v="968" actId="14100"/>
          <ac:picMkLst>
            <pc:docMk/>
            <pc:sldMk cId="1769595525" sldId="276"/>
            <ac:picMk id="2" creationId="{34260030-D813-4D51-AE40-E420AD8B8ED1}"/>
          </ac:picMkLst>
        </pc:picChg>
      </pc:sldChg>
      <pc:sldChg chg="addSp delSp modSp new mod">
        <pc:chgData name="Voet van der, Nico" userId="d296b656-658f-4a7f-8f40-8606ee20cdb9" providerId="ADAL" clId="{9B0A489D-6AD4-4656-A940-BD1C54948745}" dt="2020-10-01T13:16:15.927" v="1006" actId="14100"/>
        <pc:sldMkLst>
          <pc:docMk/>
          <pc:sldMk cId="1713060322" sldId="277"/>
        </pc:sldMkLst>
        <pc:spChg chg="mod">
          <ac:chgData name="Voet van der, Nico" userId="d296b656-658f-4a7f-8f40-8606ee20cdb9" providerId="ADAL" clId="{9B0A489D-6AD4-4656-A940-BD1C54948745}" dt="2020-10-01T13:16:08.831" v="1004" actId="20577"/>
          <ac:spMkLst>
            <pc:docMk/>
            <pc:sldMk cId="1713060322" sldId="277"/>
            <ac:spMk id="2" creationId="{33EF551A-2A17-436C-942D-1056C5AB4950}"/>
          </ac:spMkLst>
        </pc:spChg>
        <pc:spChg chg="del">
          <ac:chgData name="Voet van der, Nico" userId="d296b656-658f-4a7f-8f40-8606ee20cdb9" providerId="ADAL" clId="{9B0A489D-6AD4-4656-A940-BD1C54948745}" dt="2020-10-01T13:15:49.021" v="970"/>
          <ac:spMkLst>
            <pc:docMk/>
            <pc:sldMk cId="1713060322" sldId="277"/>
            <ac:spMk id="3" creationId="{30756BDD-7B1C-42E8-85B0-80E4B30BE577}"/>
          </ac:spMkLst>
        </pc:spChg>
        <pc:picChg chg="add mod">
          <ac:chgData name="Voet van der, Nico" userId="d296b656-658f-4a7f-8f40-8606ee20cdb9" providerId="ADAL" clId="{9B0A489D-6AD4-4656-A940-BD1C54948745}" dt="2020-10-01T13:16:15.927" v="1006" actId="14100"/>
          <ac:picMkLst>
            <pc:docMk/>
            <pc:sldMk cId="1713060322" sldId="277"/>
            <ac:picMk id="4" creationId="{F375D471-4C9F-4158-A39D-251C93B29456}"/>
          </ac:picMkLst>
        </pc:picChg>
      </pc:sldChg>
      <pc:sldChg chg="addSp delSp modSp new del mod">
        <pc:chgData name="Voet van der, Nico" userId="d296b656-658f-4a7f-8f40-8606ee20cdb9" providerId="ADAL" clId="{9B0A489D-6AD4-4656-A940-BD1C54948745}" dt="2020-10-01T13:20:47.397" v="1066" actId="2696"/>
        <pc:sldMkLst>
          <pc:docMk/>
          <pc:sldMk cId="2257869448" sldId="278"/>
        </pc:sldMkLst>
        <pc:spChg chg="mod">
          <ac:chgData name="Voet van der, Nico" userId="d296b656-658f-4a7f-8f40-8606ee20cdb9" providerId="ADAL" clId="{9B0A489D-6AD4-4656-A940-BD1C54948745}" dt="2020-10-01T13:19:49.809" v="1063" actId="6549"/>
          <ac:spMkLst>
            <pc:docMk/>
            <pc:sldMk cId="2257869448" sldId="278"/>
            <ac:spMk id="2" creationId="{C1B9E9B5-E806-4527-BC55-E382442E2C39}"/>
          </ac:spMkLst>
        </pc:spChg>
        <pc:spChg chg="del mod">
          <ac:chgData name="Voet van der, Nico" userId="d296b656-658f-4a7f-8f40-8606ee20cdb9" providerId="ADAL" clId="{9B0A489D-6AD4-4656-A940-BD1C54948745}" dt="2020-10-01T13:18:45.319" v="1010"/>
          <ac:spMkLst>
            <pc:docMk/>
            <pc:sldMk cId="2257869448" sldId="278"/>
            <ac:spMk id="3" creationId="{19D0BDF0-5B03-4FCD-8554-DF47288A25EB}"/>
          </ac:spMkLst>
        </pc:spChg>
        <pc:picChg chg="add mod">
          <ac:chgData name="Voet van der, Nico" userId="d296b656-658f-4a7f-8f40-8606ee20cdb9" providerId="ADAL" clId="{9B0A489D-6AD4-4656-A940-BD1C54948745}" dt="2020-10-01T13:18:45.319" v="1010"/>
          <ac:picMkLst>
            <pc:docMk/>
            <pc:sldMk cId="2257869448" sldId="278"/>
            <ac:picMk id="4" creationId="{B8FF3D80-53C0-4D7E-B923-FABE4CF71F7C}"/>
          </ac:picMkLst>
        </pc:picChg>
      </pc:sldChg>
      <pc:sldChg chg="addSp new">
        <pc:chgData name="Voet van der, Nico" userId="d296b656-658f-4a7f-8f40-8606ee20cdb9" providerId="ADAL" clId="{9B0A489D-6AD4-4656-A940-BD1C54948745}" dt="2020-10-01T13:20:35.514" v="1065"/>
        <pc:sldMkLst>
          <pc:docMk/>
          <pc:sldMk cId="1825732404" sldId="279"/>
        </pc:sldMkLst>
        <pc:picChg chg="add">
          <ac:chgData name="Voet van der, Nico" userId="d296b656-658f-4a7f-8f40-8606ee20cdb9" providerId="ADAL" clId="{9B0A489D-6AD4-4656-A940-BD1C54948745}" dt="2020-10-01T13:20:35.514" v="1065"/>
          <ac:picMkLst>
            <pc:docMk/>
            <pc:sldMk cId="1825732404" sldId="279"/>
            <ac:picMk id="2" creationId="{0C60DB52-1B31-44EB-B20B-3E1E328EF68B}"/>
          </ac:picMkLst>
        </pc:picChg>
      </pc:sldChg>
      <pc:sldChg chg="modSp new mod">
        <pc:chgData name="Voet van der, Nico" userId="d296b656-658f-4a7f-8f40-8606ee20cdb9" providerId="ADAL" clId="{9B0A489D-6AD4-4656-A940-BD1C54948745}" dt="2020-10-01T13:22:12.135" v="1282" actId="20577"/>
        <pc:sldMkLst>
          <pc:docMk/>
          <pc:sldMk cId="604635914" sldId="280"/>
        </pc:sldMkLst>
        <pc:spChg chg="mod">
          <ac:chgData name="Voet van der, Nico" userId="d296b656-658f-4a7f-8f40-8606ee20cdb9" providerId="ADAL" clId="{9B0A489D-6AD4-4656-A940-BD1C54948745}" dt="2020-10-01T13:21:07.165" v="1085" actId="20577"/>
          <ac:spMkLst>
            <pc:docMk/>
            <pc:sldMk cId="604635914" sldId="280"/>
            <ac:spMk id="2" creationId="{E9F280E2-34FB-46A1-B2CF-94FDC0D74938}"/>
          </ac:spMkLst>
        </pc:spChg>
        <pc:spChg chg="mod">
          <ac:chgData name="Voet van der, Nico" userId="d296b656-658f-4a7f-8f40-8606ee20cdb9" providerId="ADAL" clId="{9B0A489D-6AD4-4656-A940-BD1C54948745}" dt="2020-10-01T13:22:12.135" v="1282" actId="20577"/>
          <ac:spMkLst>
            <pc:docMk/>
            <pc:sldMk cId="604635914" sldId="280"/>
            <ac:spMk id="3" creationId="{3FD52DA5-F21F-47D3-A22A-BE6104A0BA0E}"/>
          </ac:spMkLst>
        </pc:spChg>
      </pc:sldChg>
      <pc:sldChg chg="addSp delSp modSp new mod">
        <pc:chgData name="Voet van der, Nico" userId="d296b656-658f-4a7f-8f40-8606ee20cdb9" providerId="ADAL" clId="{9B0A489D-6AD4-4656-A940-BD1C54948745}" dt="2020-10-01T13:24:13.708" v="1401" actId="20577"/>
        <pc:sldMkLst>
          <pc:docMk/>
          <pc:sldMk cId="703433768" sldId="281"/>
        </pc:sldMkLst>
        <pc:spChg chg="mod">
          <ac:chgData name="Voet van der, Nico" userId="d296b656-658f-4a7f-8f40-8606ee20cdb9" providerId="ADAL" clId="{9B0A489D-6AD4-4656-A940-BD1C54948745}" dt="2020-10-01T13:23:44.720" v="1293" actId="5793"/>
          <ac:spMkLst>
            <pc:docMk/>
            <pc:sldMk cId="703433768" sldId="281"/>
            <ac:spMk id="2" creationId="{D53D8F66-86C8-4C94-AC71-9DEFEC46AF93}"/>
          </ac:spMkLst>
        </pc:spChg>
        <pc:spChg chg="mod">
          <ac:chgData name="Voet van der, Nico" userId="d296b656-658f-4a7f-8f40-8606ee20cdb9" providerId="ADAL" clId="{9B0A489D-6AD4-4656-A940-BD1C54948745}" dt="2020-10-01T13:24:13.708" v="1401" actId="20577"/>
          <ac:spMkLst>
            <pc:docMk/>
            <pc:sldMk cId="703433768" sldId="281"/>
            <ac:spMk id="3" creationId="{18FB6EC6-34B0-4103-BC38-D42687679642}"/>
          </ac:spMkLst>
        </pc:spChg>
        <pc:spChg chg="del">
          <ac:chgData name="Voet van der, Nico" userId="d296b656-658f-4a7f-8f40-8606ee20cdb9" providerId="ADAL" clId="{9B0A489D-6AD4-4656-A940-BD1C54948745}" dt="2020-10-01T13:23:32.122" v="1284"/>
          <ac:spMkLst>
            <pc:docMk/>
            <pc:sldMk cId="703433768" sldId="281"/>
            <ac:spMk id="4" creationId="{C320DD57-0865-4CE2-8B72-65A90A73A180}"/>
          </ac:spMkLst>
        </pc:spChg>
        <pc:picChg chg="add mod">
          <ac:chgData name="Voet van der, Nico" userId="d296b656-658f-4a7f-8f40-8606ee20cdb9" providerId="ADAL" clId="{9B0A489D-6AD4-4656-A940-BD1C54948745}" dt="2020-10-01T13:23:38.233" v="1286" actId="14100"/>
          <ac:picMkLst>
            <pc:docMk/>
            <pc:sldMk cId="703433768" sldId="281"/>
            <ac:picMk id="5" creationId="{A1EDBD0F-47B6-4EF4-A302-77A9E701F932}"/>
          </ac:picMkLst>
        </pc:picChg>
      </pc:sldChg>
      <pc:sldChg chg="addSp delSp modSp new mod">
        <pc:chgData name="Voet van der, Nico" userId="d296b656-658f-4a7f-8f40-8606ee20cdb9" providerId="ADAL" clId="{9B0A489D-6AD4-4656-A940-BD1C54948745}" dt="2020-10-01T13:30:18.465" v="1636" actId="20577"/>
        <pc:sldMkLst>
          <pc:docMk/>
          <pc:sldMk cId="2470906223" sldId="282"/>
        </pc:sldMkLst>
        <pc:spChg chg="mod">
          <ac:chgData name="Voet van der, Nico" userId="d296b656-658f-4a7f-8f40-8606ee20cdb9" providerId="ADAL" clId="{9B0A489D-6AD4-4656-A940-BD1C54948745}" dt="2020-10-01T13:28:28.281" v="1417" actId="20577"/>
          <ac:spMkLst>
            <pc:docMk/>
            <pc:sldMk cId="2470906223" sldId="282"/>
            <ac:spMk id="2" creationId="{10D9A2FF-B96C-476D-9CC1-CBC67E5AD394}"/>
          </ac:spMkLst>
        </pc:spChg>
        <pc:spChg chg="mod">
          <ac:chgData name="Voet van der, Nico" userId="d296b656-658f-4a7f-8f40-8606ee20cdb9" providerId="ADAL" clId="{9B0A489D-6AD4-4656-A940-BD1C54948745}" dt="2020-10-01T13:30:18.465" v="1636" actId="20577"/>
          <ac:spMkLst>
            <pc:docMk/>
            <pc:sldMk cId="2470906223" sldId="282"/>
            <ac:spMk id="3" creationId="{FD412CFB-5F83-4385-B275-0A31C68F6BCB}"/>
          </ac:spMkLst>
        </pc:spChg>
        <pc:spChg chg="del">
          <ac:chgData name="Voet van der, Nico" userId="d296b656-658f-4a7f-8f40-8606ee20cdb9" providerId="ADAL" clId="{9B0A489D-6AD4-4656-A940-BD1C54948745}" dt="2020-10-01T13:28:18.060" v="1403"/>
          <ac:spMkLst>
            <pc:docMk/>
            <pc:sldMk cId="2470906223" sldId="282"/>
            <ac:spMk id="4" creationId="{9F27ACEF-6448-49AE-8FE6-AB2414E21FF2}"/>
          </ac:spMkLst>
        </pc:spChg>
        <pc:picChg chg="add mod">
          <ac:chgData name="Voet van der, Nico" userId="d296b656-658f-4a7f-8f40-8606ee20cdb9" providerId="ADAL" clId="{9B0A489D-6AD4-4656-A940-BD1C54948745}" dt="2020-10-01T13:28:18.060" v="1403"/>
          <ac:picMkLst>
            <pc:docMk/>
            <pc:sldMk cId="2470906223" sldId="282"/>
            <ac:picMk id="5" creationId="{CDD338B7-E27D-49D0-A8BA-4DA2F0A5DB37}"/>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a:t>Klik om de stijl te bewerken</a:t>
            </a:r>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 om de ondertitelstijl van het model te bewerken</a:t>
            </a:r>
          </a:p>
        </p:txBody>
      </p:sp>
      <p:sp>
        <p:nvSpPr>
          <p:cNvPr id="4" name="Tijdelijke aanduiding voor datum 3"/>
          <p:cNvSpPr>
            <a:spLocks noGrp="1"/>
          </p:cNvSpPr>
          <p:nvPr>
            <p:ph type="dt" sz="half" idx="10"/>
          </p:nvPr>
        </p:nvSpPr>
        <p:spPr/>
        <p:txBody>
          <a:bodyPr/>
          <a:lstStyle/>
          <a:p>
            <a:fld id="{35B43FFA-18F5-422A-A602-AE90F0AB4F0B}" type="datetimeFigureOut">
              <a:rPr lang="nl-NL" smtClean="0"/>
              <a:t>1-10-2020</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06BF2E0A-4D66-4578-87DF-FFC488A4ABB5}" type="slidenum">
              <a:rPr lang="nl-NL" smtClean="0"/>
              <a:t>‹nr.›</a:t>
            </a:fld>
            <a:endParaRPr lang="nl-NL"/>
          </a:p>
        </p:txBody>
      </p:sp>
    </p:spTree>
    <p:extLst>
      <p:ext uri="{BB962C8B-B14F-4D97-AF65-F5344CB8AC3E}">
        <p14:creationId xmlns:p14="http://schemas.microsoft.com/office/powerpoint/2010/main" val="29912162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idx="1"/>
          </p:nvPr>
        </p:nvSpPr>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35B43FFA-18F5-422A-A602-AE90F0AB4F0B}" type="datetimeFigureOut">
              <a:rPr lang="nl-NL" smtClean="0"/>
              <a:t>1-10-2020</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06BF2E0A-4D66-4578-87DF-FFC488A4ABB5}" type="slidenum">
              <a:rPr lang="nl-NL" smtClean="0"/>
              <a:t>‹nr.›</a:t>
            </a:fld>
            <a:endParaRPr lang="nl-NL"/>
          </a:p>
        </p:txBody>
      </p:sp>
    </p:spTree>
    <p:extLst>
      <p:ext uri="{BB962C8B-B14F-4D97-AF65-F5344CB8AC3E}">
        <p14:creationId xmlns:p14="http://schemas.microsoft.com/office/powerpoint/2010/main" val="21739741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a:t>Klik om de stijl te bewerken</a:t>
            </a:r>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 om de modelstijlen te bewerken</a:t>
            </a:r>
          </a:p>
        </p:txBody>
      </p:sp>
      <p:sp>
        <p:nvSpPr>
          <p:cNvPr id="4" name="Tijdelijke aanduiding voor datum 3"/>
          <p:cNvSpPr>
            <a:spLocks noGrp="1"/>
          </p:cNvSpPr>
          <p:nvPr>
            <p:ph type="dt" sz="half" idx="10"/>
          </p:nvPr>
        </p:nvSpPr>
        <p:spPr/>
        <p:txBody>
          <a:bodyPr/>
          <a:lstStyle/>
          <a:p>
            <a:fld id="{35B43FFA-18F5-422A-A602-AE90F0AB4F0B}" type="datetimeFigureOut">
              <a:rPr lang="nl-NL" smtClean="0"/>
              <a:t>1-10-2020</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06BF2E0A-4D66-4578-87DF-FFC488A4ABB5}" type="slidenum">
              <a:rPr lang="nl-NL" smtClean="0"/>
              <a:t>‹nr.›</a:t>
            </a:fld>
            <a:endParaRPr lang="nl-NL"/>
          </a:p>
        </p:txBody>
      </p:sp>
    </p:spTree>
    <p:extLst>
      <p:ext uri="{BB962C8B-B14F-4D97-AF65-F5344CB8AC3E}">
        <p14:creationId xmlns:p14="http://schemas.microsoft.com/office/powerpoint/2010/main" val="33328404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p:cNvSpPr>
            <a:spLocks noGrp="1"/>
          </p:cNvSpPr>
          <p:nvPr>
            <p:ph type="dt" sz="half" idx="10"/>
          </p:nvPr>
        </p:nvSpPr>
        <p:spPr/>
        <p:txBody>
          <a:bodyPr/>
          <a:lstStyle/>
          <a:p>
            <a:fld id="{35B43FFA-18F5-422A-A602-AE90F0AB4F0B}" type="datetimeFigureOut">
              <a:rPr lang="nl-NL" smtClean="0"/>
              <a:t>1-10-2020</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06BF2E0A-4D66-4578-87DF-FFC488A4ABB5}" type="slidenum">
              <a:rPr lang="nl-NL" smtClean="0"/>
              <a:t>‹nr.›</a:t>
            </a:fld>
            <a:endParaRPr lang="nl-NL"/>
          </a:p>
        </p:txBody>
      </p:sp>
    </p:spTree>
    <p:extLst>
      <p:ext uri="{BB962C8B-B14F-4D97-AF65-F5344CB8AC3E}">
        <p14:creationId xmlns:p14="http://schemas.microsoft.com/office/powerpoint/2010/main" val="1560277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a:t>Klik om de stijl te bewerken</a:t>
            </a:r>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p:cNvSpPr>
            <a:spLocks noGrp="1"/>
          </p:cNvSpPr>
          <p:nvPr>
            <p:ph type="dt" sz="half" idx="10"/>
          </p:nvPr>
        </p:nvSpPr>
        <p:spPr/>
        <p:txBody>
          <a:bodyPr/>
          <a:lstStyle/>
          <a:p>
            <a:fld id="{35B43FFA-18F5-422A-A602-AE90F0AB4F0B}" type="datetimeFigureOut">
              <a:rPr lang="nl-NL" smtClean="0"/>
              <a:t>1-10-2020</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06BF2E0A-4D66-4578-87DF-FFC488A4ABB5}" type="slidenum">
              <a:rPr lang="nl-NL" smtClean="0"/>
              <a:t>‹nr.›</a:t>
            </a:fld>
            <a:endParaRPr lang="nl-NL"/>
          </a:p>
        </p:txBody>
      </p:sp>
    </p:spTree>
    <p:extLst>
      <p:ext uri="{BB962C8B-B14F-4D97-AF65-F5344CB8AC3E}">
        <p14:creationId xmlns:p14="http://schemas.microsoft.com/office/powerpoint/2010/main" val="17934769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datum 2"/>
          <p:cNvSpPr>
            <a:spLocks noGrp="1"/>
          </p:cNvSpPr>
          <p:nvPr>
            <p:ph type="dt" sz="half" idx="10"/>
          </p:nvPr>
        </p:nvSpPr>
        <p:spPr/>
        <p:txBody>
          <a:bodyPr/>
          <a:lstStyle/>
          <a:p>
            <a:fld id="{35B43FFA-18F5-422A-A602-AE90F0AB4F0B}" type="datetimeFigureOut">
              <a:rPr lang="nl-NL" smtClean="0"/>
              <a:t>1-10-2020</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06BF2E0A-4D66-4578-87DF-FFC488A4ABB5}" type="slidenum">
              <a:rPr lang="nl-NL" smtClean="0"/>
              <a:t>‹nr.›</a:t>
            </a:fld>
            <a:endParaRPr lang="nl-NL"/>
          </a:p>
        </p:txBody>
      </p:sp>
    </p:spTree>
    <p:extLst>
      <p:ext uri="{BB962C8B-B14F-4D97-AF65-F5344CB8AC3E}">
        <p14:creationId xmlns:p14="http://schemas.microsoft.com/office/powerpoint/2010/main" val="1918306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35B43FFA-18F5-422A-A602-AE90F0AB4F0B}" type="datetimeFigureOut">
              <a:rPr lang="nl-NL" smtClean="0"/>
              <a:t>1-10-2020</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06BF2E0A-4D66-4578-87DF-FFC488A4ABB5}" type="slidenum">
              <a:rPr lang="nl-NL" smtClean="0"/>
              <a:t>‹nr.›</a:t>
            </a:fld>
            <a:endParaRPr lang="nl-NL"/>
          </a:p>
        </p:txBody>
      </p:sp>
    </p:spTree>
    <p:extLst>
      <p:ext uri="{BB962C8B-B14F-4D97-AF65-F5344CB8AC3E}">
        <p14:creationId xmlns:p14="http://schemas.microsoft.com/office/powerpoint/2010/main" val="17029703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a:t>Klik om de stijl te bewerken</a:t>
            </a:r>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p>
            <a:fld id="{35B43FFA-18F5-422A-A602-AE90F0AB4F0B}" type="datetimeFigureOut">
              <a:rPr lang="nl-NL" smtClean="0"/>
              <a:t>1-10-2020</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06BF2E0A-4D66-4578-87DF-FFC488A4ABB5}" type="slidenum">
              <a:rPr lang="nl-NL" smtClean="0"/>
              <a:t>‹nr.›</a:t>
            </a:fld>
            <a:endParaRPr lang="nl-NL"/>
          </a:p>
        </p:txBody>
      </p:sp>
    </p:spTree>
    <p:extLst>
      <p:ext uri="{BB962C8B-B14F-4D97-AF65-F5344CB8AC3E}">
        <p14:creationId xmlns:p14="http://schemas.microsoft.com/office/powerpoint/2010/main" val="13690141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a:t>Klik om de stijl te bewerken</a:t>
            </a:r>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p>
            <a:fld id="{35B43FFA-18F5-422A-A602-AE90F0AB4F0B}" type="datetimeFigureOut">
              <a:rPr lang="nl-NL" smtClean="0"/>
              <a:t>1-10-2020</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06BF2E0A-4D66-4578-87DF-FFC488A4ABB5}" type="slidenum">
              <a:rPr lang="nl-NL" smtClean="0"/>
              <a:t>‹nr.›</a:t>
            </a:fld>
            <a:endParaRPr lang="nl-NL"/>
          </a:p>
        </p:txBody>
      </p:sp>
    </p:spTree>
    <p:extLst>
      <p:ext uri="{BB962C8B-B14F-4D97-AF65-F5344CB8AC3E}">
        <p14:creationId xmlns:p14="http://schemas.microsoft.com/office/powerpoint/2010/main" val="49860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verticale tekst 2"/>
          <p:cNvSpPr>
            <a:spLocks noGrp="1"/>
          </p:cNvSpPr>
          <p:nvPr>
            <p:ph type="body" orient="vert" idx="1"/>
          </p:nvPr>
        </p:nvSpPr>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35B43FFA-18F5-422A-A602-AE90F0AB4F0B}" type="datetimeFigureOut">
              <a:rPr lang="nl-NL" smtClean="0"/>
              <a:t>1-10-2020</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06BF2E0A-4D66-4578-87DF-FFC488A4ABB5}" type="slidenum">
              <a:rPr lang="nl-NL" smtClean="0"/>
              <a:t>‹nr.›</a:t>
            </a:fld>
            <a:endParaRPr lang="nl-NL"/>
          </a:p>
        </p:txBody>
      </p:sp>
    </p:spTree>
    <p:extLst>
      <p:ext uri="{BB962C8B-B14F-4D97-AF65-F5344CB8AC3E}">
        <p14:creationId xmlns:p14="http://schemas.microsoft.com/office/powerpoint/2010/main" val="41623833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a:t>Klik om de stijl te bewerken</a:t>
            </a:r>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35B43FFA-18F5-422A-A602-AE90F0AB4F0B}" type="datetimeFigureOut">
              <a:rPr lang="nl-NL" smtClean="0"/>
              <a:t>1-10-2020</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06BF2E0A-4D66-4578-87DF-FFC488A4ABB5}" type="slidenum">
              <a:rPr lang="nl-NL" smtClean="0"/>
              <a:t>‹nr.›</a:t>
            </a:fld>
            <a:endParaRPr lang="nl-NL"/>
          </a:p>
        </p:txBody>
      </p:sp>
    </p:spTree>
    <p:extLst>
      <p:ext uri="{BB962C8B-B14F-4D97-AF65-F5344CB8AC3E}">
        <p14:creationId xmlns:p14="http://schemas.microsoft.com/office/powerpoint/2010/main" val="13792686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a:t>Klik om de stijl te bewerken</a:t>
            </a:r>
          </a:p>
        </p:txBody>
      </p:sp>
      <p:sp>
        <p:nvSpPr>
          <p:cNvPr id="3" name="Tijdelijke aanduiding vo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B43FFA-18F5-422A-A602-AE90F0AB4F0B}" type="datetimeFigureOut">
              <a:rPr lang="nl-NL" smtClean="0"/>
              <a:t>1-10-2020</a:t>
            </a:fld>
            <a:endParaRPr lang="nl-NL"/>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BF2E0A-4D66-4578-87DF-FFC488A4ABB5}" type="slidenum">
              <a:rPr lang="nl-NL" smtClean="0"/>
              <a:t>‹nr.›</a:t>
            </a:fld>
            <a:endParaRPr lang="nl-NL"/>
          </a:p>
        </p:txBody>
      </p:sp>
    </p:spTree>
    <p:extLst>
      <p:ext uri="{BB962C8B-B14F-4D97-AF65-F5344CB8AC3E}">
        <p14:creationId xmlns:p14="http://schemas.microsoft.com/office/powerpoint/2010/main" val="17449553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nl-NL" dirty="0"/>
              <a:t>Keuzes maken</a:t>
            </a:r>
          </a:p>
        </p:txBody>
      </p:sp>
      <p:sp>
        <p:nvSpPr>
          <p:cNvPr id="3" name="Ondertitel 2"/>
          <p:cNvSpPr>
            <a:spLocks noGrp="1"/>
          </p:cNvSpPr>
          <p:nvPr>
            <p:ph type="subTitle" idx="1"/>
          </p:nvPr>
        </p:nvSpPr>
        <p:spPr/>
        <p:txBody>
          <a:bodyPr/>
          <a:lstStyle/>
          <a:p>
            <a:endParaRPr lang="nl-NL"/>
          </a:p>
        </p:txBody>
      </p:sp>
    </p:spTree>
    <p:extLst>
      <p:ext uri="{BB962C8B-B14F-4D97-AF65-F5344CB8AC3E}">
        <p14:creationId xmlns:p14="http://schemas.microsoft.com/office/powerpoint/2010/main" val="34281173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EAE541A7-56CB-431B-90A9-3193277A6C97}"/>
              </a:ext>
            </a:extLst>
          </p:cNvPr>
          <p:cNvPicPr>
            <a:picLocks noChangeAspect="1"/>
          </p:cNvPicPr>
          <p:nvPr/>
        </p:nvPicPr>
        <p:blipFill>
          <a:blip r:embed="rId2"/>
          <a:stretch>
            <a:fillRect/>
          </a:stretch>
        </p:blipFill>
        <p:spPr>
          <a:xfrm>
            <a:off x="1316948" y="548680"/>
            <a:ext cx="6510104" cy="4839178"/>
          </a:xfrm>
          <a:prstGeom prst="rect">
            <a:avLst/>
          </a:prstGeom>
        </p:spPr>
      </p:pic>
      <p:sp>
        <p:nvSpPr>
          <p:cNvPr id="8" name="Tekstvak 7">
            <a:extLst>
              <a:ext uri="{FF2B5EF4-FFF2-40B4-BE49-F238E27FC236}">
                <a16:creationId xmlns:a16="http://schemas.microsoft.com/office/drawing/2014/main" id="{DEEBD091-18A7-4991-9DED-B9C0438D06B5}"/>
              </a:ext>
            </a:extLst>
          </p:cNvPr>
          <p:cNvSpPr txBox="1"/>
          <p:nvPr/>
        </p:nvSpPr>
        <p:spPr>
          <a:xfrm>
            <a:off x="2286000" y="3108191"/>
            <a:ext cx="4572000" cy="646331"/>
          </a:xfrm>
          <a:prstGeom prst="rect">
            <a:avLst/>
          </a:prstGeom>
          <a:noFill/>
        </p:spPr>
        <p:txBody>
          <a:bodyPr wrap="square">
            <a:spAutoFit/>
          </a:bodyPr>
          <a:lstStyle/>
          <a:p>
            <a:r>
              <a:rPr lang="nl-NL" dirty="0"/>
              <a:t>https://payned.nl/wp-content/uploads/2019/04/keuze-300x223.jpg</a:t>
            </a:r>
          </a:p>
        </p:txBody>
      </p:sp>
    </p:spTree>
    <p:extLst>
      <p:ext uri="{BB962C8B-B14F-4D97-AF65-F5344CB8AC3E}">
        <p14:creationId xmlns:p14="http://schemas.microsoft.com/office/powerpoint/2010/main" val="27822270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Vraag</a:t>
            </a:r>
          </a:p>
        </p:txBody>
      </p:sp>
      <p:sp>
        <p:nvSpPr>
          <p:cNvPr id="3" name="Tijdelijke aanduiding voor inhoud 2"/>
          <p:cNvSpPr>
            <a:spLocks noGrp="1"/>
          </p:cNvSpPr>
          <p:nvPr>
            <p:ph idx="1"/>
          </p:nvPr>
        </p:nvSpPr>
        <p:spPr/>
        <p:txBody>
          <a:bodyPr/>
          <a:lstStyle/>
          <a:p>
            <a:r>
              <a:rPr lang="nl-NL" dirty="0"/>
              <a:t>Welk keuzeprobleem heb jij op dit moment?</a:t>
            </a:r>
          </a:p>
        </p:txBody>
      </p:sp>
    </p:spTree>
    <p:extLst>
      <p:ext uri="{BB962C8B-B14F-4D97-AF65-F5344CB8AC3E}">
        <p14:creationId xmlns:p14="http://schemas.microsoft.com/office/powerpoint/2010/main" val="37479540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597A83A5-5613-4315-82F3-9B6210F510A8}"/>
              </a:ext>
            </a:extLst>
          </p:cNvPr>
          <p:cNvPicPr>
            <a:picLocks noChangeAspect="1"/>
          </p:cNvPicPr>
          <p:nvPr/>
        </p:nvPicPr>
        <p:blipFill>
          <a:blip r:embed="rId2"/>
          <a:stretch>
            <a:fillRect/>
          </a:stretch>
        </p:blipFill>
        <p:spPr>
          <a:xfrm>
            <a:off x="690562" y="1076325"/>
            <a:ext cx="7762875" cy="4705350"/>
          </a:xfrm>
          <a:prstGeom prst="rect">
            <a:avLst/>
          </a:prstGeom>
        </p:spPr>
      </p:pic>
      <p:sp>
        <p:nvSpPr>
          <p:cNvPr id="4" name="Tekstvak 3">
            <a:extLst>
              <a:ext uri="{FF2B5EF4-FFF2-40B4-BE49-F238E27FC236}">
                <a16:creationId xmlns:a16="http://schemas.microsoft.com/office/drawing/2014/main" id="{0163D87A-0AC0-4C86-BFB3-DF34DDDDBCAB}"/>
              </a:ext>
            </a:extLst>
          </p:cNvPr>
          <p:cNvSpPr txBox="1"/>
          <p:nvPr/>
        </p:nvSpPr>
        <p:spPr>
          <a:xfrm>
            <a:off x="2286000" y="3246690"/>
            <a:ext cx="4572000" cy="369332"/>
          </a:xfrm>
          <a:prstGeom prst="rect">
            <a:avLst/>
          </a:prstGeom>
          <a:noFill/>
        </p:spPr>
        <p:txBody>
          <a:bodyPr wrap="square">
            <a:spAutoFit/>
          </a:bodyPr>
          <a:lstStyle/>
          <a:p>
            <a:r>
              <a:rPr lang="nl-NL" dirty="0"/>
              <a:t>https://leonvanrijswijk.nl/kiezen-of-helen/</a:t>
            </a:r>
          </a:p>
        </p:txBody>
      </p:sp>
    </p:spTree>
    <p:extLst>
      <p:ext uri="{BB962C8B-B14F-4D97-AF65-F5344CB8AC3E}">
        <p14:creationId xmlns:p14="http://schemas.microsoft.com/office/powerpoint/2010/main" val="8714248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err="1"/>
              <a:t>Kies-pijn</a:t>
            </a:r>
            <a:endParaRPr lang="nl-NL" dirty="0"/>
          </a:p>
        </p:txBody>
      </p:sp>
      <p:sp>
        <p:nvSpPr>
          <p:cNvPr id="3" name="Tijdelijke aanduiding voor inhoud 2"/>
          <p:cNvSpPr>
            <a:spLocks noGrp="1"/>
          </p:cNvSpPr>
          <p:nvPr>
            <p:ph idx="1"/>
          </p:nvPr>
        </p:nvSpPr>
        <p:spPr/>
        <p:txBody>
          <a:bodyPr/>
          <a:lstStyle/>
          <a:p>
            <a:pPr marL="0" indent="0">
              <a:buNone/>
            </a:pPr>
            <a:r>
              <a:rPr lang="nl-NL" dirty="0"/>
              <a:t>Veel jongeren hebben keuzestress</a:t>
            </a:r>
          </a:p>
          <a:p>
            <a:pPr lvl="1"/>
            <a:r>
              <a:rPr lang="nl-NL" dirty="0"/>
              <a:t>Welk vakkenpakket? Welke vervolgopleiding? Welk beroep? Stoppen of doorgaan met de opleiding?</a:t>
            </a:r>
          </a:p>
          <a:p>
            <a:pPr lvl="1"/>
            <a:r>
              <a:rPr lang="nl-NL" dirty="0"/>
              <a:t>Vriend(in) ja of nee? Doorgaan of stoppen?</a:t>
            </a:r>
          </a:p>
          <a:p>
            <a:pPr lvl="1"/>
            <a:r>
              <a:rPr lang="nl-NL" dirty="0"/>
              <a:t>Belijdenis doen / gedoopt worden of uitstellen?</a:t>
            </a:r>
          </a:p>
          <a:p>
            <a:pPr lvl="1"/>
            <a:r>
              <a:rPr lang="nl-NL" dirty="0"/>
              <a:t>Op kamers wonen of thuisblijven?</a:t>
            </a:r>
          </a:p>
          <a:p>
            <a:pPr lvl="1"/>
            <a:r>
              <a:rPr lang="nl-NL" dirty="0"/>
              <a:t>Werken, studeren, uitrusten of leuke dingen doen?</a:t>
            </a:r>
          </a:p>
          <a:p>
            <a:pPr marL="457200" lvl="1" indent="0">
              <a:buNone/>
            </a:pPr>
            <a:endParaRPr lang="nl-NL" dirty="0"/>
          </a:p>
        </p:txBody>
      </p:sp>
    </p:spTree>
    <p:extLst>
      <p:ext uri="{BB962C8B-B14F-4D97-AF65-F5344CB8AC3E}">
        <p14:creationId xmlns:p14="http://schemas.microsoft.com/office/powerpoint/2010/main" val="2808092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Niet kiezen leidt tot problemen</a:t>
            </a:r>
          </a:p>
        </p:txBody>
      </p:sp>
      <p:sp>
        <p:nvSpPr>
          <p:cNvPr id="3" name="Tijdelijke aanduiding voor inhoud 2"/>
          <p:cNvSpPr>
            <a:spLocks noGrp="1"/>
          </p:cNvSpPr>
          <p:nvPr>
            <p:ph idx="1"/>
          </p:nvPr>
        </p:nvSpPr>
        <p:spPr/>
        <p:txBody>
          <a:bodyPr>
            <a:normAutofit lnSpcReduction="10000"/>
          </a:bodyPr>
          <a:lstStyle/>
          <a:p>
            <a:r>
              <a:rPr lang="nl-NL" dirty="0"/>
              <a:t>Overal willen zijn, alles willen weten, alles willen kunnen, geen (leuke) activiteit willen missen, alle contacten bijhouden, geen </a:t>
            </a:r>
            <a:r>
              <a:rPr lang="nl-NL" dirty="0" err="1"/>
              <a:t>social</a:t>
            </a:r>
            <a:r>
              <a:rPr lang="nl-NL" dirty="0"/>
              <a:t>-mediabericht ongeopend willen laten.</a:t>
            </a:r>
          </a:p>
          <a:p>
            <a:r>
              <a:rPr lang="nl-NL" dirty="0"/>
              <a:t>Dus: alles tegelijk willen doen, veel half doen. </a:t>
            </a:r>
          </a:p>
          <a:p>
            <a:r>
              <a:rPr lang="nl-NL" dirty="0"/>
              <a:t>Gevolg: stress en oververmoeidheid.</a:t>
            </a:r>
          </a:p>
          <a:p>
            <a:endParaRPr lang="nl-NL" dirty="0"/>
          </a:p>
          <a:p>
            <a:pPr marL="0" indent="0">
              <a:buNone/>
            </a:pPr>
            <a:r>
              <a:rPr lang="nl-NL" dirty="0"/>
              <a:t>Wat is dit voor gedrag? Verslaving, onwil, ‘stuurloosheid’, vluchten, angst”???</a:t>
            </a:r>
          </a:p>
          <a:p>
            <a:endParaRPr lang="nl-NL" dirty="0"/>
          </a:p>
        </p:txBody>
      </p:sp>
    </p:spTree>
    <p:extLst>
      <p:ext uri="{BB962C8B-B14F-4D97-AF65-F5344CB8AC3E}">
        <p14:creationId xmlns:p14="http://schemas.microsoft.com/office/powerpoint/2010/main" val="37915420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Keuzestress van serieuze mensen</a:t>
            </a:r>
          </a:p>
        </p:txBody>
      </p:sp>
      <p:sp>
        <p:nvSpPr>
          <p:cNvPr id="3" name="Tijdelijke aanduiding voor inhoud 2"/>
          <p:cNvSpPr>
            <a:spLocks noGrp="1"/>
          </p:cNvSpPr>
          <p:nvPr>
            <p:ph idx="1"/>
          </p:nvPr>
        </p:nvSpPr>
        <p:spPr/>
        <p:txBody>
          <a:bodyPr/>
          <a:lstStyle/>
          <a:p>
            <a:r>
              <a:rPr lang="nl-NL" dirty="0"/>
              <a:t>Er zijn ook andere keuzeproblemen:</a:t>
            </a:r>
          </a:p>
          <a:p>
            <a:pPr lvl="1"/>
            <a:r>
              <a:rPr lang="nl-NL" dirty="0"/>
              <a:t>Uitstelgedrag om geen fouten te maken; zeker willen weten de goede keuze te maken.  Greep willen hebben op de toekomst.</a:t>
            </a:r>
          </a:p>
          <a:p>
            <a:pPr lvl="1"/>
            <a:r>
              <a:rPr lang="nl-NL" dirty="0"/>
              <a:t>Of: keuzes uitstellen om niemand verdriet te doen of zelf geen kritiek te krijgen. </a:t>
            </a:r>
          </a:p>
          <a:p>
            <a:pPr lvl="1">
              <a:buFont typeface="Arial" charset="0"/>
              <a:buChar char="•"/>
            </a:pPr>
            <a:r>
              <a:rPr lang="nl-NL" dirty="0"/>
              <a:t>Resultaat: verlammen, stress en depressieve gevoelens. </a:t>
            </a:r>
          </a:p>
          <a:p>
            <a:pPr lvl="1">
              <a:buFont typeface="Arial" charset="0"/>
              <a:buChar char="•"/>
            </a:pPr>
            <a:r>
              <a:rPr lang="nl-NL" dirty="0"/>
              <a:t>Oorzaak: ANGST   (Ps. 107:23-30)</a:t>
            </a:r>
          </a:p>
          <a:p>
            <a:endParaRPr lang="nl-NL" dirty="0"/>
          </a:p>
        </p:txBody>
      </p:sp>
    </p:spTree>
    <p:extLst>
      <p:ext uri="{BB962C8B-B14F-4D97-AF65-F5344CB8AC3E}">
        <p14:creationId xmlns:p14="http://schemas.microsoft.com/office/powerpoint/2010/main" val="20121449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10B0CD26-5566-4540-BCA8-A4F495543EA2}"/>
              </a:ext>
            </a:extLst>
          </p:cNvPr>
          <p:cNvPicPr>
            <a:picLocks noChangeAspect="1"/>
          </p:cNvPicPr>
          <p:nvPr/>
        </p:nvPicPr>
        <p:blipFill>
          <a:blip r:embed="rId2"/>
          <a:stretch>
            <a:fillRect/>
          </a:stretch>
        </p:blipFill>
        <p:spPr>
          <a:xfrm>
            <a:off x="0" y="379511"/>
            <a:ext cx="9144000" cy="6098977"/>
          </a:xfrm>
          <a:prstGeom prst="rect">
            <a:avLst/>
          </a:prstGeom>
        </p:spPr>
      </p:pic>
      <p:sp>
        <p:nvSpPr>
          <p:cNvPr id="6" name="Tekstvak 5">
            <a:extLst>
              <a:ext uri="{FF2B5EF4-FFF2-40B4-BE49-F238E27FC236}">
                <a16:creationId xmlns:a16="http://schemas.microsoft.com/office/drawing/2014/main" id="{4A7893EB-9892-417C-85EB-149FF106E7D0}"/>
              </a:ext>
            </a:extLst>
          </p:cNvPr>
          <p:cNvSpPr txBox="1"/>
          <p:nvPr/>
        </p:nvSpPr>
        <p:spPr>
          <a:xfrm>
            <a:off x="2248293" y="2894277"/>
            <a:ext cx="4647414" cy="923330"/>
          </a:xfrm>
          <a:prstGeom prst="rect">
            <a:avLst/>
          </a:prstGeom>
          <a:noFill/>
        </p:spPr>
        <p:txBody>
          <a:bodyPr wrap="square">
            <a:spAutoFit/>
          </a:bodyPr>
          <a:lstStyle/>
          <a:p>
            <a:r>
              <a:rPr lang="nl-NL" dirty="0"/>
              <a:t>https://www.eatpurelove.nl/wp-content/uploads/2019/02/onbekende-signalen-van-stress-1.jpg</a:t>
            </a:r>
          </a:p>
        </p:txBody>
      </p:sp>
    </p:spTree>
    <p:extLst>
      <p:ext uri="{BB962C8B-B14F-4D97-AF65-F5344CB8AC3E}">
        <p14:creationId xmlns:p14="http://schemas.microsoft.com/office/powerpoint/2010/main" val="34936031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Vragen</a:t>
            </a:r>
          </a:p>
        </p:txBody>
      </p:sp>
      <p:sp>
        <p:nvSpPr>
          <p:cNvPr id="3" name="Tijdelijke aanduiding voor inhoud 2"/>
          <p:cNvSpPr>
            <a:spLocks noGrp="1"/>
          </p:cNvSpPr>
          <p:nvPr>
            <p:ph idx="1"/>
          </p:nvPr>
        </p:nvSpPr>
        <p:spPr/>
        <p:txBody>
          <a:bodyPr/>
          <a:lstStyle/>
          <a:p>
            <a:r>
              <a:rPr lang="nl-NL" dirty="0"/>
              <a:t>Hoe ga jij tot nu toe om met alle drukte in je leven (kiezen of niet kiezen). Geef voorbeelden.</a:t>
            </a:r>
          </a:p>
          <a:p>
            <a:r>
              <a:rPr lang="nl-NL" dirty="0"/>
              <a:t>Hoe ga jij tot nu toe om met moeilijke keuzes: uitstellen (waarom dan?) of toch kiezen?</a:t>
            </a:r>
          </a:p>
          <a:p>
            <a:r>
              <a:rPr lang="nl-NL" dirty="0"/>
              <a:t>Wie betrek je bij je keuzeproblemen? Waarom die? Hoe betrek je God erbij?</a:t>
            </a:r>
          </a:p>
        </p:txBody>
      </p:sp>
    </p:spTree>
    <p:extLst>
      <p:ext uri="{BB962C8B-B14F-4D97-AF65-F5344CB8AC3E}">
        <p14:creationId xmlns:p14="http://schemas.microsoft.com/office/powerpoint/2010/main" val="35512361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Machteloos?</a:t>
            </a:r>
          </a:p>
        </p:txBody>
      </p:sp>
      <p:sp>
        <p:nvSpPr>
          <p:cNvPr id="3" name="Tijdelijke aanduiding voor inhoud 2"/>
          <p:cNvSpPr>
            <a:spLocks noGrp="1"/>
          </p:cNvSpPr>
          <p:nvPr>
            <p:ph idx="1"/>
          </p:nvPr>
        </p:nvSpPr>
        <p:spPr/>
        <p:txBody>
          <a:bodyPr/>
          <a:lstStyle/>
          <a:p>
            <a:r>
              <a:rPr lang="nl-NL" dirty="0"/>
              <a:t>Veel mensen denken dat ze machteloos zijn. Daarom maken ze geen keuzes en doen ze alles. Of ze stellen keuzes uit. ‘Ik weet niet wat ik wil!’</a:t>
            </a:r>
          </a:p>
          <a:p>
            <a:r>
              <a:rPr lang="nl-NL" dirty="0"/>
              <a:t>Een mens is (bijna) nooit machteloos, maar dúrft niet te kiezen.</a:t>
            </a:r>
          </a:p>
          <a:p>
            <a:r>
              <a:rPr lang="nl-NL" dirty="0"/>
              <a:t>Wat je echt wilt, begint met het woordje ‘eigenlijk’. </a:t>
            </a:r>
          </a:p>
          <a:p>
            <a:endParaRPr lang="nl-NL" dirty="0"/>
          </a:p>
        </p:txBody>
      </p:sp>
    </p:spTree>
    <p:extLst>
      <p:ext uri="{BB962C8B-B14F-4D97-AF65-F5344CB8AC3E}">
        <p14:creationId xmlns:p14="http://schemas.microsoft.com/office/powerpoint/2010/main" val="4193570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Aandachtsgebieden</a:t>
            </a:r>
          </a:p>
        </p:txBody>
      </p:sp>
      <p:sp>
        <p:nvSpPr>
          <p:cNvPr id="3" name="Tijdelijke aanduiding voor inhoud 2"/>
          <p:cNvSpPr>
            <a:spLocks noGrp="1"/>
          </p:cNvSpPr>
          <p:nvPr>
            <p:ph idx="1"/>
          </p:nvPr>
        </p:nvSpPr>
        <p:spPr/>
        <p:txBody>
          <a:bodyPr>
            <a:normAutofit fontScale="92500"/>
          </a:bodyPr>
          <a:lstStyle/>
          <a:p>
            <a:pPr lvl="0"/>
            <a:r>
              <a:rPr lang="nl-NL" dirty="0"/>
              <a:t>We kunnen keuzes maken in </a:t>
            </a:r>
            <a:r>
              <a:rPr lang="nl-NL" i="1" dirty="0"/>
              <a:t>de alledaagse dingen. </a:t>
            </a:r>
            <a:r>
              <a:rPr lang="nl-NL" dirty="0"/>
              <a:t>Ook in de zaken die met onze dagelijkse </a:t>
            </a:r>
            <a:r>
              <a:rPr lang="nl-NL" i="1" dirty="0"/>
              <a:t>taken</a:t>
            </a:r>
            <a:r>
              <a:rPr lang="nl-NL" dirty="0"/>
              <a:t> te maken hebben (werk, school).</a:t>
            </a:r>
          </a:p>
          <a:p>
            <a:pPr lvl="0"/>
            <a:r>
              <a:rPr lang="nl-NL" dirty="0"/>
              <a:t>We kunnen nadenken over onze </a:t>
            </a:r>
            <a:r>
              <a:rPr lang="nl-NL" i="1" dirty="0"/>
              <a:t>relaties</a:t>
            </a:r>
            <a:r>
              <a:rPr lang="nl-NL" dirty="0"/>
              <a:t>. </a:t>
            </a:r>
          </a:p>
          <a:p>
            <a:pPr lvl="0"/>
            <a:r>
              <a:rPr lang="nl-NL" dirty="0"/>
              <a:t>We kunnen kiezen in wat we </a:t>
            </a:r>
            <a:r>
              <a:rPr lang="nl-NL" i="1" dirty="0"/>
              <a:t>waardevol, verrijkend</a:t>
            </a:r>
            <a:r>
              <a:rPr lang="nl-NL" dirty="0"/>
              <a:t> of </a:t>
            </a:r>
            <a:r>
              <a:rPr lang="nl-NL" i="1" dirty="0"/>
              <a:t>inspirerend</a:t>
            </a:r>
            <a:r>
              <a:rPr lang="nl-NL" dirty="0"/>
              <a:t> vinden. </a:t>
            </a:r>
          </a:p>
          <a:p>
            <a:pPr lvl="0"/>
            <a:r>
              <a:rPr lang="nl-NL" dirty="0"/>
              <a:t>We kunnen </a:t>
            </a:r>
            <a:r>
              <a:rPr lang="nl-NL" i="1" dirty="0"/>
              <a:t>het verleden</a:t>
            </a:r>
            <a:r>
              <a:rPr lang="nl-NL" dirty="0"/>
              <a:t> wegen.</a:t>
            </a:r>
          </a:p>
          <a:p>
            <a:pPr lvl="0"/>
            <a:r>
              <a:rPr lang="nl-NL" dirty="0"/>
              <a:t>We kunnen kiezen inzake ons </a:t>
            </a:r>
            <a:r>
              <a:rPr lang="nl-NL" i="1" dirty="0"/>
              <a:t>geestelijk houvast</a:t>
            </a:r>
            <a:r>
              <a:rPr lang="nl-NL" dirty="0"/>
              <a:t>. </a:t>
            </a:r>
          </a:p>
        </p:txBody>
      </p:sp>
    </p:spTree>
    <p:extLst>
      <p:ext uri="{BB962C8B-B14F-4D97-AF65-F5344CB8AC3E}">
        <p14:creationId xmlns:p14="http://schemas.microsoft.com/office/powerpoint/2010/main" val="307044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EE3F362-9F88-4A20-AC90-2492F71BEA96}"/>
              </a:ext>
            </a:extLst>
          </p:cNvPr>
          <p:cNvSpPr>
            <a:spLocks noGrp="1"/>
          </p:cNvSpPr>
          <p:nvPr>
            <p:ph type="title"/>
          </p:nvPr>
        </p:nvSpPr>
        <p:spPr/>
        <p:txBody>
          <a:bodyPr/>
          <a:lstStyle/>
          <a:p>
            <a:r>
              <a:rPr lang="nl-NL" dirty="0"/>
              <a:t>Gods wil</a:t>
            </a:r>
          </a:p>
        </p:txBody>
      </p:sp>
      <p:sp>
        <p:nvSpPr>
          <p:cNvPr id="3" name="Tijdelijke aanduiding voor inhoud 2">
            <a:extLst>
              <a:ext uri="{FF2B5EF4-FFF2-40B4-BE49-F238E27FC236}">
                <a16:creationId xmlns:a16="http://schemas.microsoft.com/office/drawing/2014/main" id="{87A9F055-743D-4F70-924F-8247DE2E1C96}"/>
              </a:ext>
            </a:extLst>
          </p:cNvPr>
          <p:cNvSpPr>
            <a:spLocks noGrp="1"/>
          </p:cNvSpPr>
          <p:nvPr>
            <p:ph idx="1"/>
          </p:nvPr>
        </p:nvSpPr>
        <p:spPr/>
        <p:txBody>
          <a:bodyPr>
            <a:normAutofit lnSpcReduction="10000"/>
          </a:bodyPr>
          <a:lstStyle/>
          <a:p>
            <a:r>
              <a:rPr lang="nl-NL" dirty="0"/>
              <a:t>Gelovigen zoeken op drie manieren naar Gods wil, alle drie mét gebed:</a:t>
            </a:r>
          </a:p>
          <a:p>
            <a:pPr>
              <a:buFontTx/>
              <a:buChar char="-"/>
            </a:pPr>
            <a:r>
              <a:rPr lang="nl-NL" dirty="0"/>
              <a:t>In persoonlijk gebed en stille tijd hopen ze dat God hen ‘rechtstreeks’ iets duidelijk maakt of </a:t>
            </a:r>
          </a:p>
          <a:p>
            <a:pPr>
              <a:buFontTx/>
              <a:buChar char="-"/>
            </a:pPr>
            <a:r>
              <a:rPr lang="nl-NL" dirty="0"/>
              <a:t>Ze bidden om duidelijkheid en merken aanwijzingen op die God in de loop van de tijd geeft of</a:t>
            </a:r>
          </a:p>
          <a:p>
            <a:pPr>
              <a:buFontTx/>
              <a:buChar char="-"/>
            </a:pPr>
            <a:r>
              <a:rPr lang="nl-NL" dirty="0"/>
              <a:t>Ze denken zelf goed na, nemen een beslissing en bidden om Gods zegen</a:t>
            </a:r>
          </a:p>
        </p:txBody>
      </p:sp>
    </p:spTree>
    <p:extLst>
      <p:ext uri="{BB962C8B-B14F-4D97-AF65-F5344CB8AC3E}">
        <p14:creationId xmlns:p14="http://schemas.microsoft.com/office/powerpoint/2010/main" val="10140687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C18E8A0-3687-4A73-826D-60B189EE885D}"/>
              </a:ext>
            </a:extLst>
          </p:cNvPr>
          <p:cNvSpPr>
            <a:spLocks noGrp="1"/>
          </p:cNvSpPr>
          <p:nvPr>
            <p:ph type="title"/>
          </p:nvPr>
        </p:nvSpPr>
        <p:spPr/>
        <p:txBody>
          <a:bodyPr/>
          <a:lstStyle/>
          <a:p>
            <a:r>
              <a:rPr lang="nl-NL" dirty="0"/>
              <a:t>Vragen om een teken</a:t>
            </a:r>
          </a:p>
        </p:txBody>
      </p:sp>
      <p:sp>
        <p:nvSpPr>
          <p:cNvPr id="3" name="Tijdelijke aanduiding voor inhoud 2">
            <a:extLst>
              <a:ext uri="{FF2B5EF4-FFF2-40B4-BE49-F238E27FC236}">
                <a16:creationId xmlns:a16="http://schemas.microsoft.com/office/drawing/2014/main" id="{58CC25BF-4487-45BB-BD4F-42CA9C915A07}"/>
              </a:ext>
            </a:extLst>
          </p:cNvPr>
          <p:cNvSpPr>
            <a:spLocks noGrp="1"/>
          </p:cNvSpPr>
          <p:nvPr>
            <p:ph idx="1"/>
          </p:nvPr>
        </p:nvSpPr>
        <p:spPr/>
        <p:txBody>
          <a:bodyPr/>
          <a:lstStyle/>
          <a:p>
            <a:pPr marL="0" indent="0">
              <a:buNone/>
            </a:pPr>
            <a:r>
              <a:rPr lang="nl-NL" sz="2400" dirty="0"/>
              <a:t>(Vervolg op de tweede variant van de vorige dia)</a:t>
            </a:r>
          </a:p>
          <a:p>
            <a:r>
              <a:rPr lang="nl-NL" dirty="0"/>
              <a:t>Als mensen niet weten wat ze doen moeten en aarzelend ergens naar neigen, vragen ze God soms om een bevestiging, een teken. Ze wijzen dan soms op Gideon die dat ook doet (Richt. 6). Wat vind je daarvan?</a:t>
            </a:r>
          </a:p>
        </p:txBody>
      </p:sp>
    </p:spTree>
    <p:extLst>
      <p:ext uri="{BB962C8B-B14F-4D97-AF65-F5344CB8AC3E}">
        <p14:creationId xmlns:p14="http://schemas.microsoft.com/office/powerpoint/2010/main" val="16115643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34260030-D813-4D51-AE40-E420AD8B8ED1}"/>
              </a:ext>
            </a:extLst>
          </p:cNvPr>
          <p:cNvPicPr>
            <a:picLocks noChangeAspect="1"/>
          </p:cNvPicPr>
          <p:nvPr/>
        </p:nvPicPr>
        <p:blipFill>
          <a:blip r:embed="rId2"/>
          <a:stretch>
            <a:fillRect/>
          </a:stretch>
        </p:blipFill>
        <p:spPr>
          <a:xfrm>
            <a:off x="1830157" y="1268760"/>
            <a:ext cx="5392291" cy="4248472"/>
          </a:xfrm>
          <a:prstGeom prst="rect">
            <a:avLst/>
          </a:prstGeom>
        </p:spPr>
      </p:pic>
      <p:sp>
        <p:nvSpPr>
          <p:cNvPr id="6" name="Tekstvak 5">
            <a:extLst>
              <a:ext uri="{FF2B5EF4-FFF2-40B4-BE49-F238E27FC236}">
                <a16:creationId xmlns:a16="http://schemas.microsoft.com/office/drawing/2014/main" id="{95D69167-A407-4B51-962E-64F1D817FE3E}"/>
              </a:ext>
            </a:extLst>
          </p:cNvPr>
          <p:cNvSpPr txBox="1"/>
          <p:nvPr/>
        </p:nvSpPr>
        <p:spPr>
          <a:xfrm>
            <a:off x="2286000" y="2969691"/>
            <a:ext cx="4572000" cy="923330"/>
          </a:xfrm>
          <a:prstGeom prst="rect">
            <a:avLst/>
          </a:prstGeom>
          <a:noFill/>
        </p:spPr>
        <p:txBody>
          <a:bodyPr wrap="square">
            <a:spAutoFit/>
          </a:bodyPr>
          <a:lstStyle/>
          <a:p>
            <a:r>
              <a:rPr lang="nl-NL" dirty="0"/>
              <a:t>https://goedbericht.nl/wp-content/uploads/2018/08/gideon-wollen-vlies.png</a:t>
            </a:r>
          </a:p>
        </p:txBody>
      </p:sp>
    </p:spTree>
    <p:extLst>
      <p:ext uri="{BB962C8B-B14F-4D97-AF65-F5344CB8AC3E}">
        <p14:creationId xmlns:p14="http://schemas.microsoft.com/office/powerpoint/2010/main" val="17695955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7B124FA-D3B9-40C8-9D87-E6D630802CF2}"/>
              </a:ext>
            </a:extLst>
          </p:cNvPr>
          <p:cNvSpPr>
            <a:spLocks noGrp="1"/>
          </p:cNvSpPr>
          <p:nvPr>
            <p:ph type="title"/>
          </p:nvPr>
        </p:nvSpPr>
        <p:spPr/>
        <p:txBody>
          <a:bodyPr/>
          <a:lstStyle/>
          <a:p>
            <a:r>
              <a:rPr lang="nl-NL" dirty="0"/>
              <a:t>Teleurgesteld</a:t>
            </a:r>
          </a:p>
        </p:txBody>
      </p:sp>
      <p:sp>
        <p:nvSpPr>
          <p:cNvPr id="3" name="Tijdelijke aanduiding voor inhoud 2">
            <a:extLst>
              <a:ext uri="{FF2B5EF4-FFF2-40B4-BE49-F238E27FC236}">
                <a16:creationId xmlns:a16="http://schemas.microsoft.com/office/drawing/2014/main" id="{1798C410-9642-403F-AE71-29FEA7A9BEEE}"/>
              </a:ext>
            </a:extLst>
          </p:cNvPr>
          <p:cNvSpPr>
            <a:spLocks noGrp="1"/>
          </p:cNvSpPr>
          <p:nvPr>
            <p:ph idx="1"/>
          </p:nvPr>
        </p:nvSpPr>
        <p:spPr/>
        <p:txBody>
          <a:bodyPr/>
          <a:lstStyle/>
          <a:p>
            <a:r>
              <a:rPr lang="nl-NL" dirty="0"/>
              <a:t>Een meisje dat van God een teken had gekregen dat haar vriend voor haar bestemd was, was erg teleurgesteld in die vriend én in God, toen de jongen het uitmaakte.</a:t>
            </a:r>
          </a:p>
          <a:p>
            <a:r>
              <a:rPr lang="nl-NL" dirty="0"/>
              <a:t>Geef eens commentaar hierop</a:t>
            </a:r>
          </a:p>
        </p:txBody>
      </p:sp>
    </p:spTree>
    <p:extLst>
      <p:ext uri="{BB962C8B-B14F-4D97-AF65-F5344CB8AC3E}">
        <p14:creationId xmlns:p14="http://schemas.microsoft.com/office/powerpoint/2010/main" val="36631326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Bidden</a:t>
            </a:r>
          </a:p>
        </p:txBody>
      </p:sp>
      <p:sp>
        <p:nvSpPr>
          <p:cNvPr id="3" name="Tijdelijke aanduiding voor inhoud 2"/>
          <p:cNvSpPr>
            <a:spLocks noGrp="1"/>
          </p:cNvSpPr>
          <p:nvPr>
            <p:ph idx="1"/>
          </p:nvPr>
        </p:nvSpPr>
        <p:spPr/>
        <p:txBody>
          <a:bodyPr/>
          <a:lstStyle/>
          <a:p>
            <a:r>
              <a:rPr lang="nl-NL" dirty="0"/>
              <a:t>Hoe en wat bid jij als je een keuzeprobleem hebt? Wat verwacht jij dan van God?</a:t>
            </a:r>
          </a:p>
          <a:p>
            <a:r>
              <a:rPr lang="nl-NL" dirty="0"/>
              <a:t>Wat vind je van dit gebed: ‘</a:t>
            </a:r>
            <a:r>
              <a:rPr lang="nl-NL" dirty="0" err="1"/>
              <a:t>Here</a:t>
            </a:r>
            <a:r>
              <a:rPr lang="nl-NL" dirty="0"/>
              <a:t> wat wilt U dat ik doen zal?’ </a:t>
            </a:r>
          </a:p>
          <a:p>
            <a:r>
              <a:rPr lang="nl-NL" dirty="0"/>
              <a:t>Lost God jouw keuzeproblemen op? Maakt Hij jouw wegen (altijd) duidelijk? Hoe zie jij dat?</a:t>
            </a:r>
          </a:p>
          <a:p>
            <a:r>
              <a:rPr lang="nl-NL" dirty="0"/>
              <a:t>Wat betekent in dit verband Gal. 5:13?</a:t>
            </a:r>
          </a:p>
        </p:txBody>
      </p:sp>
    </p:spTree>
    <p:extLst>
      <p:ext uri="{BB962C8B-B14F-4D97-AF65-F5344CB8AC3E}">
        <p14:creationId xmlns:p14="http://schemas.microsoft.com/office/powerpoint/2010/main" val="10746523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3EF551A-2A17-436C-942D-1056C5AB4950}"/>
              </a:ext>
            </a:extLst>
          </p:cNvPr>
          <p:cNvSpPr>
            <a:spLocks noGrp="1"/>
          </p:cNvSpPr>
          <p:nvPr>
            <p:ph type="title"/>
          </p:nvPr>
        </p:nvSpPr>
        <p:spPr/>
        <p:txBody>
          <a:bodyPr/>
          <a:lstStyle/>
          <a:p>
            <a:r>
              <a:rPr lang="nl-NL" dirty="0"/>
              <a:t>Nog een overweging</a:t>
            </a:r>
          </a:p>
        </p:txBody>
      </p:sp>
      <p:pic>
        <p:nvPicPr>
          <p:cNvPr id="4" name="Tijdelijke aanduiding voor inhoud 3">
            <a:extLst>
              <a:ext uri="{FF2B5EF4-FFF2-40B4-BE49-F238E27FC236}">
                <a16:creationId xmlns:a16="http://schemas.microsoft.com/office/drawing/2014/main" id="{F375D471-4C9F-4158-A39D-251C93B29456}"/>
              </a:ext>
            </a:extLst>
          </p:cNvPr>
          <p:cNvPicPr>
            <a:picLocks noGrp="1" noChangeAspect="1"/>
          </p:cNvPicPr>
          <p:nvPr>
            <p:ph idx="1"/>
          </p:nvPr>
        </p:nvPicPr>
        <p:blipFill>
          <a:blip r:embed="rId2"/>
          <a:stretch>
            <a:fillRect/>
          </a:stretch>
        </p:blipFill>
        <p:spPr>
          <a:xfrm>
            <a:off x="1418144" y="2204864"/>
            <a:ext cx="5458111" cy="2869910"/>
          </a:xfrm>
          <a:prstGeom prst="rect">
            <a:avLst/>
          </a:prstGeom>
        </p:spPr>
      </p:pic>
    </p:spTree>
    <p:extLst>
      <p:ext uri="{BB962C8B-B14F-4D97-AF65-F5344CB8AC3E}">
        <p14:creationId xmlns:p14="http://schemas.microsoft.com/office/powerpoint/2010/main" val="17130603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0C60DB52-1B31-44EB-B20B-3E1E328EF68B}"/>
              </a:ext>
            </a:extLst>
          </p:cNvPr>
          <p:cNvPicPr>
            <a:picLocks noChangeAspect="1"/>
          </p:cNvPicPr>
          <p:nvPr/>
        </p:nvPicPr>
        <p:blipFill>
          <a:blip r:embed="rId2"/>
          <a:stretch>
            <a:fillRect/>
          </a:stretch>
        </p:blipFill>
        <p:spPr>
          <a:xfrm>
            <a:off x="2372264" y="0"/>
            <a:ext cx="4399472" cy="6858000"/>
          </a:xfrm>
          <a:prstGeom prst="rect">
            <a:avLst/>
          </a:prstGeom>
        </p:spPr>
      </p:pic>
    </p:spTree>
    <p:extLst>
      <p:ext uri="{BB962C8B-B14F-4D97-AF65-F5344CB8AC3E}">
        <p14:creationId xmlns:p14="http://schemas.microsoft.com/office/powerpoint/2010/main" val="18257324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9F280E2-34FB-46A1-B2CF-94FDC0D74938}"/>
              </a:ext>
            </a:extLst>
          </p:cNvPr>
          <p:cNvSpPr>
            <a:spLocks noGrp="1"/>
          </p:cNvSpPr>
          <p:nvPr>
            <p:ph type="title"/>
          </p:nvPr>
        </p:nvSpPr>
        <p:spPr/>
        <p:txBody>
          <a:bodyPr/>
          <a:lstStyle/>
          <a:p>
            <a:r>
              <a:rPr lang="nl-NL" dirty="0"/>
              <a:t>Kom je er dan uit?</a:t>
            </a:r>
          </a:p>
        </p:txBody>
      </p:sp>
      <p:sp>
        <p:nvSpPr>
          <p:cNvPr id="3" name="Tijdelijke aanduiding voor inhoud 2">
            <a:extLst>
              <a:ext uri="{FF2B5EF4-FFF2-40B4-BE49-F238E27FC236}">
                <a16:creationId xmlns:a16="http://schemas.microsoft.com/office/drawing/2014/main" id="{3FD52DA5-F21F-47D3-A22A-BE6104A0BA0E}"/>
              </a:ext>
            </a:extLst>
          </p:cNvPr>
          <p:cNvSpPr>
            <a:spLocks noGrp="1"/>
          </p:cNvSpPr>
          <p:nvPr>
            <p:ph idx="1"/>
          </p:nvPr>
        </p:nvSpPr>
        <p:spPr/>
        <p:txBody>
          <a:bodyPr/>
          <a:lstStyle/>
          <a:p>
            <a:r>
              <a:rPr lang="nl-NL" dirty="0"/>
              <a:t>In het boek van </a:t>
            </a:r>
            <a:r>
              <a:rPr lang="nl-NL" dirty="0" err="1"/>
              <a:t>C.M.Sheldon</a:t>
            </a:r>
            <a:r>
              <a:rPr lang="nl-NL" dirty="0"/>
              <a:t> gaat iemand echt leven volgens het principe WWJD. Er gaat veel veranderen in zijn leven. Heb je daar alle keuzeproblemen mee opgelost? Wat denk je?</a:t>
            </a:r>
          </a:p>
        </p:txBody>
      </p:sp>
    </p:spTree>
    <p:extLst>
      <p:ext uri="{BB962C8B-B14F-4D97-AF65-F5344CB8AC3E}">
        <p14:creationId xmlns:p14="http://schemas.microsoft.com/office/powerpoint/2010/main" val="6046359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Geen gratis keuzes</a:t>
            </a:r>
          </a:p>
        </p:txBody>
      </p:sp>
      <p:sp>
        <p:nvSpPr>
          <p:cNvPr id="3" name="Tijdelijke aanduiding voor inhoud 2"/>
          <p:cNvSpPr>
            <a:spLocks noGrp="1"/>
          </p:cNvSpPr>
          <p:nvPr>
            <p:ph idx="1"/>
          </p:nvPr>
        </p:nvSpPr>
        <p:spPr/>
        <p:txBody>
          <a:bodyPr/>
          <a:lstStyle/>
          <a:p>
            <a:pPr lvl="0"/>
            <a:r>
              <a:rPr lang="nl-NL" dirty="0"/>
              <a:t>Je bent meestal niet machteloos. Je kunt je verantwoordelijkheid nemen en zelf keuzes maken. Maar er is geen gratis keuze.</a:t>
            </a:r>
          </a:p>
          <a:p>
            <a:pPr lvl="0"/>
            <a:r>
              <a:rPr lang="nl-NL" dirty="0"/>
              <a:t>Jij zelf moet bereid zijn om (zo vrolijk als mogelijk is) een prijs te betalen. </a:t>
            </a:r>
          </a:p>
          <a:p>
            <a:pPr lvl="0"/>
            <a:r>
              <a:rPr lang="nl-NL" dirty="0"/>
              <a:t>Als je de prijs niet wilt, moet je niet zeuren maar voor een andere keuze gaan, mét de prijs die daarbij hoort.</a:t>
            </a:r>
          </a:p>
          <a:p>
            <a:endParaRPr lang="nl-NL" dirty="0"/>
          </a:p>
        </p:txBody>
      </p:sp>
    </p:spTree>
    <p:extLst>
      <p:ext uri="{BB962C8B-B14F-4D97-AF65-F5344CB8AC3E}">
        <p14:creationId xmlns:p14="http://schemas.microsoft.com/office/powerpoint/2010/main" val="40467150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Niet kiezen</a:t>
            </a:r>
          </a:p>
        </p:txBody>
      </p:sp>
      <p:sp>
        <p:nvSpPr>
          <p:cNvPr id="3" name="Tijdelijke aanduiding voor inhoud 2"/>
          <p:cNvSpPr>
            <a:spLocks noGrp="1"/>
          </p:cNvSpPr>
          <p:nvPr>
            <p:ph idx="1"/>
          </p:nvPr>
        </p:nvSpPr>
        <p:spPr/>
        <p:txBody>
          <a:bodyPr/>
          <a:lstStyle/>
          <a:p>
            <a:r>
              <a:rPr lang="nl-NL" dirty="0"/>
              <a:t>Wie niet kiest, betaalt ook een prijs, namelijk voor het niet kiezen! </a:t>
            </a:r>
            <a:r>
              <a:rPr lang="nl-NL"/>
              <a:t>De gevolgen daarvan zijn: </a:t>
            </a:r>
            <a:r>
              <a:rPr lang="nl-NL" dirty="0"/>
              <a:t>stress, depressiviteit, gevoel van machteloosheid, (verborgen) boosheid op </a:t>
            </a:r>
            <a:r>
              <a:rPr lang="nl-NL"/>
              <a:t>andere mensen.</a:t>
            </a:r>
            <a:endParaRPr lang="nl-NL" dirty="0"/>
          </a:p>
        </p:txBody>
      </p:sp>
    </p:spTree>
    <p:extLst>
      <p:ext uri="{BB962C8B-B14F-4D97-AF65-F5344CB8AC3E}">
        <p14:creationId xmlns:p14="http://schemas.microsoft.com/office/powerpoint/2010/main" val="3494923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53D8F66-86C8-4C94-AC71-9DEFEC46AF93}"/>
              </a:ext>
            </a:extLst>
          </p:cNvPr>
          <p:cNvSpPr>
            <a:spLocks noGrp="1"/>
          </p:cNvSpPr>
          <p:nvPr>
            <p:ph type="title"/>
          </p:nvPr>
        </p:nvSpPr>
        <p:spPr/>
        <p:txBody>
          <a:bodyPr/>
          <a:lstStyle/>
          <a:p>
            <a:r>
              <a:rPr lang="nl-NL" dirty="0"/>
              <a:t>Tja…</a:t>
            </a:r>
          </a:p>
        </p:txBody>
      </p:sp>
      <p:sp>
        <p:nvSpPr>
          <p:cNvPr id="3" name="Tijdelijke aanduiding voor inhoud 2">
            <a:extLst>
              <a:ext uri="{FF2B5EF4-FFF2-40B4-BE49-F238E27FC236}">
                <a16:creationId xmlns:a16="http://schemas.microsoft.com/office/drawing/2014/main" id="{18FB6EC6-34B0-4103-BC38-D42687679642}"/>
              </a:ext>
            </a:extLst>
          </p:cNvPr>
          <p:cNvSpPr>
            <a:spLocks noGrp="1"/>
          </p:cNvSpPr>
          <p:nvPr>
            <p:ph sz="half" idx="1"/>
          </p:nvPr>
        </p:nvSpPr>
        <p:spPr/>
        <p:txBody>
          <a:bodyPr/>
          <a:lstStyle/>
          <a:p>
            <a:r>
              <a:rPr lang="nl-NL" dirty="0"/>
              <a:t>Iemand kon ik de winkel niet kiezen tussen een groene of roze afwasteil. Dus ging ze zonder teil naar huis. </a:t>
            </a:r>
          </a:p>
        </p:txBody>
      </p:sp>
      <p:pic>
        <p:nvPicPr>
          <p:cNvPr id="5" name="Tijdelijke aanduiding voor inhoud 4">
            <a:extLst>
              <a:ext uri="{FF2B5EF4-FFF2-40B4-BE49-F238E27FC236}">
                <a16:creationId xmlns:a16="http://schemas.microsoft.com/office/drawing/2014/main" id="{A1EDBD0F-47B6-4EF4-A302-77A9E701F932}"/>
              </a:ext>
            </a:extLst>
          </p:cNvPr>
          <p:cNvPicPr>
            <a:picLocks noGrp="1" noChangeAspect="1"/>
          </p:cNvPicPr>
          <p:nvPr>
            <p:ph sz="half" idx="2"/>
          </p:nvPr>
        </p:nvPicPr>
        <p:blipFill>
          <a:blip r:embed="rId2"/>
          <a:stretch>
            <a:fillRect/>
          </a:stretch>
        </p:blipFill>
        <p:spPr>
          <a:xfrm>
            <a:off x="4937174" y="2132856"/>
            <a:ext cx="3523257" cy="3523257"/>
          </a:xfrm>
          <a:prstGeom prst="rect">
            <a:avLst/>
          </a:prstGeom>
        </p:spPr>
      </p:pic>
    </p:spTree>
    <p:extLst>
      <p:ext uri="{BB962C8B-B14F-4D97-AF65-F5344CB8AC3E}">
        <p14:creationId xmlns:p14="http://schemas.microsoft.com/office/powerpoint/2010/main" val="7034337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0D9A2FF-B96C-476D-9CC1-CBC67E5AD394}"/>
              </a:ext>
            </a:extLst>
          </p:cNvPr>
          <p:cNvSpPr>
            <a:spLocks noGrp="1"/>
          </p:cNvSpPr>
          <p:nvPr>
            <p:ph type="title"/>
          </p:nvPr>
        </p:nvSpPr>
        <p:spPr/>
        <p:txBody>
          <a:bodyPr/>
          <a:lstStyle/>
          <a:p>
            <a:r>
              <a:rPr lang="nl-NL" dirty="0"/>
              <a:t>Nogmaals tja..</a:t>
            </a:r>
          </a:p>
        </p:txBody>
      </p:sp>
      <p:sp>
        <p:nvSpPr>
          <p:cNvPr id="3" name="Tijdelijke aanduiding voor inhoud 2">
            <a:extLst>
              <a:ext uri="{FF2B5EF4-FFF2-40B4-BE49-F238E27FC236}">
                <a16:creationId xmlns:a16="http://schemas.microsoft.com/office/drawing/2014/main" id="{FD412CFB-5F83-4385-B275-0A31C68F6BCB}"/>
              </a:ext>
            </a:extLst>
          </p:cNvPr>
          <p:cNvSpPr>
            <a:spLocks noGrp="1"/>
          </p:cNvSpPr>
          <p:nvPr>
            <p:ph sz="half" idx="1"/>
          </p:nvPr>
        </p:nvSpPr>
        <p:spPr/>
        <p:txBody>
          <a:bodyPr/>
          <a:lstStyle/>
          <a:p>
            <a:r>
              <a:rPr lang="nl-NL" dirty="0"/>
              <a:t>Een jonge kon niet kiezen met welke vrouw hij een relatie wilde. Als hij bijna een knoop doorhakte dacht hij weer aan de anderen. Hij is… vrijgezel gebleven. Niet kiezen heeft dus ook een prijs.</a:t>
            </a:r>
          </a:p>
        </p:txBody>
      </p:sp>
      <p:pic>
        <p:nvPicPr>
          <p:cNvPr id="5" name="Tijdelijke aanduiding voor inhoud 4">
            <a:extLst>
              <a:ext uri="{FF2B5EF4-FFF2-40B4-BE49-F238E27FC236}">
                <a16:creationId xmlns:a16="http://schemas.microsoft.com/office/drawing/2014/main" id="{CDD338B7-E27D-49D0-A8BA-4DA2F0A5DB37}"/>
              </a:ext>
            </a:extLst>
          </p:cNvPr>
          <p:cNvPicPr>
            <a:picLocks noGrp="1" noChangeAspect="1"/>
          </p:cNvPicPr>
          <p:nvPr>
            <p:ph sz="half" idx="2"/>
          </p:nvPr>
        </p:nvPicPr>
        <p:blipFill>
          <a:blip r:embed="rId2"/>
          <a:stretch>
            <a:fillRect/>
          </a:stretch>
        </p:blipFill>
        <p:spPr>
          <a:xfrm>
            <a:off x="4648200" y="2696369"/>
            <a:ext cx="4038600" cy="2333625"/>
          </a:xfrm>
          <a:prstGeom prst="rect">
            <a:avLst/>
          </a:prstGeom>
        </p:spPr>
      </p:pic>
    </p:spTree>
    <p:extLst>
      <p:ext uri="{BB962C8B-B14F-4D97-AF65-F5344CB8AC3E}">
        <p14:creationId xmlns:p14="http://schemas.microsoft.com/office/powerpoint/2010/main" val="24709062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Hoe kiezen</a:t>
            </a:r>
          </a:p>
        </p:txBody>
      </p:sp>
      <p:sp>
        <p:nvSpPr>
          <p:cNvPr id="3" name="Tijdelijke aanduiding voor inhoud 2"/>
          <p:cNvSpPr>
            <a:spLocks noGrp="1"/>
          </p:cNvSpPr>
          <p:nvPr>
            <p:ph idx="1"/>
          </p:nvPr>
        </p:nvSpPr>
        <p:spPr/>
        <p:txBody>
          <a:bodyPr>
            <a:normAutofit lnSpcReduction="10000"/>
          </a:bodyPr>
          <a:lstStyle/>
          <a:p>
            <a:r>
              <a:rPr lang="nl-NL" dirty="0"/>
              <a:t>Neem jezelf serieus</a:t>
            </a:r>
          </a:p>
          <a:p>
            <a:r>
              <a:rPr lang="nl-NL" dirty="0"/>
              <a:t>Sluit aan bij wat jij denkt of voelt (niet bij wat anderen denken of voelen, dat moeten zij zelf doen)</a:t>
            </a:r>
          </a:p>
          <a:p>
            <a:r>
              <a:rPr lang="nl-NL" dirty="0"/>
              <a:t>Communiceer daarover (dat is iets anders dan doordrukken)</a:t>
            </a:r>
          </a:p>
          <a:p>
            <a:r>
              <a:rPr lang="nl-NL" dirty="0"/>
              <a:t>Voel je verantwoordelijk voor jouw communicatie en niet voor de reacties van anderen.</a:t>
            </a:r>
          </a:p>
          <a:p>
            <a:pPr marL="0" indent="0">
              <a:buNone/>
            </a:pPr>
            <a:endParaRPr lang="nl-NL" dirty="0"/>
          </a:p>
        </p:txBody>
      </p:sp>
    </p:spTree>
    <p:extLst>
      <p:ext uri="{BB962C8B-B14F-4D97-AF65-F5344CB8AC3E}">
        <p14:creationId xmlns:p14="http://schemas.microsoft.com/office/powerpoint/2010/main" val="9545800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Welke keus, welke prijs?</a:t>
            </a:r>
          </a:p>
        </p:txBody>
      </p:sp>
      <p:sp>
        <p:nvSpPr>
          <p:cNvPr id="3" name="Tijdelijke aanduiding voor inhoud 2"/>
          <p:cNvSpPr>
            <a:spLocks noGrp="1"/>
          </p:cNvSpPr>
          <p:nvPr>
            <p:ph idx="1"/>
          </p:nvPr>
        </p:nvSpPr>
        <p:spPr/>
        <p:txBody>
          <a:bodyPr/>
          <a:lstStyle/>
          <a:p>
            <a:pPr marL="0" lvl="0" indent="0">
              <a:buNone/>
            </a:pPr>
            <a:r>
              <a:rPr lang="nl-NL" i="1" dirty="0"/>
              <a:t>Ook in de bijbel komen we ‘keuzes maken’ tegen. Wat leer je van de volgende </a:t>
            </a:r>
            <a:r>
              <a:rPr lang="nl-NL" i="1" dirty="0" err="1"/>
              <a:t>bijbelgedeelten</a:t>
            </a:r>
            <a:r>
              <a:rPr lang="nl-NL" i="1" dirty="0"/>
              <a:t>?</a:t>
            </a:r>
          </a:p>
          <a:p>
            <a:pPr lvl="0"/>
            <a:r>
              <a:rPr lang="nl-NL" i="1" dirty="0"/>
              <a:t>Jozua 24:14-28 </a:t>
            </a:r>
          </a:p>
          <a:p>
            <a:pPr lvl="0"/>
            <a:r>
              <a:rPr lang="nl-NL" i="1" dirty="0"/>
              <a:t>Ruth 1:7-18</a:t>
            </a:r>
          </a:p>
          <a:p>
            <a:pPr lvl="0"/>
            <a:r>
              <a:rPr lang="nl-NL" i="1" dirty="0"/>
              <a:t>Marcus 8:34-38</a:t>
            </a:r>
            <a:endParaRPr lang="nl-NL" dirty="0"/>
          </a:p>
          <a:p>
            <a:endParaRPr lang="nl-NL" dirty="0"/>
          </a:p>
        </p:txBody>
      </p:sp>
    </p:spTree>
    <p:extLst>
      <p:ext uri="{BB962C8B-B14F-4D97-AF65-F5344CB8AC3E}">
        <p14:creationId xmlns:p14="http://schemas.microsoft.com/office/powerpoint/2010/main" val="40027776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Anders gaan bidden</a:t>
            </a:r>
          </a:p>
        </p:txBody>
      </p:sp>
      <p:sp>
        <p:nvSpPr>
          <p:cNvPr id="3" name="Tijdelijke aanduiding voor inhoud 2"/>
          <p:cNvSpPr>
            <a:spLocks noGrp="1"/>
          </p:cNvSpPr>
          <p:nvPr>
            <p:ph idx="1"/>
          </p:nvPr>
        </p:nvSpPr>
        <p:spPr/>
        <p:txBody>
          <a:bodyPr>
            <a:normAutofit/>
          </a:bodyPr>
          <a:lstStyle/>
          <a:p>
            <a:pPr lvl="0"/>
            <a:r>
              <a:rPr lang="nl-NL" i="1" dirty="0"/>
              <a:t>Wie niet kan kiezen gaat bidden dat God een wonder tot stand brengt (en stelt daarmee de keuze uit). Je kunt beter bidden dat God je inzicht geeft en moed om een keuze te maken. Bid om de kracht om de verantwoordelijkheid te dragen en zélf te beslissen en een prijs te betalen.</a:t>
            </a:r>
            <a:endParaRPr lang="nl-NL" dirty="0"/>
          </a:p>
        </p:txBody>
      </p:sp>
    </p:spTree>
    <p:extLst>
      <p:ext uri="{BB962C8B-B14F-4D97-AF65-F5344CB8AC3E}">
        <p14:creationId xmlns:p14="http://schemas.microsoft.com/office/powerpoint/2010/main" val="481222864"/>
      </p:ext>
    </p:extLst>
  </p:cSld>
  <p:clrMapOvr>
    <a:masterClrMapping/>
  </p:clrMapOvr>
</p:sld>
</file>

<file path=ppt/theme/theme1.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129</TotalTime>
  <Words>1033</Words>
  <Application>Microsoft Office PowerPoint</Application>
  <PresentationFormat>Diavoorstelling (4:3)</PresentationFormat>
  <Paragraphs>81</Paragraphs>
  <Slides>26</Slides>
  <Notes>0</Notes>
  <HiddenSlides>0</HiddenSlides>
  <MMClips>0</MMClips>
  <ScaleCrop>false</ScaleCrop>
  <HeadingPairs>
    <vt:vector size="6" baseType="variant">
      <vt:variant>
        <vt:lpstr>Gebruikte lettertypen</vt:lpstr>
      </vt:variant>
      <vt:variant>
        <vt:i4>2</vt:i4>
      </vt:variant>
      <vt:variant>
        <vt:lpstr>Thema</vt:lpstr>
      </vt:variant>
      <vt:variant>
        <vt:i4>1</vt:i4>
      </vt:variant>
      <vt:variant>
        <vt:lpstr>Diatitels</vt:lpstr>
      </vt:variant>
      <vt:variant>
        <vt:i4>26</vt:i4>
      </vt:variant>
    </vt:vector>
  </HeadingPairs>
  <TitlesOfParts>
    <vt:vector size="29" baseType="lpstr">
      <vt:lpstr>Arial</vt:lpstr>
      <vt:lpstr>Calibri</vt:lpstr>
      <vt:lpstr>Kantoorthema</vt:lpstr>
      <vt:lpstr>Keuzes maken</vt:lpstr>
      <vt:lpstr>PowerPoint-presentatie</vt:lpstr>
      <vt:lpstr>Vraag</vt:lpstr>
      <vt:lpstr>PowerPoint-presentatie</vt:lpstr>
      <vt:lpstr>Kies-pijn</vt:lpstr>
      <vt:lpstr>Niet kiezen leidt tot problemen</vt:lpstr>
      <vt:lpstr>Keuzestress van serieuze mensen</vt:lpstr>
      <vt:lpstr>PowerPoint-presentatie</vt:lpstr>
      <vt:lpstr>Vragen</vt:lpstr>
      <vt:lpstr>Machteloos?</vt:lpstr>
      <vt:lpstr>Aandachtsgebieden</vt:lpstr>
      <vt:lpstr>Gods wil</vt:lpstr>
      <vt:lpstr>Vragen om een teken</vt:lpstr>
      <vt:lpstr>PowerPoint-presentatie</vt:lpstr>
      <vt:lpstr>Teleurgesteld</vt:lpstr>
      <vt:lpstr>Bidden</vt:lpstr>
      <vt:lpstr>Nog een overweging</vt:lpstr>
      <vt:lpstr>PowerPoint-presentatie</vt:lpstr>
      <vt:lpstr>Kom je er dan uit?</vt:lpstr>
      <vt:lpstr>Geen gratis keuzes</vt:lpstr>
      <vt:lpstr>Niet kiezen</vt:lpstr>
      <vt:lpstr>Tja…</vt:lpstr>
      <vt:lpstr>Nogmaals tja..</vt:lpstr>
      <vt:lpstr>Hoe kiezen</vt:lpstr>
      <vt:lpstr>Welke keus, welke prijs?</vt:lpstr>
      <vt:lpstr>Anders gaan bidden</vt:lpstr>
    </vt:vector>
  </TitlesOfParts>
  <Company>Christelijke Hogeschool Ede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Keuzes maken</dc:title>
  <dc:creator>VOT</dc:creator>
  <cp:lastModifiedBy>Voet van der, Nico</cp:lastModifiedBy>
  <cp:revision>11</cp:revision>
  <dcterms:created xsi:type="dcterms:W3CDTF">2017-04-12T19:03:36Z</dcterms:created>
  <dcterms:modified xsi:type="dcterms:W3CDTF">2020-10-01T13:30:40Z</dcterms:modified>
</cp:coreProperties>
</file>