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hoekige driehoe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17" name="Ond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l-NL" smtClean="0"/>
              <a:t>Klik om de ondertitelstijl van het model te bewerken</a:t>
            </a:r>
            <a:endParaRPr kumimoji="0" lang="en-US"/>
          </a:p>
        </p:txBody>
      </p:sp>
      <p:grpSp>
        <p:nvGrpSpPr>
          <p:cNvPr id="2" name="Groe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rije v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rije v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rije v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echte verbindingslijn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ijdelijke aanduiding voor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19" name="Tijdelijke aanduiding voor voetteks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27" name="Tijdelijke aanduiding voor dia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Punthaak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unthaak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8" name="Vrije v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rije v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echthoekige driehoe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echte verbindingslijn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unthaak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unthaak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rije v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rije v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echthoekige driehoe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echte verbindingslijn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jdelijke aanduiding voor titel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0" name="Tijdelijke aanduiding voor teks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54C6F36-F287-42E2-91B3-F5BE9EDB00DE}" type="datetimeFigureOut">
              <a:rPr lang="nl-NL" smtClean="0"/>
              <a:t>24-11-2015</a:t>
            </a:fld>
            <a:endParaRPr lang="nl-NL"/>
          </a:p>
        </p:txBody>
      </p:sp>
      <p:sp>
        <p:nvSpPr>
          <p:cNvPr id="22" name="Tijdelijke aanduiding voor voettekst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52A0EDF-C8E7-41F3-B35D-6B8AD6781D64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Communicatie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Aanwijzingen voor een bezinning in kleine of grote kring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56138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A</a:t>
            </a:r>
            <a:r>
              <a:rPr lang="nl-NL" dirty="0" smtClean="0"/>
              <a:t>ls je de minste bent, houd je ieder te vriend.</a:t>
            </a:r>
          </a:p>
          <a:p>
            <a:r>
              <a:rPr lang="nl-NL" dirty="0" smtClean="0"/>
              <a:t>Man en vrouw, ouders en kinderen moeten meer praten met elkaar.</a:t>
            </a:r>
          </a:p>
          <a:p>
            <a:r>
              <a:rPr lang="nl-NL" dirty="0" smtClean="0"/>
              <a:t>Communicatie is nodig geworden omdat er geen gezag meer is.</a:t>
            </a:r>
          </a:p>
          <a:p>
            <a:r>
              <a:rPr lang="nl-NL" dirty="0" smtClean="0"/>
              <a:t>Moderne media verbeteren de communicatie.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Stellingen, mee eens of mee oneens</a:t>
            </a:r>
            <a:r>
              <a:rPr lang="nl-NL" dirty="0" smtClean="0"/>
              <a:t>? Waarom?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1829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Wat gaat er volgens u soms fout in de communicatie tussen man / vrouw, ouders/kinderen, gemeenteleden onderling?</a:t>
            </a:r>
          </a:p>
          <a:p>
            <a:r>
              <a:rPr lang="nl-NL" dirty="0" smtClean="0"/>
              <a:t>Wat zijn volgens u goede regels voor communicatie?</a:t>
            </a:r>
          </a:p>
          <a:p>
            <a:r>
              <a:rPr lang="nl-NL" dirty="0" smtClean="0"/>
              <a:t>Zou u ook </a:t>
            </a:r>
            <a:r>
              <a:rPr lang="nl-NL" dirty="0" err="1" smtClean="0"/>
              <a:t>bijbelse</a:t>
            </a:r>
            <a:r>
              <a:rPr lang="nl-NL" dirty="0" smtClean="0"/>
              <a:t> richtlijnen kunnen noemen?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Enige vragen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30400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Spreuken </a:t>
            </a:r>
            <a:r>
              <a:rPr lang="nl-NL" dirty="0"/>
              <a:t>15:1, </a:t>
            </a:r>
            <a:endParaRPr lang="nl-NL" dirty="0" smtClean="0"/>
          </a:p>
          <a:p>
            <a:r>
              <a:rPr lang="nl-NL" dirty="0" smtClean="0"/>
              <a:t>Spreuken18:13</a:t>
            </a:r>
            <a:r>
              <a:rPr lang="nl-NL" dirty="0"/>
              <a:t>, </a:t>
            </a:r>
            <a:endParaRPr lang="nl-NL" dirty="0" smtClean="0"/>
          </a:p>
          <a:p>
            <a:r>
              <a:rPr lang="nl-NL" dirty="0" smtClean="0"/>
              <a:t>Romeinen </a:t>
            </a:r>
            <a:r>
              <a:rPr lang="nl-NL" dirty="0"/>
              <a:t>12:15, </a:t>
            </a:r>
            <a:endParaRPr lang="nl-NL" dirty="0" smtClean="0"/>
          </a:p>
          <a:p>
            <a:r>
              <a:rPr lang="nl-NL" dirty="0" err="1" smtClean="0"/>
              <a:t>Efeze</a:t>
            </a:r>
            <a:r>
              <a:rPr lang="nl-NL" dirty="0" smtClean="0"/>
              <a:t> </a:t>
            </a:r>
            <a:r>
              <a:rPr lang="nl-NL" dirty="0"/>
              <a:t>4:29-32, </a:t>
            </a:r>
            <a:endParaRPr lang="nl-NL" dirty="0" smtClean="0"/>
          </a:p>
          <a:p>
            <a:r>
              <a:rPr lang="nl-NL" dirty="0" err="1" smtClean="0"/>
              <a:t>Efeze</a:t>
            </a:r>
            <a:r>
              <a:rPr lang="nl-NL" dirty="0" smtClean="0"/>
              <a:t> </a:t>
            </a:r>
            <a:r>
              <a:rPr lang="nl-NL" dirty="0"/>
              <a:t>5:21</a:t>
            </a:r>
            <a:r>
              <a:rPr lang="nl-NL" dirty="0" smtClean="0"/>
              <a:t>,</a:t>
            </a:r>
          </a:p>
          <a:p>
            <a:r>
              <a:rPr lang="nl-NL" dirty="0" smtClean="0"/>
              <a:t>2 </a:t>
            </a:r>
            <a:r>
              <a:rPr lang="nl-NL" dirty="0" err="1" smtClean="0"/>
              <a:t>Timotheus</a:t>
            </a:r>
            <a:r>
              <a:rPr lang="nl-NL" dirty="0" smtClean="0"/>
              <a:t> </a:t>
            </a:r>
            <a:r>
              <a:rPr lang="nl-NL" dirty="0"/>
              <a:t>1:7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Enige </a:t>
            </a:r>
            <a:r>
              <a:rPr lang="nl-NL" dirty="0" err="1" smtClean="0"/>
              <a:t>bijbelse</a:t>
            </a:r>
            <a:r>
              <a:rPr lang="nl-NL" dirty="0" smtClean="0"/>
              <a:t> gegevens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89074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Verplaats u in de </a:t>
            </a:r>
            <a:r>
              <a:rPr lang="nl-NL" dirty="0" smtClean="0"/>
              <a:t>ander. Wees oprecht belangstellend. Geef complimenten.</a:t>
            </a:r>
            <a:endParaRPr lang="nl-NL" dirty="0" smtClean="0"/>
          </a:p>
          <a:p>
            <a:r>
              <a:rPr lang="nl-NL" dirty="0" smtClean="0"/>
              <a:t>Spreek zo positief </a:t>
            </a:r>
            <a:r>
              <a:rPr lang="nl-NL" dirty="0" smtClean="0"/>
              <a:t>mogelijk, ook bij kritiek. Begin altijd met iets positiefs.</a:t>
            </a:r>
            <a:endParaRPr lang="nl-NL" dirty="0" smtClean="0"/>
          </a:p>
          <a:p>
            <a:r>
              <a:rPr lang="nl-NL" dirty="0" smtClean="0"/>
              <a:t>Spreek niet alleen over feiten, maar ook over </a:t>
            </a:r>
            <a:r>
              <a:rPr lang="nl-NL" dirty="0" smtClean="0"/>
              <a:t>gevoelens.</a:t>
            </a:r>
          </a:p>
          <a:p>
            <a:r>
              <a:rPr lang="nl-NL" dirty="0" smtClean="0"/>
              <a:t>Spreek vanuit uzelf (‘Ik vind het niet leuk dat jij…’ Niet: ‘Dat is belachelijk!’)</a:t>
            </a:r>
          </a:p>
          <a:p>
            <a:r>
              <a:rPr lang="nl-NL" dirty="0" smtClean="0"/>
              <a:t>Spreek aan op gedrag / woorden en niet op wie iemand is. ( ‘Volgens mij heb je gelogen.’ Niet: ‘Jij bent een leugenaar!’) 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Basisregels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29823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Kunt u tegen de ander ingaan </a:t>
            </a:r>
            <a:r>
              <a:rPr lang="nl-NL" dirty="0" smtClean="0">
                <a:sym typeface="Wingdings" pitchFamily="2" charset="2"/>
              </a:rPr>
              <a:t> U gaat in de aanval. Dit is eerlijk maar lost niets op.</a:t>
            </a:r>
            <a:endParaRPr lang="nl-NL" dirty="0" smtClean="0"/>
          </a:p>
          <a:p>
            <a:r>
              <a:rPr lang="nl-NL" dirty="0" smtClean="0"/>
              <a:t>Kunt u tegen uzelf ingaan </a:t>
            </a:r>
            <a:r>
              <a:rPr lang="nl-NL" dirty="0" smtClean="0">
                <a:sym typeface="Wingdings" pitchFamily="2" charset="2"/>
              </a:rPr>
              <a:t> U trekt u terug; u houdt uw ergernis voor u. Dit is niet eerlijk en lost niets op.</a:t>
            </a:r>
            <a:endParaRPr lang="nl-NL" dirty="0" smtClean="0"/>
          </a:p>
          <a:p>
            <a:r>
              <a:rPr lang="nl-NL" dirty="0" smtClean="0"/>
              <a:t>Kunt u communiceren </a:t>
            </a:r>
            <a:r>
              <a:rPr lang="nl-NL" dirty="0" smtClean="0">
                <a:sym typeface="Wingdings" pitchFamily="2" charset="2"/>
              </a:rPr>
              <a:t> U zoekt het gesprek. Dat is moeilijk, maar de enige kans op een oplossing!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Bij knelpunten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7035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U mag er zijn en eerlijk </a:t>
            </a:r>
            <a:r>
              <a:rPr lang="nl-NL" dirty="0" smtClean="0"/>
              <a:t>zeggen </a:t>
            </a:r>
            <a:r>
              <a:rPr lang="nl-NL" dirty="0" smtClean="0"/>
              <a:t>wat u denkt of voelt </a:t>
            </a:r>
            <a:r>
              <a:rPr lang="nl-NL" dirty="0" smtClean="0"/>
              <a:t>(dat is niet: doordrukken wat u denkt of voelt) </a:t>
            </a:r>
            <a:endParaRPr lang="nl-NL" dirty="0" smtClean="0"/>
          </a:p>
          <a:p>
            <a:r>
              <a:rPr lang="nl-NL" dirty="0" smtClean="0"/>
              <a:t>Wees </a:t>
            </a:r>
            <a:r>
              <a:rPr lang="nl-NL" dirty="0" smtClean="0"/>
              <a:t>enkelvoudig (uw buiten- en binnenkant kloppen)</a:t>
            </a:r>
            <a:endParaRPr lang="nl-NL" dirty="0" smtClean="0"/>
          </a:p>
          <a:p>
            <a:r>
              <a:rPr lang="nl-NL" dirty="0" smtClean="0"/>
              <a:t>Lees geen </a:t>
            </a:r>
            <a:r>
              <a:rPr lang="nl-NL" dirty="0" smtClean="0"/>
              <a:t>gedachten van anderen (‘</a:t>
            </a:r>
            <a:r>
              <a:rPr lang="nl-NL" dirty="0" err="1" smtClean="0"/>
              <a:t>nivea</a:t>
            </a:r>
            <a:r>
              <a:rPr lang="nl-NL" dirty="0" smtClean="0"/>
              <a:t>’: niet invullen voor een ander)</a:t>
            </a:r>
            <a:endParaRPr lang="nl-NL" dirty="0" smtClean="0"/>
          </a:p>
          <a:p>
            <a:endParaRPr lang="nl-NL" dirty="0"/>
          </a:p>
          <a:p>
            <a:r>
              <a:rPr lang="nl-NL" dirty="0" smtClean="0">
                <a:sym typeface="Wingdings" pitchFamily="2" charset="2"/>
              </a:rPr>
              <a:t> maar de ander mag dit ook!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Wees eerlijk!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96460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i="1" dirty="0" smtClean="0"/>
              <a:t>Inhoud</a:t>
            </a:r>
            <a:r>
              <a:rPr lang="nl-NL" dirty="0" smtClean="0"/>
              <a:t> (u deelt feiten mee, u hebt een verhaal)</a:t>
            </a:r>
            <a:endParaRPr lang="nl-NL" dirty="0" smtClean="0"/>
          </a:p>
          <a:p>
            <a:r>
              <a:rPr lang="nl-NL" i="1" dirty="0" smtClean="0"/>
              <a:t>Uzelf</a:t>
            </a:r>
            <a:r>
              <a:rPr lang="nl-NL" dirty="0" smtClean="0"/>
              <a:t> (u laat altijd iets van uzelf zien, van hoe u de dingen beleeft en hoe u zich op dit moment voelt)</a:t>
            </a:r>
            <a:endParaRPr lang="nl-NL" dirty="0" smtClean="0"/>
          </a:p>
          <a:p>
            <a:r>
              <a:rPr lang="nl-NL" i="1" dirty="0" smtClean="0"/>
              <a:t>Relatie</a:t>
            </a:r>
            <a:r>
              <a:rPr lang="nl-NL" dirty="0" smtClean="0"/>
              <a:t> (u laat verbaal en </a:t>
            </a:r>
            <a:r>
              <a:rPr lang="nl-NL" dirty="0" err="1" smtClean="0"/>
              <a:t>nonverbaal</a:t>
            </a:r>
            <a:r>
              <a:rPr lang="nl-NL" dirty="0" smtClean="0"/>
              <a:t> merken hoe u tegenover de ander/ anderen staat)</a:t>
            </a:r>
            <a:endParaRPr lang="nl-NL" dirty="0" smtClean="0"/>
          </a:p>
          <a:p>
            <a:r>
              <a:rPr lang="nl-NL" i="1" dirty="0" smtClean="0"/>
              <a:t>Appel</a:t>
            </a:r>
            <a:r>
              <a:rPr lang="nl-NL" dirty="0" smtClean="0"/>
              <a:t> (u wilt iets bereiken met uw boodschap)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Lagen in de communicatie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48046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spreek </a:t>
            </a:r>
            <a:r>
              <a:rPr lang="nl-NL" dirty="0"/>
              <a:t>dan voor u </a:t>
            </a:r>
            <a:r>
              <a:rPr lang="nl-NL" dirty="0" smtClean="0"/>
              <a:t>zelf (ik-boodschap),</a:t>
            </a:r>
            <a:endParaRPr lang="nl-NL" dirty="0"/>
          </a:p>
          <a:p>
            <a:pPr lvl="0"/>
            <a:r>
              <a:rPr lang="nl-NL" dirty="0"/>
              <a:t>spreek over feiten </a:t>
            </a:r>
          </a:p>
          <a:p>
            <a:pPr lvl="0"/>
            <a:r>
              <a:rPr lang="nl-NL" dirty="0"/>
              <a:t>én over uw beleving bij de feiten</a:t>
            </a:r>
          </a:p>
          <a:p>
            <a:pPr lvl="0"/>
            <a:r>
              <a:rPr lang="nl-NL" dirty="0"/>
              <a:t>val een ander niet aan als persoon, </a:t>
            </a:r>
          </a:p>
          <a:p>
            <a:pPr lvl="0"/>
            <a:r>
              <a:rPr lang="nl-NL" dirty="0"/>
              <a:t>maar spreek hem aan op het gedrag</a:t>
            </a:r>
          </a:p>
          <a:p>
            <a:pPr lvl="0"/>
            <a:r>
              <a:rPr lang="nl-NL" dirty="0"/>
              <a:t>en generaliseer niet. 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Als u kritiek hebt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58701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/>
              <a:t>Luister </a:t>
            </a:r>
            <a:r>
              <a:rPr lang="nl-NL" dirty="0" smtClean="0"/>
              <a:t>naar </a:t>
            </a:r>
            <a:r>
              <a:rPr lang="nl-NL" dirty="0"/>
              <a:t>feiten én naar gevoelens</a:t>
            </a:r>
          </a:p>
          <a:p>
            <a:pPr lvl="0"/>
            <a:r>
              <a:rPr lang="nl-NL" dirty="0" smtClean="0"/>
              <a:t>Let op de non verbale uitstraling </a:t>
            </a:r>
          </a:p>
          <a:p>
            <a:pPr lvl="0"/>
            <a:r>
              <a:rPr lang="nl-NL" dirty="0" smtClean="0"/>
              <a:t>toon </a:t>
            </a:r>
            <a:r>
              <a:rPr lang="nl-NL" dirty="0"/>
              <a:t>dat u luistert door af en toe in eigen woorden weer te geven wat de ander </a:t>
            </a:r>
            <a:r>
              <a:rPr lang="nl-NL" dirty="0" smtClean="0"/>
              <a:t>zegt</a:t>
            </a:r>
            <a:endParaRPr lang="nl-NL" dirty="0"/>
          </a:p>
          <a:p>
            <a:pPr lvl="0"/>
            <a:r>
              <a:rPr lang="nl-NL" dirty="0"/>
              <a:t>toon het luisteren zelf ook non-verbaal (houding, blik, geïnteresseerd zijn)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Spreken is luisteren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2356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nl-NL" dirty="0"/>
              <a:t>Minderwaardigheidsgevoelens </a:t>
            </a:r>
            <a:endParaRPr lang="nl-NL" dirty="0" smtClean="0"/>
          </a:p>
          <a:p>
            <a:pPr lvl="1"/>
            <a:r>
              <a:rPr lang="nl-NL" dirty="0" smtClean="0"/>
              <a:t>Eigenwijsheid </a:t>
            </a:r>
          </a:p>
          <a:p>
            <a:pPr lvl="1"/>
            <a:r>
              <a:rPr lang="nl-NL" dirty="0" smtClean="0"/>
              <a:t>Gespannenheid </a:t>
            </a:r>
          </a:p>
          <a:p>
            <a:pPr lvl="1"/>
            <a:r>
              <a:rPr lang="nl-NL" dirty="0" smtClean="0"/>
              <a:t>Vermoeidheid </a:t>
            </a:r>
            <a:r>
              <a:rPr lang="nl-NL" dirty="0"/>
              <a:t>/ </a:t>
            </a:r>
            <a:r>
              <a:rPr lang="nl-NL" dirty="0" smtClean="0"/>
              <a:t>slaapgebrek</a:t>
            </a:r>
            <a:endParaRPr lang="nl-NL" dirty="0"/>
          </a:p>
          <a:p>
            <a:pPr lvl="1"/>
            <a:r>
              <a:rPr lang="nl-NL" dirty="0"/>
              <a:t>Alleen over feiten praten en de gevoelens </a:t>
            </a:r>
            <a:r>
              <a:rPr lang="nl-NL" dirty="0" smtClean="0"/>
              <a:t>negeren</a:t>
            </a:r>
            <a:endParaRPr lang="nl-NL" dirty="0"/>
          </a:p>
          <a:p>
            <a:pPr lvl="1"/>
            <a:r>
              <a:rPr lang="nl-NL" dirty="0"/>
              <a:t>In het eigen denkkader vast blijven </a:t>
            </a:r>
            <a:r>
              <a:rPr lang="nl-NL" dirty="0" smtClean="0"/>
              <a:t>zitten</a:t>
            </a:r>
          </a:p>
          <a:p>
            <a:pPr lvl="1"/>
            <a:r>
              <a:rPr lang="nl-NL" dirty="0" smtClean="0"/>
              <a:t>Slecht luisteren (geen echte interesse tonen)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Storingen van communicatie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2087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Als u zich verplaatst in de ander, vervolgens samen oploopt, voelt de ander zich begrepen en krijgt hij zin om met u verder te gaan. Communicatie is immers niet alleen mededelingen doen, maar ook iets delen: blijdschap, vreugde, visie, inzicht, overtuiging, </a:t>
            </a:r>
            <a:r>
              <a:rPr lang="nl-NL" dirty="0" smtClean="0"/>
              <a:t>hoop.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Uitdaging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34443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">
  <a:themeElements>
    <a:clrScheme name="Concour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145</TotalTime>
  <Words>580</Words>
  <Application>Microsoft Office PowerPoint</Application>
  <PresentationFormat>Diavoorstelling (4:3)</PresentationFormat>
  <Paragraphs>61</Paragraphs>
  <Slides>12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13" baseType="lpstr">
      <vt:lpstr>Concours</vt:lpstr>
      <vt:lpstr>Communicatie</vt:lpstr>
      <vt:lpstr>Stellingen, mee eens of mee oneens? Waarom?</vt:lpstr>
      <vt:lpstr>Enige vragen</vt:lpstr>
      <vt:lpstr>Enige bijbelse gegevens</vt:lpstr>
      <vt:lpstr>Basisregels</vt:lpstr>
      <vt:lpstr>Bij knelpunten</vt:lpstr>
      <vt:lpstr>Wees eerlijk!</vt:lpstr>
      <vt:lpstr>Lagen in de communicatie</vt:lpstr>
      <vt:lpstr>Als u kritiek hebt</vt:lpstr>
      <vt:lpstr>Spreken is luisteren</vt:lpstr>
      <vt:lpstr>Storingen van communicatie</vt:lpstr>
      <vt:lpstr>Uitdaging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Communicatie</dc:title>
  <dc:creator>N.C. van der Voet</dc:creator>
  <cp:lastModifiedBy>N.C. van der Voet</cp:lastModifiedBy>
  <cp:revision>17</cp:revision>
  <dcterms:created xsi:type="dcterms:W3CDTF">2011-11-01T12:12:44Z</dcterms:created>
  <dcterms:modified xsi:type="dcterms:W3CDTF">2015-11-24T15:45:56Z</dcterms:modified>
</cp:coreProperties>
</file>