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85" r:id="rId6"/>
    <p:sldId id="260" r:id="rId7"/>
    <p:sldId id="274" r:id="rId8"/>
    <p:sldId id="264" r:id="rId9"/>
    <p:sldId id="283" r:id="rId10"/>
    <p:sldId id="289" r:id="rId11"/>
    <p:sldId id="290" r:id="rId12"/>
    <p:sldId id="267" r:id="rId13"/>
    <p:sldId id="259" r:id="rId14"/>
    <p:sldId id="276" r:id="rId15"/>
    <p:sldId id="275" r:id="rId16"/>
    <p:sldId id="277" r:id="rId17"/>
    <p:sldId id="278" r:id="rId18"/>
    <p:sldId id="279" r:id="rId19"/>
    <p:sldId id="280" r:id="rId20"/>
    <p:sldId id="270" r:id="rId21"/>
    <p:sldId id="281" r:id="rId22"/>
    <p:sldId id="273" r:id="rId23"/>
    <p:sldId id="284" r:id="rId24"/>
    <p:sldId id="291" r:id="rId25"/>
    <p:sldId id="286" r:id="rId26"/>
    <p:sldId id="288" r:id="rId27"/>
    <p:sldId id="282" r:id="rId2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181ED5-4EE0-4A04-B543-264E041CFA03}" v="63" dt="2022-08-11T07:30:28.2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49181ED5-4EE0-4A04-B543-264E041CFA03}"/>
    <pc:docChg chg="undo custSel addSld delSld modSld sldOrd">
      <pc:chgData name="Nico van der Voet" userId="9e6fc3e6dead0faa" providerId="LiveId" clId="{49181ED5-4EE0-4A04-B543-264E041CFA03}" dt="2023-08-15T19:05:08.267" v="5126" actId="20577"/>
      <pc:docMkLst>
        <pc:docMk/>
      </pc:docMkLst>
      <pc:sldChg chg="modSp mod">
        <pc:chgData name="Nico van der Voet" userId="9e6fc3e6dead0faa" providerId="LiveId" clId="{49181ED5-4EE0-4A04-B543-264E041CFA03}" dt="2022-08-04T10:04:56.240" v="2910" actId="20577"/>
        <pc:sldMkLst>
          <pc:docMk/>
          <pc:sldMk cId="2033120354" sldId="256"/>
        </pc:sldMkLst>
        <pc:spChg chg="mod">
          <ac:chgData name="Nico van der Voet" userId="9e6fc3e6dead0faa" providerId="LiveId" clId="{49181ED5-4EE0-4A04-B543-264E041CFA03}" dt="2022-08-04T10:04:56.240" v="2910" actId="20577"/>
          <ac:spMkLst>
            <pc:docMk/>
            <pc:sldMk cId="2033120354" sldId="256"/>
            <ac:spMk id="3" creationId="{00000000-0000-0000-0000-000000000000}"/>
          </ac:spMkLst>
        </pc:spChg>
      </pc:sldChg>
      <pc:sldChg chg="addSp delSp modSp mod">
        <pc:chgData name="Nico van der Voet" userId="9e6fc3e6dead0faa" providerId="LiveId" clId="{49181ED5-4EE0-4A04-B543-264E041CFA03}" dt="2022-08-04T10:05:06.271" v="2926" actId="27636"/>
        <pc:sldMkLst>
          <pc:docMk/>
          <pc:sldMk cId="1938008152" sldId="257"/>
        </pc:sldMkLst>
        <pc:spChg chg="add del">
          <ac:chgData name="Nico van der Voet" userId="9e6fc3e6dead0faa" providerId="LiveId" clId="{49181ED5-4EE0-4A04-B543-264E041CFA03}" dt="2022-08-04T08:19:47.121" v="120" actId="11529"/>
          <ac:spMkLst>
            <pc:docMk/>
            <pc:sldMk cId="1938008152" sldId="257"/>
            <ac:spMk id="3" creationId="{96DC187D-A18A-2B9D-BD42-5045ED3DBD1B}"/>
          </ac:spMkLst>
        </pc:spChg>
        <pc:spChg chg="mod">
          <ac:chgData name="Nico van der Voet" userId="9e6fc3e6dead0faa" providerId="LiveId" clId="{49181ED5-4EE0-4A04-B543-264E041CFA03}" dt="2022-08-04T10:05:06.271" v="2926" actId="27636"/>
          <ac:spMkLst>
            <pc:docMk/>
            <pc:sldMk cId="1938008152" sldId="257"/>
            <ac:spMk id="4" creationId="{00000000-0000-0000-0000-000000000000}"/>
          </ac:spMkLst>
        </pc:spChg>
        <pc:spChg chg="add mod">
          <ac:chgData name="Nico van der Voet" userId="9e6fc3e6dead0faa" providerId="LiveId" clId="{49181ED5-4EE0-4A04-B543-264E041CFA03}" dt="2022-08-04T08:22:44.459" v="205" actId="11529"/>
          <ac:spMkLst>
            <pc:docMk/>
            <pc:sldMk cId="1938008152" sldId="257"/>
            <ac:spMk id="5" creationId="{564BFFCC-C3E0-BE9D-DAF6-E3BA4B39E8DD}"/>
          </ac:spMkLst>
        </pc:spChg>
        <pc:spChg chg="add mod">
          <ac:chgData name="Nico van der Voet" userId="9e6fc3e6dead0faa" providerId="LiveId" clId="{49181ED5-4EE0-4A04-B543-264E041CFA03}" dt="2022-08-04T08:23:09.625" v="208" actId="1076"/>
          <ac:spMkLst>
            <pc:docMk/>
            <pc:sldMk cId="1938008152" sldId="257"/>
            <ac:spMk id="6" creationId="{9980A210-24B6-8420-FD44-03BC0D4222FB}"/>
          </ac:spMkLst>
        </pc:spChg>
      </pc:sldChg>
      <pc:sldChg chg="modSp mod">
        <pc:chgData name="Nico van der Voet" userId="9e6fc3e6dead0faa" providerId="LiveId" clId="{49181ED5-4EE0-4A04-B543-264E041CFA03}" dt="2022-08-04T10:05:49.385" v="2950" actId="6549"/>
        <pc:sldMkLst>
          <pc:docMk/>
          <pc:sldMk cId="3283473796" sldId="258"/>
        </pc:sldMkLst>
        <pc:spChg chg="mod">
          <ac:chgData name="Nico van der Voet" userId="9e6fc3e6dead0faa" providerId="LiveId" clId="{49181ED5-4EE0-4A04-B543-264E041CFA03}" dt="2022-08-04T10:05:49.385" v="2950" actId="6549"/>
          <ac:spMkLst>
            <pc:docMk/>
            <pc:sldMk cId="3283473796" sldId="258"/>
            <ac:spMk id="3" creationId="{00000000-0000-0000-0000-000000000000}"/>
          </ac:spMkLst>
        </pc:spChg>
      </pc:sldChg>
      <pc:sldChg chg="modSp mod">
        <pc:chgData name="Nico van der Voet" userId="9e6fc3e6dead0faa" providerId="LiveId" clId="{49181ED5-4EE0-4A04-B543-264E041CFA03}" dt="2023-08-15T18:58:28.173" v="4731" actId="20577"/>
        <pc:sldMkLst>
          <pc:docMk/>
          <pc:sldMk cId="3923231151" sldId="259"/>
        </pc:sldMkLst>
        <pc:spChg chg="mod">
          <ac:chgData name="Nico van der Voet" userId="9e6fc3e6dead0faa" providerId="LiveId" clId="{49181ED5-4EE0-4A04-B543-264E041CFA03}" dt="2022-08-04T09:29:19.767" v="1006" actId="27636"/>
          <ac:spMkLst>
            <pc:docMk/>
            <pc:sldMk cId="3923231151" sldId="259"/>
            <ac:spMk id="2" creationId="{00000000-0000-0000-0000-000000000000}"/>
          </ac:spMkLst>
        </pc:spChg>
        <pc:spChg chg="mod">
          <ac:chgData name="Nico van der Voet" userId="9e6fc3e6dead0faa" providerId="LiveId" clId="{49181ED5-4EE0-4A04-B543-264E041CFA03}" dt="2023-08-15T18:58:28.173" v="4731" actId="20577"/>
          <ac:spMkLst>
            <pc:docMk/>
            <pc:sldMk cId="3923231151" sldId="259"/>
            <ac:spMk id="3" creationId="{00000000-0000-0000-0000-000000000000}"/>
          </ac:spMkLst>
        </pc:spChg>
      </pc:sldChg>
      <pc:sldChg chg="modSp del mod">
        <pc:chgData name="Nico van der Voet" userId="9e6fc3e6dead0faa" providerId="LiveId" clId="{49181ED5-4EE0-4A04-B543-264E041CFA03}" dt="2022-08-04T10:02:33.221" v="2822" actId="2696"/>
        <pc:sldMkLst>
          <pc:docMk/>
          <pc:sldMk cId="454638" sldId="260"/>
        </pc:sldMkLst>
        <pc:spChg chg="mod">
          <ac:chgData name="Nico van der Voet" userId="9e6fc3e6dead0faa" providerId="LiveId" clId="{49181ED5-4EE0-4A04-B543-264E041CFA03}" dt="2022-08-04T08:47:12.768" v="855" actId="20577"/>
          <ac:spMkLst>
            <pc:docMk/>
            <pc:sldMk cId="454638" sldId="260"/>
            <ac:spMk id="3" creationId="{00000000-0000-0000-0000-000000000000}"/>
          </ac:spMkLst>
        </pc:spChg>
      </pc:sldChg>
      <pc:sldChg chg="modSp mod">
        <pc:chgData name="Nico van der Voet" userId="9e6fc3e6dead0faa" providerId="LiveId" clId="{49181ED5-4EE0-4A04-B543-264E041CFA03}" dt="2022-08-05T10:05:42.545" v="3844" actId="20577"/>
        <pc:sldMkLst>
          <pc:docMk/>
          <pc:sldMk cId="4105634228" sldId="260"/>
        </pc:sldMkLst>
        <pc:spChg chg="mod">
          <ac:chgData name="Nico van der Voet" userId="9e6fc3e6dead0faa" providerId="LiveId" clId="{49181ED5-4EE0-4A04-B543-264E041CFA03}" dt="2022-08-05T10:05:42.545" v="3844" actId="20577"/>
          <ac:spMkLst>
            <pc:docMk/>
            <pc:sldMk cId="4105634228" sldId="260"/>
            <ac:spMk id="2" creationId="{00000000-0000-0000-0000-000000000000}"/>
          </ac:spMkLst>
        </pc:spChg>
      </pc:sldChg>
      <pc:sldChg chg="del">
        <pc:chgData name="Nico van der Voet" userId="9e6fc3e6dead0faa" providerId="LiveId" clId="{49181ED5-4EE0-4A04-B543-264E041CFA03}" dt="2022-08-04T09:55:45.513" v="2430" actId="2696"/>
        <pc:sldMkLst>
          <pc:docMk/>
          <pc:sldMk cId="2268979889" sldId="261"/>
        </pc:sldMkLst>
      </pc:sldChg>
      <pc:sldChg chg="del">
        <pc:chgData name="Nico van der Voet" userId="9e6fc3e6dead0faa" providerId="LiveId" clId="{49181ED5-4EE0-4A04-B543-264E041CFA03}" dt="2022-08-04T09:55:58.264" v="2431" actId="2696"/>
        <pc:sldMkLst>
          <pc:docMk/>
          <pc:sldMk cId="3760714878" sldId="262"/>
        </pc:sldMkLst>
      </pc:sldChg>
      <pc:sldChg chg="modSp mod">
        <pc:chgData name="Nico van der Voet" userId="9e6fc3e6dead0faa" providerId="LiveId" clId="{49181ED5-4EE0-4A04-B543-264E041CFA03}" dt="2022-08-04T08:34:50.404" v="605" actId="20577"/>
        <pc:sldMkLst>
          <pc:docMk/>
          <pc:sldMk cId="3585268691" sldId="263"/>
        </pc:sldMkLst>
        <pc:spChg chg="mod">
          <ac:chgData name="Nico van der Voet" userId="9e6fc3e6dead0faa" providerId="LiveId" clId="{49181ED5-4EE0-4A04-B543-264E041CFA03}" dt="2022-08-04T08:34:50.404" v="605" actId="20577"/>
          <ac:spMkLst>
            <pc:docMk/>
            <pc:sldMk cId="3585268691" sldId="263"/>
            <ac:spMk id="3" creationId="{00000000-0000-0000-0000-000000000000}"/>
          </ac:spMkLst>
        </pc:spChg>
      </pc:sldChg>
      <pc:sldChg chg="modSp mod">
        <pc:chgData name="Nico van der Voet" userId="9e6fc3e6dead0faa" providerId="LiveId" clId="{49181ED5-4EE0-4A04-B543-264E041CFA03}" dt="2022-08-19T06:44:25.762" v="4684" actId="6549"/>
        <pc:sldMkLst>
          <pc:docMk/>
          <pc:sldMk cId="3913881627" sldId="264"/>
        </pc:sldMkLst>
        <pc:spChg chg="mod">
          <ac:chgData name="Nico van der Voet" userId="9e6fc3e6dead0faa" providerId="LiveId" clId="{49181ED5-4EE0-4A04-B543-264E041CFA03}" dt="2022-08-19T06:44:25.762" v="4684" actId="6549"/>
          <ac:spMkLst>
            <pc:docMk/>
            <pc:sldMk cId="3913881627" sldId="264"/>
            <ac:spMk id="2" creationId="{00000000-0000-0000-0000-000000000000}"/>
          </ac:spMkLst>
        </pc:spChg>
        <pc:spChg chg="mod">
          <ac:chgData name="Nico van der Voet" userId="9e6fc3e6dead0faa" providerId="LiveId" clId="{49181ED5-4EE0-4A04-B543-264E041CFA03}" dt="2022-08-19T06:44:09.387" v="4664" actId="20577"/>
          <ac:spMkLst>
            <pc:docMk/>
            <pc:sldMk cId="3913881627" sldId="264"/>
            <ac:spMk id="3" creationId="{00000000-0000-0000-0000-000000000000}"/>
          </ac:spMkLst>
        </pc:spChg>
      </pc:sldChg>
      <pc:sldChg chg="del">
        <pc:chgData name="Nico van der Voet" userId="9e6fc3e6dead0faa" providerId="LiveId" clId="{49181ED5-4EE0-4A04-B543-264E041CFA03}" dt="2022-08-04T10:02:04.396" v="2821" actId="2696"/>
        <pc:sldMkLst>
          <pc:docMk/>
          <pc:sldMk cId="3242461243" sldId="265"/>
        </pc:sldMkLst>
      </pc:sldChg>
      <pc:sldChg chg="addSp delSp modSp mod">
        <pc:chgData name="Nico van der Voet" userId="9e6fc3e6dead0faa" providerId="LiveId" clId="{49181ED5-4EE0-4A04-B543-264E041CFA03}" dt="2022-08-11T07:30:39.767" v="4632" actId="1076"/>
        <pc:sldMkLst>
          <pc:docMk/>
          <pc:sldMk cId="709818390" sldId="267"/>
        </pc:sldMkLst>
        <pc:picChg chg="add mod">
          <ac:chgData name="Nico van der Voet" userId="9e6fc3e6dead0faa" providerId="LiveId" clId="{49181ED5-4EE0-4A04-B543-264E041CFA03}" dt="2022-08-11T07:29:03.056" v="4620" actId="14100"/>
          <ac:picMkLst>
            <pc:docMk/>
            <pc:sldMk cId="709818390" sldId="267"/>
            <ac:picMk id="2" creationId="{30C0BE16-2B6D-F63D-7BCB-71F405BAD6CF}"/>
          </ac:picMkLst>
        </pc:picChg>
        <pc:picChg chg="del">
          <ac:chgData name="Nico van der Voet" userId="9e6fc3e6dead0faa" providerId="LiveId" clId="{49181ED5-4EE0-4A04-B543-264E041CFA03}" dt="2022-08-04T08:40:28.943" v="608" actId="478"/>
          <ac:picMkLst>
            <pc:docMk/>
            <pc:sldMk cId="709818390" sldId="267"/>
            <ac:picMk id="3" creationId="{00000000-0000-0000-0000-000000000000}"/>
          </ac:picMkLst>
        </pc:picChg>
        <pc:picChg chg="add mod">
          <ac:chgData name="Nico van der Voet" userId="9e6fc3e6dead0faa" providerId="LiveId" clId="{49181ED5-4EE0-4A04-B543-264E041CFA03}" dt="2022-08-11T07:30:39.767" v="4632" actId="1076"/>
          <ac:picMkLst>
            <pc:docMk/>
            <pc:sldMk cId="709818390" sldId="267"/>
            <ac:picMk id="3" creationId="{22835F2A-C79A-232E-BEBA-614C079D2F98}"/>
          </ac:picMkLst>
        </pc:picChg>
        <pc:picChg chg="mod">
          <ac:chgData name="Nico van der Voet" userId="9e6fc3e6dead0faa" providerId="LiveId" clId="{49181ED5-4EE0-4A04-B543-264E041CFA03}" dt="2022-08-11T07:30:17.624" v="4629" actId="14100"/>
          <ac:picMkLst>
            <pc:docMk/>
            <pc:sldMk cId="709818390" sldId="267"/>
            <ac:picMk id="4" creationId="{00000000-0000-0000-0000-000000000000}"/>
          </ac:picMkLst>
        </pc:picChg>
        <pc:picChg chg="add mod">
          <ac:chgData name="Nico van der Voet" userId="9e6fc3e6dead0faa" providerId="LiveId" clId="{49181ED5-4EE0-4A04-B543-264E041CFA03}" dt="2022-08-11T07:30:28.235" v="4630" actId="14100"/>
          <ac:picMkLst>
            <pc:docMk/>
            <pc:sldMk cId="709818390" sldId="267"/>
            <ac:picMk id="1026" creationId="{8A0CD0A9-1F1B-4FC2-C0E4-E88BB2A56D67}"/>
          </ac:picMkLst>
        </pc:picChg>
        <pc:picChg chg="add del mod">
          <ac:chgData name="Nico van der Voet" userId="9e6fc3e6dead0faa" providerId="LiveId" clId="{49181ED5-4EE0-4A04-B543-264E041CFA03}" dt="2022-08-04T08:42:15.846" v="619" actId="478"/>
          <ac:picMkLst>
            <pc:docMk/>
            <pc:sldMk cId="709818390" sldId="267"/>
            <ac:picMk id="1028" creationId="{87E343D2-1388-D027-0A08-0562F63851A4}"/>
          </ac:picMkLst>
        </pc:picChg>
        <pc:picChg chg="add del mod">
          <ac:chgData name="Nico van der Voet" userId="9e6fc3e6dead0faa" providerId="LiveId" clId="{49181ED5-4EE0-4A04-B543-264E041CFA03}" dt="2022-08-04T09:00:31.333" v="858" actId="478"/>
          <ac:picMkLst>
            <pc:docMk/>
            <pc:sldMk cId="709818390" sldId="267"/>
            <ac:picMk id="1030" creationId="{C85FE8AB-65A3-9127-82D1-74B017DBD3DF}"/>
          </ac:picMkLst>
        </pc:picChg>
        <pc:picChg chg="add del mod">
          <ac:chgData name="Nico van der Voet" userId="9e6fc3e6dead0faa" providerId="LiveId" clId="{49181ED5-4EE0-4A04-B543-264E041CFA03}" dt="2022-08-04T10:14:30.349" v="2952" actId="478"/>
          <ac:picMkLst>
            <pc:docMk/>
            <pc:sldMk cId="709818390" sldId="267"/>
            <ac:picMk id="1032" creationId="{54D15813-4F28-2271-A84D-A5F63B779EF1}"/>
          </ac:picMkLst>
        </pc:picChg>
        <pc:picChg chg="add del mod">
          <ac:chgData name="Nico van der Voet" userId="9e6fc3e6dead0faa" providerId="LiveId" clId="{49181ED5-4EE0-4A04-B543-264E041CFA03}" dt="2022-08-04T10:14:27.392" v="2951" actId="478"/>
          <ac:picMkLst>
            <pc:docMk/>
            <pc:sldMk cId="709818390" sldId="267"/>
            <ac:picMk id="1034" creationId="{613FC8DD-F7DA-1B59-6133-C6F6BFFBC825}"/>
          </ac:picMkLst>
        </pc:picChg>
        <pc:picChg chg="del">
          <ac:chgData name="Nico van der Voet" userId="9e6fc3e6dead0faa" providerId="LiveId" clId="{49181ED5-4EE0-4A04-B543-264E041CFA03}" dt="2022-08-04T08:40:39.176" v="611" actId="478"/>
          <ac:picMkLst>
            <pc:docMk/>
            <pc:sldMk cId="709818390" sldId="267"/>
            <ac:picMk id="38914" creationId="{00000000-0000-0000-0000-000000000000}"/>
          </ac:picMkLst>
        </pc:picChg>
        <pc:picChg chg="del">
          <ac:chgData name="Nico van der Voet" userId="9e6fc3e6dead0faa" providerId="LiveId" clId="{49181ED5-4EE0-4A04-B543-264E041CFA03}" dt="2022-08-04T08:40:33.632" v="610" actId="478"/>
          <ac:picMkLst>
            <pc:docMk/>
            <pc:sldMk cId="709818390" sldId="267"/>
            <ac:picMk id="38916" creationId="{00000000-0000-0000-0000-000000000000}"/>
          </ac:picMkLst>
        </pc:picChg>
      </pc:sldChg>
      <pc:sldChg chg="del">
        <pc:chgData name="Nico van der Voet" userId="9e6fc3e6dead0faa" providerId="LiveId" clId="{49181ED5-4EE0-4A04-B543-264E041CFA03}" dt="2022-08-04T08:45:38.845" v="687" actId="2696"/>
        <pc:sldMkLst>
          <pc:docMk/>
          <pc:sldMk cId="663856305" sldId="268"/>
        </pc:sldMkLst>
      </pc:sldChg>
      <pc:sldChg chg="del">
        <pc:chgData name="Nico van der Voet" userId="9e6fc3e6dead0faa" providerId="LiveId" clId="{49181ED5-4EE0-4A04-B543-264E041CFA03}" dt="2022-08-04T10:19:17.524" v="3116" actId="2696"/>
        <pc:sldMkLst>
          <pc:docMk/>
          <pc:sldMk cId="3236130162" sldId="269"/>
        </pc:sldMkLst>
      </pc:sldChg>
      <pc:sldChg chg="modSp mod ord">
        <pc:chgData name="Nico van der Voet" userId="9e6fc3e6dead0faa" providerId="LiveId" clId="{49181ED5-4EE0-4A04-B543-264E041CFA03}" dt="2022-08-05T10:08:20.014" v="3899" actId="20577"/>
        <pc:sldMkLst>
          <pc:docMk/>
          <pc:sldMk cId="1819916603" sldId="270"/>
        </pc:sldMkLst>
        <pc:spChg chg="mod">
          <ac:chgData name="Nico van der Voet" userId="9e6fc3e6dead0faa" providerId="LiveId" clId="{49181ED5-4EE0-4A04-B543-264E041CFA03}" dt="2022-08-05T10:08:20.014" v="3899" actId="20577"/>
          <ac:spMkLst>
            <pc:docMk/>
            <pc:sldMk cId="1819916603" sldId="270"/>
            <ac:spMk id="2" creationId="{00000000-0000-0000-0000-000000000000}"/>
          </ac:spMkLst>
        </pc:spChg>
        <pc:spChg chg="mod">
          <ac:chgData name="Nico van der Voet" userId="9e6fc3e6dead0faa" providerId="LiveId" clId="{49181ED5-4EE0-4A04-B543-264E041CFA03}" dt="2022-08-04T11:11:02.185" v="3607" actId="20577"/>
          <ac:spMkLst>
            <pc:docMk/>
            <pc:sldMk cId="1819916603" sldId="270"/>
            <ac:spMk id="3" creationId="{00000000-0000-0000-0000-000000000000}"/>
          </ac:spMkLst>
        </pc:spChg>
      </pc:sldChg>
      <pc:sldChg chg="del">
        <pc:chgData name="Nico van der Voet" userId="9e6fc3e6dead0faa" providerId="LiveId" clId="{49181ED5-4EE0-4A04-B543-264E041CFA03}" dt="2022-08-04T09:03:20.885" v="872" actId="47"/>
        <pc:sldMkLst>
          <pc:docMk/>
          <pc:sldMk cId="2186113808" sldId="271"/>
        </pc:sldMkLst>
      </pc:sldChg>
      <pc:sldChg chg="new del">
        <pc:chgData name="Nico van der Voet" userId="9e6fc3e6dead0faa" providerId="LiveId" clId="{49181ED5-4EE0-4A04-B543-264E041CFA03}" dt="2022-08-04T09:13:00.510" v="884" actId="2696"/>
        <pc:sldMkLst>
          <pc:docMk/>
          <pc:sldMk cId="2297948714" sldId="271"/>
        </pc:sldMkLst>
      </pc:sldChg>
      <pc:sldChg chg="addSp delSp modSp new del modAnim">
        <pc:chgData name="Nico van der Voet" userId="9e6fc3e6dead0faa" providerId="LiveId" clId="{49181ED5-4EE0-4A04-B543-264E041CFA03}" dt="2022-08-04T09:12:56.349" v="883" actId="2696"/>
        <pc:sldMkLst>
          <pc:docMk/>
          <pc:sldMk cId="36123731" sldId="272"/>
        </pc:sldMkLst>
        <pc:picChg chg="add mod">
          <ac:chgData name="Nico van der Voet" userId="9e6fc3e6dead0faa" providerId="LiveId" clId="{49181ED5-4EE0-4A04-B543-264E041CFA03}" dt="2022-08-04T09:12:50.708" v="882"/>
          <ac:picMkLst>
            <pc:docMk/>
            <pc:sldMk cId="36123731" sldId="272"/>
            <ac:picMk id="3" creationId="{BBD155C5-F73E-FE8B-8391-36DC8FA4884E}"/>
          </ac:picMkLst>
        </pc:picChg>
        <pc:picChg chg="add del">
          <ac:chgData name="Nico van der Voet" userId="9e6fc3e6dead0faa" providerId="LiveId" clId="{49181ED5-4EE0-4A04-B543-264E041CFA03}" dt="2022-08-04T09:04:44.123" v="876" actId="478"/>
          <ac:picMkLst>
            <pc:docMk/>
            <pc:sldMk cId="36123731" sldId="272"/>
            <ac:picMk id="2050" creationId="{1F37DB33-F460-D596-1111-1BFCD1B2B559}"/>
          </ac:picMkLst>
        </pc:picChg>
      </pc:sldChg>
      <pc:sldChg chg="modSp new del mod">
        <pc:chgData name="Nico van der Voet" userId="9e6fc3e6dead0faa" providerId="LiveId" clId="{49181ED5-4EE0-4A04-B543-264E041CFA03}" dt="2022-08-04T08:35:03.502" v="606" actId="2696"/>
        <pc:sldMkLst>
          <pc:docMk/>
          <pc:sldMk cId="2679663171" sldId="272"/>
        </pc:sldMkLst>
        <pc:spChg chg="mod">
          <ac:chgData name="Nico van der Voet" userId="9e6fc3e6dead0faa" providerId="LiveId" clId="{49181ED5-4EE0-4A04-B543-264E041CFA03}" dt="2022-08-04T08:27:44.200" v="497" actId="20577"/>
          <ac:spMkLst>
            <pc:docMk/>
            <pc:sldMk cId="2679663171" sldId="272"/>
            <ac:spMk id="2" creationId="{9EB0487E-98BB-916F-AEEC-C3819477D4AA}"/>
          </ac:spMkLst>
        </pc:spChg>
        <pc:spChg chg="mod">
          <ac:chgData name="Nico van der Voet" userId="9e6fc3e6dead0faa" providerId="LiveId" clId="{49181ED5-4EE0-4A04-B543-264E041CFA03}" dt="2022-08-04T08:28:45.336" v="528" actId="20577"/>
          <ac:spMkLst>
            <pc:docMk/>
            <pc:sldMk cId="2679663171" sldId="272"/>
            <ac:spMk id="3" creationId="{1DE09682-9B28-C8EE-C1A9-AD930A57778A}"/>
          </ac:spMkLst>
        </pc:spChg>
      </pc:sldChg>
      <pc:sldChg chg="addSp modSp new del mod">
        <pc:chgData name="Nico van der Voet" userId="9e6fc3e6dead0faa" providerId="LiveId" clId="{49181ED5-4EE0-4A04-B543-264E041CFA03}" dt="2022-08-04T08:22:26.624" v="204" actId="2696"/>
        <pc:sldMkLst>
          <pc:docMk/>
          <pc:sldMk cId="3855585592" sldId="272"/>
        </pc:sldMkLst>
        <pc:spChg chg="mod">
          <ac:chgData name="Nico van der Voet" userId="9e6fc3e6dead0faa" providerId="LiveId" clId="{49181ED5-4EE0-4A04-B543-264E041CFA03}" dt="2022-08-04T08:20:09.861" v="149" actId="20577"/>
          <ac:spMkLst>
            <pc:docMk/>
            <pc:sldMk cId="3855585592" sldId="272"/>
            <ac:spMk id="2" creationId="{79B050C2-C9EC-855A-9C9A-DBD632EF497C}"/>
          </ac:spMkLst>
        </pc:spChg>
        <pc:spChg chg="mod">
          <ac:chgData name="Nico van der Voet" userId="9e6fc3e6dead0faa" providerId="LiveId" clId="{49181ED5-4EE0-4A04-B543-264E041CFA03}" dt="2022-08-04T08:22:20.847" v="203" actId="20577"/>
          <ac:spMkLst>
            <pc:docMk/>
            <pc:sldMk cId="3855585592" sldId="272"/>
            <ac:spMk id="3" creationId="{B2097CC2-4D45-3B64-9162-C2DDD94FEF1A}"/>
          </ac:spMkLst>
        </pc:spChg>
        <pc:spChg chg="add mod">
          <ac:chgData name="Nico van der Voet" userId="9e6fc3e6dead0faa" providerId="LiveId" clId="{49181ED5-4EE0-4A04-B543-264E041CFA03}" dt="2022-08-04T08:22:19.181" v="201" actId="1076"/>
          <ac:spMkLst>
            <pc:docMk/>
            <pc:sldMk cId="3855585592" sldId="272"/>
            <ac:spMk id="4" creationId="{3E9C2BD0-3ACE-0E49-F607-FA8741B05498}"/>
          </ac:spMkLst>
        </pc:spChg>
      </pc:sldChg>
      <pc:sldChg chg="addSp new mod ord">
        <pc:chgData name="Nico van der Voet" userId="9e6fc3e6dead0faa" providerId="LiveId" clId="{49181ED5-4EE0-4A04-B543-264E041CFA03}" dt="2022-08-04T10:15:46.446" v="2960"/>
        <pc:sldMkLst>
          <pc:docMk/>
          <pc:sldMk cId="958675324" sldId="273"/>
        </pc:sldMkLst>
        <pc:picChg chg="add">
          <ac:chgData name="Nico van der Voet" userId="9e6fc3e6dead0faa" providerId="LiveId" clId="{49181ED5-4EE0-4A04-B543-264E041CFA03}" dt="2022-08-04T09:08:31.399" v="878" actId="22"/>
          <ac:picMkLst>
            <pc:docMk/>
            <pc:sldMk cId="958675324" sldId="273"/>
            <ac:picMk id="3" creationId="{02654401-9B9C-C2BE-E1FC-562DA5E85763}"/>
          </ac:picMkLst>
        </pc:picChg>
      </pc:sldChg>
      <pc:sldChg chg="delSp modSp mod delAnim">
        <pc:chgData name="Nico van der Voet" userId="9e6fc3e6dead0faa" providerId="LiveId" clId="{49181ED5-4EE0-4A04-B543-264E041CFA03}" dt="2022-08-04T09:13:43.879" v="892" actId="20577"/>
        <pc:sldMkLst>
          <pc:docMk/>
          <pc:sldMk cId="0" sldId="274"/>
        </pc:sldMkLst>
        <pc:spChg chg="mod">
          <ac:chgData name="Nico van der Voet" userId="9e6fc3e6dead0faa" providerId="LiveId" clId="{49181ED5-4EE0-4A04-B543-264E041CFA03}" dt="2022-08-04T09:13:43.879" v="892" actId="20577"/>
          <ac:spMkLst>
            <pc:docMk/>
            <pc:sldMk cId="0" sldId="274"/>
            <ac:spMk id="2" creationId="{00000000-0000-0000-0000-000000000000}"/>
          </ac:spMkLst>
        </pc:spChg>
        <pc:picChg chg="del mod">
          <ac:chgData name="Nico van der Voet" userId="9e6fc3e6dead0faa" providerId="LiveId" clId="{49181ED5-4EE0-4A04-B543-264E041CFA03}" dt="2022-08-04T09:12:41.658" v="881" actId="21"/>
          <ac:picMkLst>
            <pc:docMk/>
            <pc:sldMk cId="0" sldId="274"/>
            <ac:picMk id="4" creationId="{00000000-0000-0000-0000-000000000000}"/>
          </ac:picMkLst>
        </pc:picChg>
      </pc:sldChg>
      <pc:sldChg chg="addSp delSp modSp new mod">
        <pc:chgData name="Nico van der Voet" userId="9e6fc3e6dead0faa" providerId="LiveId" clId="{49181ED5-4EE0-4A04-B543-264E041CFA03}" dt="2022-08-05T10:07:40.558" v="3886" actId="20577"/>
        <pc:sldMkLst>
          <pc:docMk/>
          <pc:sldMk cId="132717357" sldId="275"/>
        </pc:sldMkLst>
        <pc:spChg chg="mod">
          <ac:chgData name="Nico van der Voet" userId="9e6fc3e6dead0faa" providerId="LiveId" clId="{49181ED5-4EE0-4A04-B543-264E041CFA03}" dt="2022-08-05T10:07:40.558" v="3886" actId="20577"/>
          <ac:spMkLst>
            <pc:docMk/>
            <pc:sldMk cId="132717357" sldId="275"/>
            <ac:spMk id="2" creationId="{24308752-16FC-C302-31E7-780E94EF4C8C}"/>
          </ac:spMkLst>
        </pc:spChg>
        <pc:spChg chg="del">
          <ac:chgData name="Nico van der Voet" userId="9e6fc3e6dead0faa" providerId="LiveId" clId="{49181ED5-4EE0-4A04-B543-264E041CFA03}" dt="2022-08-04T09:18:07.771" v="1001"/>
          <ac:spMkLst>
            <pc:docMk/>
            <pc:sldMk cId="132717357" sldId="275"/>
            <ac:spMk id="3" creationId="{20EB0086-8FB4-ABA7-A222-F597DE850F8F}"/>
          </ac:spMkLst>
        </pc:spChg>
        <pc:picChg chg="add mod">
          <ac:chgData name="Nico van der Voet" userId="9e6fc3e6dead0faa" providerId="LiveId" clId="{49181ED5-4EE0-4A04-B543-264E041CFA03}" dt="2022-08-04T09:18:47.112" v="1004" actId="14100"/>
          <ac:picMkLst>
            <pc:docMk/>
            <pc:sldMk cId="132717357" sldId="275"/>
            <ac:picMk id="3074" creationId="{4FC1D27E-476D-ABC9-565B-FAF99EB4E4C2}"/>
          </ac:picMkLst>
        </pc:picChg>
      </pc:sldChg>
      <pc:sldChg chg="modSp new mod">
        <pc:chgData name="Nico van der Voet" userId="9e6fc3e6dead0faa" providerId="LiveId" clId="{49181ED5-4EE0-4A04-B543-264E041CFA03}" dt="2022-08-19T06:46:34.418" v="4707" actId="313"/>
        <pc:sldMkLst>
          <pc:docMk/>
          <pc:sldMk cId="4112208586" sldId="276"/>
        </pc:sldMkLst>
        <pc:spChg chg="mod">
          <ac:chgData name="Nico van der Voet" userId="9e6fc3e6dead0faa" providerId="LiveId" clId="{49181ED5-4EE0-4A04-B543-264E041CFA03}" dt="2022-08-05T10:07:29.114" v="3882" actId="20577"/>
          <ac:spMkLst>
            <pc:docMk/>
            <pc:sldMk cId="4112208586" sldId="276"/>
            <ac:spMk id="2" creationId="{B15EA3D6-220A-F7D0-28A3-5BA233F1E3E8}"/>
          </ac:spMkLst>
        </pc:spChg>
        <pc:spChg chg="mod">
          <ac:chgData name="Nico van der Voet" userId="9e6fc3e6dead0faa" providerId="LiveId" clId="{49181ED5-4EE0-4A04-B543-264E041CFA03}" dt="2022-08-19T06:46:34.418" v="4707" actId="313"/>
          <ac:spMkLst>
            <pc:docMk/>
            <pc:sldMk cId="4112208586" sldId="276"/>
            <ac:spMk id="3" creationId="{FAF54C3D-C443-E108-199E-C81E1E288D9C}"/>
          </ac:spMkLst>
        </pc:spChg>
      </pc:sldChg>
      <pc:sldChg chg="modSp new mod">
        <pc:chgData name="Nico van der Voet" userId="9e6fc3e6dead0faa" providerId="LiveId" clId="{49181ED5-4EE0-4A04-B543-264E041CFA03}" dt="2022-08-04T09:33:43.505" v="1493" actId="20577"/>
        <pc:sldMkLst>
          <pc:docMk/>
          <pc:sldMk cId="3426187504" sldId="277"/>
        </pc:sldMkLst>
        <pc:spChg chg="mod">
          <ac:chgData name="Nico van der Voet" userId="9e6fc3e6dead0faa" providerId="LiveId" clId="{49181ED5-4EE0-4A04-B543-264E041CFA03}" dt="2022-08-04T09:30:36.778" v="1102" actId="20577"/>
          <ac:spMkLst>
            <pc:docMk/>
            <pc:sldMk cId="3426187504" sldId="277"/>
            <ac:spMk id="2" creationId="{254015D8-7AD4-3DBD-2447-805AF721995A}"/>
          </ac:spMkLst>
        </pc:spChg>
        <pc:spChg chg="mod">
          <ac:chgData name="Nico van der Voet" userId="9e6fc3e6dead0faa" providerId="LiveId" clId="{49181ED5-4EE0-4A04-B543-264E041CFA03}" dt="2022-08-04T09:33:43.505" v="1493" actId="20577"/>
          <ac:spMkLst>
            <pc:docMk/>
            <pc:sldMk cId="3426187504" sldId="277"/>
            <ac:spMk id="3" creationId="{86AF5C73-9471-1A88-E6EB-62DA4A12563F}"/>
          </ac:spMkLst>
        </pc:spChg>
      </pc:sldChg>
      <pc:sldChg chg="modSp new mod">
        <pc:chgData name="Nico van der Voet" userId="9e6fc3e6dead0faa" providerId="LiveId" clId="{49181ED5-4EE0-4A04-B543-264E041CFA03}" dt="2022-08-05T10:07:54.217" v="3890" actId="20577"/>
        <pc:sldMkLst>
          <pc:docMk/>
          <pc:sldMk cId="10497194" sldId="278"/>
        </pc:sldMkLst>
        <pc:spChg chg="mod">
          <ac:chgData name="Nico van der Voet" userId="9e6fc3e6dead0faa" providerId="LiveId" clId="{49181ED5-4EE0-4A04-B543-264E041CFA03}" dt="2022-08-05T10:07:54.217" v="3890" actId="20577"/>
          <ac:spMkLst>
            <pc:docMk/>
            <pc:sldMk cId="10497194" sldId="278"/>
            <ac:spMk id="2" creationId="{2548135E-6EB9-3539-1745-F007ED91B2B2}"/>
          </ac:spMkLst>
        </pc:spChg>
        <pc:spChg chg="mod">
          <ac:chgData name="Nico van der Voet" userId="9e6fc3e6dead0faa" providerId="LiveId" clId="{49181ED5-4EE0-4A04-B543-264E041CFA03}" dt="2022-08-04T09:44:23.386" v="2065" actId="6549"/>
          <ac:spMkLst>
            <pc:docMk/>
            <pc:sldMk cId="10497194" sldId="278"/>
            <ac:spMk id="3" creationId="{BC940991-CA30-F7B5-A331-B82103721FEB}"/>
          </ac:spMkLst>
        </pc:spChg>
      </pc:sldChg>
      <pc:sldChg chg="addSp modSp new mod">
        <pc:chgData name="Nico van der Voet" userId="9e6fc3e6dead0faa" providerId="LiveId" clId="{49181ED5-4EE0-4A04-B543-264E041CFA03}" dt="2022-08-04T09:45:32.359" v="2070" actId="14100"/>
        <pc:sldMkLst>
          <pc:docMk/>
          <pc:sldMk cId="537494007" sldId="279"/>
        </pc:sldMkLst>
        <pc:picChg chg="add mod">
          <ac:chgData name="Nico van der Voet" userId="9e6fc3e6dead0faa" providerId="LiveId" clId="{49181ED5-4EE0-4A04-B543-264E041CFA03}" dt="2022-08-04T09:45:32.359" v="2070" actId="14100"/>
          <ac:picMkLst>
            <pc:docMk/>
            <pc:sldMk cId="537494007" sldId="279"/>
            <ac:picMk id="2" creationId="{448411D6-D48A-0AB8-25D5-82E0709C5105}"/>
          </ac:picMkLst>
        </pc:picChg>
      </pc:sldChg>
      <pc:sldChg chg="modSp new mod">
        <pc:chgData name="Nico van der Voet" userId="9e6fc3e6dead0faa" providerId="LiveId" clId="{49181ED5-4EE0-4A04-B543-264E041CFA03}" dt="2022-08-05T10:08:06.628" v="3894" actId="20577"/>
        <pc:sldMkLst>
          <pc:docMk/>
          <pc:sldMk cId="2452179176" sldId="280"/>
        </pc:sldMkLst>
        <pc:spChg chg="mod">
          <ac:chgData name="Nico van der Voet" userId="9e6fc3e6dead0faa" providerId="LiveId" clId="{49181ED5-4EE0-4A04-B543-264E041CFA03}" dt="2022-08-05T10:08:06.628" v="3894" actId="20577"/>
          <ac:spMkLst>
            <pc:docMk/>
            <pc:sldMk cId="2452179176" sldId="280"/>
            <ac:spMk id="2" creationId="{5242B34A-742B-503F-BD9D-1EBC4AF0F15C}"/>
          </ac:spMkLst>
        </pc:spChg>
        <pc:spChg chg="mod">
          <ac:chgData name="Nico van der Voet" userId="9e6fc3e6dead0faa" providerId="LiveId" clId="{49181ED5-4EE0-4A04-B543-264E041CFA03}" dt="2022-08-04T09:55:07.254" v="2429" actId="20577"/>
          <ac:spMkLst>
            <pc:docMk/>
            <pc:sldMk cId="2452179176" sldId="280"/>
            <ac:spMk id="3" creationId="{F832CCE2-F43D-A556-8388-512F2713F08E}"/>
          </ac:spMkLst>
        </pc:spChg>
      </pc:sldChg>
      <pc:sldChg chg="modSp new mod">
        <pc:chgData name="Nico van der Voet" userId="9e6fc3e6dead0faa" providerId="LiveId" clId="{49181ED5-4EE0-4A04-B543-264E041CFA03}" dt="2022-08-05T10:08:37.580" v="3903" actId="20577"/>
        <pc:sldMkLst>
          <pc:docMk/>
          <pc:sldMk cId="1416246267" sldId="281"/>
        </pc:sldMkLst>
        <pc:spChg chg="mod">
          <ac:chgData name="Nico van der Voet" userId="9e6fc3e6dead0faa" providerId="LiveId" clId="{49181ED5-4EE0-4A04-B543-264E041CFA03}" dt="2022-08-05T10:08:37.580" v="3903" actId="20577"/>
          <ac:spMkLst>
            <pc:docMk/>
            <pc:sldMk cId="1416246267" sldId="281"/>
            <ac:spMk id="2" creationId="{760C76EC-8224-166D-F7B8-00869F9CA6D6}"/>
          </ac:spMkLst>
        </pc:spChg>
        <pc:spChg chg="mod">
          <ac:chgData name="Nico van der Voet" userId="9e6fc3e6dead0faa" providerId="LiveId" clId="{49181ED5-4EE0-4A04-B543-264E041CFA03}" dt="2022-08-04T11:10:23.664" v="3551" actId="6549"/>
          <ac:spMkLst>
            <pc:docMk/>
            <pc:sldMk cId="1416246267" sldId="281"/>
            <ac:spMk id="3" creationId="{33F62309-EC2E-8128-32F0-38DE2B455AE8}"/>
          </ac:spMkLst>
        </pc:spChg>
      </pc:sldChg>
      <pc:sldChg chg="modSp new mod ord">
        <pc:chgData name="Nico van der Voet" userId="9e6fc3e6dead0faa" providerId="LiveId" clId="{49181ED5-4EE0-4A04-B543-264E041CFA03}" dt="2022-08-04T10:27:37.542" v="3146"/>
        <pc:sldMkLst>
          <pc:docMk/>
          <pc:sldMk cId="4079376060" sldId="282"/>
        </pc:sldMkLst>
        <pc:spChg chg="mod">
          <ac:chgData name="Nico van der Voet" userId="9e6fc3e6dead0faa" providerId="LiveId" clId="{49181ED5-4EE0-4A04-B543-264E041CFA03}" dt="2022-08-04T10:27:23.927" v="3140" actId="20577"/>
          <ac:spMkLst>
            <pc:docMk/>
            <pc:sldMk cId="4079376060" sldId="282"/>
            <ac:spMk id="2" creationId="{0661F06F-0E83-8A43-7205-A3BE218E28AE}"/>
          </ac:spMkLst>
        </pc:spChg>
        <pc:spChg chg="mod">
          <ac:chgData name="Nico van der Voet" userId="9e6fc3e6dead0faa" providerId="LiveId" clId="{49181ED5-4EE0-4A04-B543-264E041CFA03}" dt="2022-08-04T10:27:16.575" v="3127" actId="5793"/>
          <ac:spMkLst>
            <pc:docMk/>
            <pc:sldMk cId="4079376060" sldId="282"/>
            <ac:spMk id="3" creationId="{61E034B4-7A0E-EE6D-08EF-DA641617C6CF}"/>
          </ac:spMkLst>
        </pc:spChg>
      </pc:sldChg>
      <pc:sldChg chg="modSp new mod">
        <pc:chgData name="Nico van der Voet" userId="9e6fc3e6dead0faa" providerId="LiveId" clId="{49181ED5-4EE0-4A04-B543-264E041CFA03}" dt="2022-08-04T10:38:20.223" v="3278" actId="27636"/>
        <pc:sldMkLst>
          <pc:docMk/>
          <pc:sldMk cId="1669289809" sldId="283"/>
        </pc:sldMkLst>
        <pc:spChg chg="mod">
          <ac:chgData name="Nico van der Voet" userId="9e6fc3e6dead0faa" providerId="LiveId" clId="{49181ED5-4EE0-4A04-B543-264E041CFA03}" dt="2022-08-04T10:35:30.447" v="3268" actId="20577"/>
          <ac:spMkLst>
            <pc:docMk/>
            <pc:sldMk cId="1669289809" sldId="283"/>
            <ac:spMk id="2" creationId="{806F5A0A-D7ED-42C4-E7FE-3B6C746B2348}"/>
          </ac:spMkLst>
        </pc:spChg>
        <pc:spChg chg="mod">
          <ac:chgData name="Nico van der Voet" userId="9e6fc3e6dead0faa" providerId="LiveId" clId="{49181ED5-4EE0-4A04-B543-264E041CFA03}" dt="2022-08-04T10:38:20.223" v="3278" actId="27636"/>
          <ac:spMkLst>
            <pc:docMk/>
            <pc:sldMk cId="1669289809" sldId="283"/>
            <ac:spMk id="3" creationId="{A5C3F911-C237-67F0-7FCA-5969111BE4B4}"/>
          </ac:spMkLst>
        </pc:spChg>
      </pc:sldChg>
      <pc:sldChg chg="modSp new mod">
        <pc:chgData name="Nico van der Voet" userId="9e6fc3e6dead0faa" providerId="LiveId" clId="{49181ED5-4EE0-4A04-B543-264E041CFA03}" dt="2022-08-05T10:08:47.843" v="3907" actId="20577"/>
        <pc:sldMkLst>
          <pc:docMk/>
          <pc:sldMk cId="2160602390" sldId="284"/>
        </pc:sldMkLst>
        <pc:spChg chg="mod">
          <ac:chgData name="Nico van der Voet" userId="9e6fc3e6dead0faa" providerId="LiveId" clId="{49181ED5-4EE0-4A04-B543-264E041CFA03}" dt="2022-08-05T10:08:47.843" v="3907" actId="20577"/>
          <ac:spMkLst>
            <pc:docMk/>
            <pc:sldMk cId="2160602390" sldId="284"/>
            <ac:spMk id="2" creationId="{FD49C839-2321-8B6B-B0A2-20CE48B26630}"/>
          </ac:spMkLst>
        </pc:spChg>
        <pc:spChg chg="mod">
          <ac:chgData name="Nico van der Voet" userId="9e6fc3e6dead0faa" providerId="LiveId" clId="{49181ED5-4EE0-4A04-B543-264E041CFA03}" dt="2022-08-04T11:09:50.825" v="3531" actId="20577"/>
          <ac:spMkLst>
            <pc:docMk/>
            <pc:sldMk cId="2160602390" sldId="284"/>
            <ac:spMk id="3" creationId="{557ECAA0-B29C-B82C-1E9C-7845B9A9443B}"/>
          </ac:spMkLst>
        </pc:spChg>
      </pc:sldChg>
      <pc:sldChg chg="modSp new mod">
        <pc:chgData name="Nico van der Voet" userId="9e6fc3e6dead0faa" providerId="LiveId" clId="{49181ED5-4EE0-4A04-B543-264E041CFA03}" dt="2022-08-05T10:04:32.106" v="3834" actId="313"/>
        <pc:sldMkLst>
          <pc:docMk/>
          <pc:sldMk cId="3121926606" sldId="285"/>
        </pc:sldMkLst>
        <pc:spChg chg="mod">
          <ac:chgData name="Nico van der Voet" userId="9e6fc3e6dead0faa" providerId="LiveId" clId="{49181ED5-4EE0-4A04-B543-264E041CFA03}" dt="2022-08-05T09:50:29.952" v="3621" actId="20577"/>
          <ac:spMkLst>
            <pc:docMk/>
            <pc:sldMk cId="3121926606" sldId="285"/>
            <ac:spMk id="2" creationId="{8CBFC798-D0BB-13BF-519A-F0E2BC4BB198}"/>
          </ac:spMkLst>
        </pc:spChg>
        <pc:spChg chg="mod">
          <ac:chgData name="Nico van der Voet" userId="9e6fc3e6dead0faa" providerId="LiveId" clId="{49181ED5-4EE0-4A04-B543-264E041CFA03}" dt="2022-08-05T10:04:32.106" v="3834" actId="313"/>
          <ac:spMkLst>
            <pc:docMk/>
            <pc:sldMk cId="3121926606" sldId="285"/>
            <ac:spMk id="3" creationId="{5A1AA32D-C8CA-8B91-1378-32F65544A819}"/>
          </ac:spMkLst>
        </pc:spChg>
      </pc:sldChg>
      <pc:sldChg chg="addSp modSp new mod modClrScheme chgLayout">
        <pc:chgData name="Nico van der Voet" userId="9e6fc3e6dead0faa" providerId="LiveId" clId="{49181ED5-4EE0-4A04-B543-264E041CFA03}" dt="2022-08-19T06:48:41.369" v="4708" actId="20577"/>
        <pc:sldMkLst>
          <pc:docMk/>
          <pc:sldMk cId="3006476002" sldId="286"/>
        </pc:sldMkLst>
        <pc:spChg chg="mod">
          <ac:chgData name="Nico van der Voet" userId="9e6fc3e6dead0faa" providerId="LiveId" clId="{49181ED5-4EE0-4A04-B543-264E041CFA03}" dt="2022-08-05T11:34:37.513" v="3978" actId="26606"/>
          <ac:spMkLst>
            <pc:docMk/>
            <pc:sldMk cId="3006476002" sldId="286"/>
            <ac:spMk id="2" creationId="{E29EC69F-3B4D-C1CA-AB0C-C14C1F82AE0A}"/>
          </ac:spMkLst>
        </pc:spChg>
        <pc:spChg chg="mod">
          <ac:chgData name="Nico van der Voet" userId="9e6fc3e6dead0faa" providerId="LiveId" clId="{49181ED5-4EE0-4A04-B543-264E041CFA03}" dt="2022-08-19T06:48:41.369" v="4708" actId="20577"/>
          <ac:spMkLst>
            <pc:docMk/>
            <pc:sldMk cId="3006476002" sldId="286"/>
            <ac:spMk id="3" creationId="{62820FE4-B593-4BCD-4BA4-A32462132BCD}"/>
          </ac:spMkLst>
        </pc:spChg>
        <pc:picChg chg="add mod">
          <ac:chgData name="Nico van der Voet" userId="9e6fc3e6dead0faa" providerId="LiveId" clId="{49181ED5-4EE0-4A04-B543-264E041CFA03}" dt="2022-08-05T11:34:37.513" v="3978" actId="26606"/>
          <ac:picMkLst>
            <pc:docMk/>
            <pc:sldMk cId="3006476002" sldId="286"/>
            <ac:picMk id="4" creationId="{E79A6BBD-34AD-ED0B-D024-BA6BC09E77D5}"/>
          </ac:picMkLst>
        </pc:picChg>
      </pc:sldChg>
      <pc:sldChg chg="add del">
        <pc:chgData name="Nico van der Voet" userId="9e6fc3e6dead0faa" providerId="LiveId" clId="{49181ED5-4EE0-4A04-B543-264E041CFA03}" dt="2022-08-05T14:03:25.899" v="4065" actId="2696"/>
        <pc:sldMkLst>
          <pc:docMk/>
          <pc:sldMk cId="0" sldId="287"/>
        </pc:sldMkLst>
      </pc:sldChg>
      <pc:sldChg chg="addSp delSp modSp new mod">
        <pc:chgData name="Nico van der Voet" userId="9e6fc3e6dead0faa" providerId="LiveId" clId="{49181ED5-4EE0-4A04-B543-264E041CFA03}" dt="2022-08-05T14:03:37.144" v="4066" actId="1076"/>
        <pc:sldMkLst>
          <pc:docMk/>
          <pc:sldMk cId="4017432466" sldId="288"/>
        </pc:sldMkLst>
        <pc:spChg chg="mod">
          <ac:chgData name="Nico van der Voet" userId="9e6fc3e6dead0faa" providerId="LiveId" clId="{49181ED5-4EE0-4A04-B543-264E041CFA03}" dt="2022-08-05T14:03:19.005" v="4064" actId="20577"/>
          <ac:spMkLst>
            <pc:docMk/>
            <pc:sldMk cId="4017432466" sldId="288"/>
            <ac:spMk id="2" creationId="{EF4D45D4-3681-A9FB-E68C-7C906C2657DC}"/>
          </ac:spMkLst>
        </pc:spChg>
        <pc:spChg chg="del">
          <ac:chgData name="Nico van der Voet" userId="9e6fc3e6dead0faa" providerId="LiveId" clId="{49181ED5-4EE0-4A04-B543-264E041CFA03}" dt="2022-08-05T14:02:14.095" v="3981"/>
          <ac:spMkLst>
            <pc:docMk/>
            <pc:sldMk cId="4017432466" sldId="288"/>
            <ac:spMk id="3" creationId="{79F3F1E7-9970-6EAE-7ECE-4661BB648404}"/>
          </ac:spMkLst>
        </pc:spChg>
        <pc:picChg chg="add mod">
          <ac:chgData name="Nico van der Voet" userId="9e6fc3e6dead0faa" providerId="LiveId" clId="{49181ED5-4EE0-4A04-B543-264E041CFA03}" dt="2022-08-05T14:02:20.111" v="3982" actId="1076"/>
          <ac:picMkLst>
            <pc:docMk/>
            <pc:sldMk cId="4017432466" sldId="288"/>
            <ac:picMk id="4" creationId="{AED6DB99-9250-B353-5249-1359FCD3FDE0}"/>
          </ac:picMkLst>
        </pc:picChg>
        <pc:picChg chg="add mod">
          <ac:chgData name="Nico van der Voet" userId="9e6fc3e6dead0faa" providerId="LiveId" clId="{49181ED5-4EE0-4A04-B543-264E041CFA03}" dt="2022-08-05T14:03:37.144" v="4066" actId="1076"/>
          <ac:picMkLst>
            <pc:docMk/>
            <pc:sldMk cId="4017432466" sldId="288"/>
            <ac:picMk id="5" creationId="{9931F9FF-3AFB-B0D1-3079-56ACC4CCC20C}"/>
          </ac:picMkLst>
        </pc:picChg>
      </pc:sldChg>
      <pc:sldChg chg="modSp new mod">
        <pc:chgData name="Nico van der Voet" userId="9e6fc3e6dead0faa" providerId="LiveId" clId="{49181ED5-4EE0-4A04-B543-264E041CFA03}" dt="2022-08-10T12:09:15.407" v="4613" actId="20577"/>
        <pc:sldMkLst>
          <pc:docMk/>
          <pc:sldMk cId="1041355583" sldId="289"/>
        </pc:sldMkLst>
        <pc:spChg chg="mod">
          <ac:chgData name="Nico van der Voet" userId="9e6fc3e6dead0faa" providerId="LiveId" clId="{49181ED5-4EE0-4A04-B543-264E041CFA03}" dt="2022-08-09T13:24:23.408" v="4446" actId="20577"/>
          <ac:spMkLst>
            <pc:docMk/>
            <pc:sldMk cId="1041355583" sldId="289"/>
            <ac:spMk id="2" creationId="{CFC47705-B644-46AD-57AD-6E3582199167}"/>
          </ac:spMkLst>
        </pc:spChg>
        <pc:spChg chg="mod">
          <ac:chgData name="Nico van der Voet" userId="9e6fc3e6dead0faa" providerId="LiveId" clId="{49181ED5-4EE0-4A04-B543-264E041CFA03}" dt="2022-08-10T12:09:15.407" v="4613" actId="20577"/>
          <ac:spMkLst>
            <pc:docMk/>
            <pc:sldMk cId="1041355583" sldId="289"/>
            <ac:spMk id="3" creationId="{673533E0-DDFC-8D90-F85D-E6788EA1EE6B}"/>
          </ac:spMkLst>
        </pc:spChg>
      </pc:sldChg>
      <pc:sldChg chg="modSp new mod">
        <pc:chgData name="Nico van der Voet" userId="9e6fc3e6dead0faa" providerId="LiveId" clId="{49181ED5-4EE0-4A04-B543-264E041CFA03}" dt="2022-08-19T06:45:08.051" v="4687" actId="20577"/>
        <pc:sldMkLst>
          <pc:docMk/>
          <pc:sldMk cId="1280174268" sldId="290"/>
        </pc:sldMkLst>
        <pc:spChg chg="mod">
          <ac:chgData name="Nico van der Voet" userId="9e6fc3e6dead0faa" providerId="LiveId" clId="{49181ED5-4EE0-4A04-B543-264E041CFA03}" dt="2022-08-10T12:09:54.027" v="4614" actId="20577"/>
          <ac:spMkLst>
            <pc:docMk/>
            <pc:sldMk cId="1280174268" sldId="290"/>
            <ac:spMk id="2" creationId="{56AD276D-59E9-AE0F-8C7F-7D970E8FB148}"/>
          </ac:spMkLst>
        </pc:spChg>
        <pc:spChg chg="mod">
          <ac:chgData name="Nico van der Voet" userId="9e6fc3e6dead0faa" providerId="LiveId" clId="{49181ED5-4EE0-4A04-B543-264E041CFA03}" dt="2022-08-19T06:45:08.051" v="4687" actId="20577"/>
          <ac:spMkLst>
            <pc:docMk/>
            <pc:sldMk cId="1280174268" sldId="290"/>
            <ac:spMk id="3" creationId="{61C3E20B-D4AB-FEFE-98C5-D064C3D4F9C8}"/>
          </ac:spMkLst>
        </pc:spChg>
      </pc:sldChg>
      <pc:sldChg chg="modSp new mod">
        <pc:chgData name="Nico van der Voet" userId="9e6fc3e6dead0faa" providerId="LiveId" clId="{49181ED5-4EE0-4A04-B543-264E041CFA03}" dt="2023-08-15T19:05:08.267" v="5126" actId="20577"/>
        <pc:sldMkLst>
          <pc:docMk/>
          <pc:sldMk cId="3888976398" sldId="291"/>
        </pc:sldMkLst>
        <pc:spChg chg="mod">
          <ac:chgData name="Nico van der Voet" userId="9e6fc3e6dead0faa" providerId="LiveId" clId="{49181ED5-4EE0-4A04-B543-264E041CFA03}" dt="2023-08-15T18:59:00.671" v="4756" actId="20577"/>
          <ac:spMkLst>
            <pc:docMk/>
            <pc:sldMk cId="3888976398" sldId="291"/>
            <ac:spMk id="2" creationId="{41659CDA-CD6B-F8B5-8B51-6E195B0B41A6}"/>
          </ac:spMkLst>
        </pc:spChg>
        <pc:spChg chg="mod">
          <ac:chgData name="Nico van der Voet" userId="9e6fc3e6dead0faa" providerId="LiveId" clId="{49181ED5-4EE0-4A04-B543-264E041CFA03}" dt="2023-08-15T19:05:08.267" v="5126" actId="20577"/>
          <ac:spMkLst>
            <pc:docMk/>
            <pc:sldMk cId="3888976398" sldId="291"/>
            <ac:spMk id="3" creationId="{6ADA7226-7DA3-E8D1-B51E-6BF03AEC5B0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75869DA0-F0C6-4D03-A94D-0EBFF64B6E83}" type="datetimeFigureOut">
              <a:rPr lang="nl-NL" smtClean="0"/>
              <a:t>15-8-2023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2543886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75869DA0-F0C6-4D03-A94D-0EBFF64B6E83}" type="datetimeFigureOut">
              <a:rPr lang="nl-NL" smtClean="0"/>
              <a:t>15-8-2023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73434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75869DA0-F0C6-4D03-A94D-0EBFF64B6E83}" type="datetimeFigureOut">
              <a:rPr lang="nl-NL" smtClean="0"/>
              <a:t>15-8-2023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3828637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75869DA0-F0C6-4D03-A94D-0EBFF64B6E83}" type="datetimeFigureOut">
              <a:rPr lang="nl-NL" smtClean="0"/>
              <a:t>15-8-2023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1492055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75869DA0-F0C6-4D03-A94D-0EBFF64B6E83}" type="datetimeFigureOut">
              <a:rPr lang="nl-NL" smtClean="0"/>
              <a:t>15-8-2023</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4066913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75869DA0-F0C6-4D03-A94D-0EBFF64B6E83}" type="datetimeFigureOut">
              <a:rPr lang="nl-NL" smtClean="0"/>
              <a:t>15-8-2023</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332483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75869DA0-F0C6-4D03-A94D-0EBFF64B6E83}" type="datetimeFigureOut">
              <a:rPr lang="nl-NL" smtClean="0"/>
              <a:t>15-8-2023</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3804912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75869DA0-F0C6-4D03-A94D-0EBFF64B6E83}" type="datetimeFigureOut">
              <a:rPr lang="nl-NL" smtClean="0"/>
              <a:t>15-8-2023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928205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75869DA0-F0C6-4D03-A94D-0EBFF64B6E83}" type="datetimeFigureOut">
              <a:rPr lang="nl-NL" smtClean="0"/>
              <a:t>15-8-2023</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581381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75869DA0-F0C6-4D03-A94D-0EBFF64B6E83}" type="datetimeFigureOut">
              <a:rPr lang="nl-NL" smtClean="0"/>
              <a:t>15-8-2023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646685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75869DA0-F0C6-4D03-A94D-0EBFF64B6E83}" type="datetimeFigureOut">
              <a:rPr lang="nl-NL" smtClean="0"/>
              <a:t>15-8-2023</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B5EFF340-A285-47E4-A55D-4AF6363DD417}" type="slidenum">
              <a:rPr lang="nl-NL" smtClean="0"/>
              <a:t>‹nr.›</a:t>
            </a:fld>
            <a:endParaRPr lang="nl-NL"/>
          </a:p>
        </p:txBody>
      </p:sp>
    </p:spTree>
    <p:extLst>
      <p:ext uri="{BB962C8B-B14F-4D97-AF65-F5344CB8AC3E}">
        <p14:creationId xmlns:p14="http://schemas.microsoft.com/office/powerpoint/2010/main" val="3145554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869DA0-F0C6-4D03-A94D-0EBFF64B6E83}" type="datetimeFigureOut">
              <a:rPr lang="nl-NL" smtClean="0"/>
              <a:t>15-8-2023</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EFF340-A285-47E4-A55D-4AF6363DD417}" type="slidenum">
              <a:rPr lang="nl-NL" smtClean="0"/>
              <a:t>‹nr.›</a:t>
            </a:fld>
            <a:endParaRPr lang="nl-NL"/>
          </a:p>
        </p:txBody>
      </p:sp>
    </p:spTree>
    <p:extLst>
      <p:ext uri="{BB962C8B-B14F-4D97-AF65-F5344CB8AC3E}">
        <p14:creationId xmlns:p14="http://schemas.microsoft.com/office/powerpoint/2010/main" val="20897907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kerkbode.christians.co.za/2022/06/06/in-die-week-onsigbaar-en-sondae-onverstaanbaar-n-vertelverhaal-oor-uitbranding-by-dominees/?utm_source=mailpoet&amp;utm_medium=email&amp;utm_campaign=ng-kerk-kleiner-maar-gesonder_9" TargetMode="External"/><Relationship Id="rId2" Type="http://schemas.openxmlformats.org/officeDocument/2006/relationships/hyperlink" Target="https://www.christianitytoday.com/pastors/2020/may-web-exclusives/anxiety-trauma-chaplain-fight-stress-pastors.html?share=36g3I38qzflNxn64zDG5%2fHtRIYfygZsc&amp;utm_medium=widgetsocial" TargetMode="External"/><Relationship Id="rId1" Type="http://schemas.openxmlformats.org/officeDocument/2006/relationships/slideLayout" Target="../slideLayouts/slideLayout2.xml"/><Relationship Id="rId4" Type="http://schemas.openxmlformats.org/officeDocument/2006/relationships/hyperlink" Target="https://www.christianitytoday.com/ct/2022/june-web-only/peabody-armor-of-god-armor-of-me-therese-lisieux.html?utm_medium=widgetsoci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De hoge lat</a:t>
            </a:r>
          </a:p>
        </p:txBody>
      </p:sp>
      <p:sp>
        <p:nvSpPr>
          <p:cNvPr id="3" name="Ondertitel 2"/>
          <p:cNvSpPr>
            <a:spLocks noGrp="1"/>
          </p:cNvSpPr>
          <p:nvPr>
            <p:ph type="subTitle" idx="1"/>
          </p:nvPr>
        </p:nvSpPr>
        <p:spPr/>
        <p:txBody>
          <a:bodyPr/>
          <a:lstStyle/>
          <a:p>
            <a:r>
              <a:rPr lang="nl-NL" dirty="0"/>
              <a:t>Hoe kan een predikant m/v lopen zonder moe te worden (Jes. 40:31)? </a:t>
            </a:r>
          </a:p>
        </p:txBody>
      </p:sp>
    </p:spTree>
    <p:extLst>
      <p:ext uri="{BB962C8B-B14F-4D97-AF65-F5344CB8AC3E}">
        <p14:creationId xmlns:p14="http://schemas.microsoft.com/office/powerpoint/2010/main" val="2033120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wipwap</a:t>
            </a:r>
          </a:p>
        </p:txBody>
      </p:sp>
      <p:sp>
        <p:nvSpPr>
          <p:cNvPr id="4" name="Tijdelijke aanduiding voor tekst 3"/>
          <p:cNvSpPr>
            <a:spLocks noGrp="1"/>
          </p:cNvSpPr>
          <p:nvPr>
            <p:ph type="body" sz="half" idx="2"/>
          </p:nvPr>
        </p:nvSpPr>
        <p:spPr>
          <a:xfrm>
            <a:off x="1792288" y="5367338"/>
            <a:ext cx="5486400" cy="804862"/>
          </a:xfrm>
        </p:spPr>
        <p:txBody>
          <a:bodyPr>
            <a:normAutofit/>
          </a:bodyPr>
          <a:lstStyle/>
          <a:p>
            <a:r>
              <a:rPr lang="nl-NL" sz="2800" b="1" dirty="0"/>
              <a:t>Eisen  </a:t>
            </a:r>
            <a:r>
              <a:rPr lang="nl-NL" sz="2800" b="1" dirty="0">
                <a:sym typeface="Wingdings" pitchFamily="2" charset="2"/>
              </a:rPr>
              <a:t>   zelfvertrouwen</a:t>
            </a:r>
          </a:p>
          <a:p>
            <a:endParaRPr lang="nl-NL" sz="2800" b="1" dirty="0"/>
          </a:p>
        </p:txBody>
      </p:sp>
      <p:pic>
        <p:nvPicPr>
          <p:cNvPr id="1026" name="Picture 2" descr="http://www.dehuisdiersuper.nl/images/uploaded_images/84210-1.jpg"/>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333" r="1333"/>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5" name="Pijl: omhoog 4">
            <a:extLst>
              <a:ext uri="{FF2B5EF4-FFF2-40B4-BE49-F238E27FC236}">
                <a16:creationId xmlns:a16="http://schemas.microsoft.com/office/drawing/2014/main" id="{564BFFCC-C3E0-BE9D-DAF6-E3BA4B39E8DD}"/>
              </a:ext>
            </a:extLst>
          </p:cNvPr>
          <p:cNvSpPr/>
          <p:nvPr/>
        </p:nvSpPr>
        <p:spPr>
          <a:xfrm>
            <a:off x="2483768" y="1988840"/>
            <a:ext cx="484632" cy="9784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Pijl: omlaag 5">
            <a:extLst>
              <a:ext uri="{FF2B5EF4-FFF2-40B4-BE49-F238E27FC236}">
                <a16:creationId xmlns:a16="http://schemas.microsoft.com/office/drawing/2014/main" id="{9980A210-24B6-8420-FD44-03BC0D4222FB}"/>
              </a:ext>
            </a:extLst>
          </p:cNvPr>
          <p:cNvSpPr/>
          <p:nvPr/>
        </p:nvSpPr>
        <p:spPr>
          <a:xfrm>
            <a:off x="6300192" y="2450592"/>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Tree>
    <p:extLst>
      <p:ext uri="{BB962C8B-B14F-4D97-AF65-F5344CB8AC3E}">
        <p14:creationId xmlns:p14="http://schemas.microsoft.com/office/powerpoint/2010/main" val="1938008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Te hoge eisen</a:t>
            </a:r>
          </a:p>
        </p:txBody>
      </p:sp>
      <p:sp>
        <p:nvSpPr>
          <p:cNvPr id="3" name="Tijdelijke aanduiding voor inhoud 2"/>
          <p:cNvSpPr>
            <a:spLocks noGrp="1"/>
          </p:cNvSpPr>
          <p:nvPr>
            <p:ph idx="1"/>
          </p:nvPr>
        </p:nvSpPr>
        <p:spPr/>
        <p:txBody>
          <a:bodyPr/>
          <a:lstStyle/>
          <a:p>
            <a:r>
              <a:rPr lang="nl-NL" dirty="0"/>
              <a:t>Door te hoge eisen zakt je zelfvertrouwen… en ga je de eisen aan jezelf verhogen!</a:t>
            </a:r>
          </a:p>
          <a:p>
            <a:r>
              <a:rPr lang="nl-NL" dirty="0"/>
              <a:t>Te hoge eisen komen voort uit:</a:t>
            </a:r>
          </a:p>
          <a:p>
            <a:pPr lvl="1"/>
            <a:r>
              <a:rPr lang="nl-NL" dirty="0"/>
              <a:t>IK MOET van…. God (roeping!), de gemeente, de kerkenraad, mijn partner, MEZELF, …</a:t>
            </a:r>
          </a:p>
          <a:p>
            <a:pPr lvl="1"/>
            <a:r>
              <a:rPr lang="nl-NL" dirty="0"/>
              <a:t>En O,HELP ALS… (doemdenken; angst om te falen)</a:t>
            </a:r>
          </a:p>
        </p:txBody>
      </p:sp>
    </p:spTree>
    <p:extLst>
      <p:ext uri="{BB962C8B-B14F-4D97-AF65-F5344CB8AC3E}">
        <p14:creationId xmlns:p14="http://schemas.microsoft.com/office/powerpoint/2010/main" val="3283473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Op alle terreinen</a:t>
            </a:r>
          </a:p>
        </p:txBody>
      </p:sp>
      <p:sp>
        <p:nvSpPr>
          <p:cNvPr id="3" name="Tijdelijke aanduiding voor inhoud 2"/>
          <p:cNvSpPr>
            <a:spLocks noGrp="1"/>
          </p:cNvSpPr>
          <p:nvPr>
            <p:ph idx="1"/>
          </p:nvPr>
        </p:nvSpPr>
        <p:spPr/>
        <p:txBody>
          <a:bodyPr>
            <a:normAutofit/>
          </a:bodyPr>
          <a:lstStyle/>
          <a:p>
            <a:r>
              <a:rPr lang="nl-NL" dirty="0"/>
              <a:t>Te hoge eisen verzieken je zelfvertrouwen op alle terreinen. Je denkt dat je het nooit goed genoeg doet en blijft bezig. Bijvoorbeeld:</a:t>
            </a:r>
          </a:p>
          <a:p>
            <a:pPr lvl="1"/>
            <a:r>
              <a:rPr lang="nl-NL" dirty="0"/>
              <a:t>Preekvoorbereiding</a:t>
            </a:r>
          </a:p>
          <a:p>
            <a:pPr lvl="1"/>
            <a:r>
              <a:rPr lang="nl-NL" dirty="0"/>
              <a:t>Pastoraat</a:t>
            </a:r>
          </a:p>
          <a:p>
            <a:pPr lvl="1"/>
            <a:r>
              <a:rPr lang="nl-NL" dirty="0"/>
              <a:t>Gemeenteopbouw / leiding geven</a:t>
            </a:r>
          </a:p>
          <a:p>
            <a:pPr lvl="1"/>
            <a:r>
              <a:rPr lang="nl-NL" dirty="0"/>
              <a:t>Eigen geloofsleven</a:t>
            </a:r>
          </a:p>
          <a:p>
            <a:pPr lvl="1"/>
            <a:r>
              <a:rPr lang="nl-NL" dirty="0"/>
              <a:t>Eigen gezin</a:t>
            </a:r>
          </a:p>
        </p:txBody>
      </p:sp>
    </p:spTree>
    <p:extLst>
      <p:ext uri="{BB962C8B-B14F-4D97-AF65-F5344CB8AC3E}">
        <p14:creationId xmlns:p14="http://schemas.microsoft.com/office/powerpoint/2010/main" val="3585268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BFC798-D0BB-13BF-519A-F0E2BC4BB198}"/>
              </a:ext>
            </a:extLst>
          </p:cNvPr>
          <p:cNvSpPr>
            <a:spLocks noGrp="1"/>
          </p:cNvSpPr>
          <p:nvPr>
            <p:ph type="title"/>
          </p:nvPr>
        </p:nvSpPr>
        <p:spPr/>
        <p:txBody>
          <a:bodyPr/>
          <a:lstStyle/>
          <a:p>
            <a:r>
              <a:rPr lang="nl-NL" dirty="0"/>
              <a:t>Roepingsbesef</a:t>
            </a:r>
          </a:p>
        </p:txBody>
      </p:sp>
      <p:sp>
        <p:nvSpPr>
          <p:cNvPr id="3" name="Tijdelijke aanduiding voor inhoud 2">
            <a:extLst>
              <a:ext uri="{FF2B5EF4-FFF2-40B4-BE49-F238E27FC236}">
                <a16:creationId xmlns:a16="http://schemas.microsoft.com/office/drawing/2014/main" id="{5A1AA32D-C8CA-8B91-1378-32F65544A819}"/>
              </a:ext>
            </a:extLst>
          </p:cNvPr>
          <p:cNvSpPr>
            <a:spLocks noGrp="1"/>
          </p:cNvSpPr>
          <p:nvPr>
            <p:ph idx="1"/>
          </p:nvPr>
        </p:nvSpPr>
        <p:spPr/>
        <p:txBody>
          <a:bodyPr>
            <a:normAutofit/>
          </a:bodyPr>
          <a:lstStyle/>
          <a:p>
            <a:r>
              <a:rPr lang="nl-NL" dirty="0"/>
              <a:t>Is de oorzaak van de hoge lat het roepingsbesef van predikanten?</a:t>
            </a:r>
          </a:p>
          <a:p>
            <a:r>
              <a:rPr lang="nl-NL" dirty="0"/>
              <a:t>Calvijn nam de benedictijnse spreuk over: ‘</a:t>
            </a:r>
            <a:r>
              <a:rPr lang="nl-NL" dirty="0" err="1"/>
              <a:t>Terar</a:t>
            </a:r>
            <a:r>
              <a:rPr lang="nl-NL" dirty="0"/>
              <a:t> </a:t>
            </a:r>
            <a:r>
              <a:rPr lang="nl-NL" dirty="0" err="1"/>
              <a:t>dum</a:t>
            </a:r>
            <a:r>
              <a:rPr lang="nl-NL" dirty="0"/>
              <a:t> </a:t>
            </a:r>
            <a:r>
              <a:rPr lang="nl-NL" dirty="0" err="1"/>
              <a:t>prosim</a:t>
            </a:r>
            <a:r>
              <a:rPr lang="nl-NL" dirty="0"/>
              <a:t>!’ ‘Laat mij maar verteren, als ik maar nuttig ben!’</a:t>
            </a:r>
          </a:p>
          <a:p>
            <a:r>
              <a:rPr lang="nl-NL" sz="2800" b="0" i="0" dirty="0">
                <a:solidFill>
                  <a:srgbClr val="202124"/>
                </a:solidFill>
                <a:effectLst/>
                <a:latin typeface="arial" panose="020B0604020202020204" pitchFamily="34" charset="0"/>
              </a:rPr>
              <a:t>‘Neem </a:t>
            </a:r>
            <a:r>
              <a:rPr lang="nl-NL" sz="2800" b="0" i="0" dirty="0" err="1">
                <a:solidFill>
                  <a:srgbClr val="202124"/>
                </a:solidFill>
                <a:effectLst/>
                <a:latin typeface="arial" panose="020B0604020202020204" pitchFamily="34" charset="0"/>
              </a:rPr>
              <a:t>my</a:t>
            </a:r>
            <a:r>
              <a:rPr lang="nl-NL" sz="2800" b="0" i="0" dirty="0">
                <a:solidFill>
                  <a:srgbClr val="202124"/>
                </a:solidFill>
                <a:effectLst/>
                <a:latin typeface="arial" panose="020B0604020202020204" pitchFamily="34" charset="0"/>
              </a:rPr>
              <a:t> </a:t>
            </a:r>
            <a:r>
              <a:rPr lang="nl-NL" sz="2800" b="0" i="0" dirty="0" err="1">
                <a:solidFill>
                  <a:srgbClr val="202124"/>
                </a:solidFill>
                <a:effectLst/>
                <a:latin typeface="arial" panose="020B0604020202020204" pitchFamily="34" charset="0"/>
              </a:rPr>
              <a:t>lewe</a:t>
            </a:r>
            <a:r>
              <a:rPr lang="nl-NL" sz="2800" b="0" i="0" dirty="0">
                <a:solidFill>
                  <a:srgbClr val="202124"/>
                </a:solidFill>
                <a:effectLst/>
                <a:latin typeface="arial" panose="020B0604020202020204" pitchFamily="34" charset="0"/>
              </a:rPr>
              <a:t> laat dit Heer</a:t>
            </a:r>
            <a:br>
              <a:rPr lang="nl-NL" sz="2800" dirty="0"/>
            </a:br>
            <a:r>
              <a:rPr lang="nl-NL" sz="2800" b="0" i="0" dirty="0">
                <a:solidFill>
                  <a:srgbClr val="202124"/>
                </a:solidFill>
                <a:effectLst/>
                <a:latin typeface="arial" panose="020B0604020202020204" pitchFamily="34" charset="0"/>
              </a:rPr>
              <a:t>U </a:t>
            </a:r>
            <a:r>
              <a:rPr lang="nl-NL" sz="2800" b="0" i="0" dirty="0" err="1">
                <a:solidFill>
                  <a:srgbClr val="202124"/>
                </a:solidFill>
                <a:effectLst/>
                <a:latin typeface="arial" panose="020B0604020202020204" pitchFamily="34" charset="0"/>
              </a:rPr>
              <a:t>gewy</a:t>
            </a:r>
            <a:r>
              <a:rPr lang="nl-NL" sz="2800" b="0" i="0" dirty="0">
                <a:solidFill>
                  <a:srgbClr val="202124"/>
                </a:solidFill>
                <a:effectLst/>
                <a:latin typeface="arial" panose="020B0604020202020204" pitchFamily="34" charset="0"/>
              </a:rPr>
              <a:t> wees meer en meer</a:t>
            </a:r>
            <a:br>
              <a:rPr lang="nl-NL" sz="2800" dirty="0"/>
            </a:br>
            <a:r>
              <a:rPr lang="nl-NL" sz="2800" b="0" i="0" dirty="0">
                <a:solidFill>
                  <a:srgbClr val="202124"/>
                </a:solidFill>
                <a:effectLst/>
                <a:latin typeface="arial" panose="020B0604020202020204" pitchFamily="34" charset="0"/>
              </a:rPr>
              <a:t>Laat </a:t>
            </a:r>
            <a:r>
              <a:rPr lang="nl-NL" sz="2800" b="0" i="0" dirty="0" err="1">
                <a:solidFill>
                  <a:srgbClr val="202124"/>
                </a:solidFill>
                <a:effectLst/>
                <a:latin typeface="arial" panose="020B0604020202020204" pitchFamily="34" charset="0"/>
              </a:rPr>
              <a:t>my</a:t>
            </a:r>
            <a:r>
              <a:rPr lang="nl-NL" sz="2800" b="0" i="0" dirty="0">
                <a:solidFill>
                  <a:srgbClr val="202124"/>
                </a:solidFill>
                <a:effectLst/>
                <a:latin typeface="arial" panose="020B0604020202020204" pitchFamily="34" charset="0"/>
              </a:rPr>
              <a:t> hart gedurig </a:t>
            </a:r>
            <a:r>
              <a:rPr lang="nl-NL" sz="2800" b="0" i="0" dirty="0" err="1">
                <a:solidFill>
                  <a:srgbClr val="202124"/>
                </a:solidFill>
                <a:effectLst/>
                <a:latin typeface="arial" panose="020B0604020202020204" pitchFamily="34" charset="0"/>
              </a:rPr>
              <a:t>juig</a:t>
            </a:r>
            <a:br>
              <a:rPr lang="nl-NL" sz="2800" dirty="0"/>
            </a:br>
            <a:r>
              <a:rPr lang="nl-NL" sz="2800" b="0" i="0" dirty="0">
                <a:solidFill>
                  <a:srgbClr val="202124"/>
                </a:solidFill>
                <a:effectLst/>
                <a:latin typeface="arial" panose="020B0604020202020204" pitchFamily="34" charset="0"/>
              </a:rPr>
              <a:t>En van dankbaarheid getuig’</a:t>
            </a:r>
            <a:endParaRPr lang="nl-NL" sz="2800" dirty="0"/>
          </a:p>
        </p:txBody>
      </p:sp>
    </p:spTree>
    <p:extLst>
      <p:ext uri="{BB962C8B-B14F-4D97-AF65-F5344CB8AC3E}">
        <p14:creationId xmlns:p14="http://schemas.microsoft.com/office/powerpoint/2010/main" val="3121926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Échte oorzaken van de hoge lat</a:t>
            </a:r>
          </a:p>
        </p:txBody>
      </p:sp>
      <p:sp>
        <p:nvSpPr>
          <p:cNvPr id="3" name="Tijdelijke aanduiding voor inhoud 2"/>
          <p:cNvSpPr>
            <a:spLocks noGrp="1"/>
          </p:cNvSpPr>
          <p:nvPr>
            <p:ph idx="1"/>
          </p:nvPr>
        </p:nvSpPr>
        <p:spPr/>
        <p:txBody>
          <a:bodyPr>
            <a:normAutofit/>
          </a:bodyPr>
          <a:lstStyle/>
          <a:p>
            <a:r>
              <a:rPr lang="nl-NL" dirty="0"/>
              <a:t>Faalangst (werkt verlammend Mt. 25)</a:t>
            </a:r>
          </a:p>
          <a:p>
            <a:r>
              <a:rPr lang="nl-NL" dirty="0"/>
              <a:t>Perfectionisme </a:t>
            </a:r>
          </a:p>
          <a:p>
            <a:r>
              <a:rPr lang="nl-NL" dirty="0"/>
              <a:t>Een groot verantwoordelijkheidsgevoel (= sociaal perfectionisme)</a:t>
            </a:r>
          </a:p>
          <a:p>
            <a:r>
              <a:rPr lang="nl-NL" dirty="0"/>
              <a:t>Schaamte voor anderen (angst voor afwijzing)</a:t>
            </a:r>
          </a:p>
          <a:p>
            <a:r>
              <a:rPr lang="nl-NL" dirty="0"/>
              <a:t>Ieder wil de beste zijn. Meedoen met de huidige prestatiecultuur, ook in de kerk. </a:t>
            </a:r>
          </a:p>
          <a:p>
            <a:r>
              <a:rPr lang="nl-NL" dirty="0"/>
              <a:t>Negatief zelfbeeld</a:t>
            </a:r>
          </a:p>
        </p:txBody>
      </p:sp>
    </p:spTree>
    <p:extLst>
      <p:ext uri="{BB962C8B-B14F-4D97-AF65-F5344CB8AC3E}">
        <p14:creationId xmlns:p14="http://schemas.microsoft.com/office/powerpoint/2010/main" val="4105634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Druk + druk + druk </a:t>
            </a:r>
          </a:p>
        </p:txBody>
      </p:sp>
      <p:sp>
        <p:nvSpPr>
          <p:cNvPr id="3" name="Tijdelijke aanduiding voor inhoud 2"/>
          <p:cNvSpPr>
            <a:spLocks noGrp="1"/>
          </p:cNvSpPr>
          <p:nvPr>
            <p:ph idx="1"/>
          </p:nvPr>
        </p:nvSpPr>
        <p:spPr/>
        <p:txBody>
          <a:bodyPr/>
          <a:lstStyle/>
          <a:p>
            <a:r>
              <a:rPr lang="nl-NL" dirty="0"/>
              <a:t>Je kunt het druk hebben (dan heb je veel te doen)</a:t>
            </a:r>
          </a:p>
          <a:p>
            <a:r>
              <a:rPr lang="nl-NL" dirty="0"/>
              <a:t>Je kunt druk voelen (aan verwachtingen moeten /willen beantwoorden)</a:t>
            </a:r>
          </a:p>
          <a:p>
            <a:r>
              <a:rPr lang="nl-NL" dirty="0"/>
              <a:t>Je kunt je ‘verdrukt’ voelen door tegenslagen</a:t>
            </a:r>
          </a:p>
          <a:p>
            <a:pPr>
              <a:buNone/>
            </a:pPr>
            <a:r>
              <a:rPr lang="nl-NL" dirty="0">
                <a:sym typeface="Wingdings" pitchFamily="2" charset="2"/>
              </a:rPr>
              <a:t> Als de draaglast groter wordt dan de draagkracht ervaar je stress</a:t>
            </a:r>
            <a:endParaRPr lang="nl-NL" dirty="0"/>
          </a:p>
          <a:p>
            <a:endParaRPr lang="nl-N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Gevolgen van de te hoge lat</a:t>
            </a:r>
          </a:p>
        </p:txBody>
      </p:sp>
      <p:sp>
        <p:nvSpPr>
          <p:cNvPr id="3" name="Tijdelijke aanduiding voor inhoud 2"/>
          <p:cNvSpPr>
            <a:spLocks noGrp="1"/>
          </p:cNvSpPr>
          <p:nvPr>
            <p:ph idx="1"/>
          </p:nvPr>
        </p:nvSpPr>
        <p:spPr/>
        <p:txBody>
          <a:bodyPr/>
          <a:lstStyle/>
          <a:p>
            <a:r>
              <a:rPr lang="nl-NL" dirty="0"/>
              <a:t>Het effect van de te hoge lat is:</a:t>
            </a:r>
          </a:p>
          <a:p>
            <a:pPr lvl="1"/>
            <a:r>
              <a:rPr lang="nl-NL" dirty="0"/>
              <a:t>Stressklachten (op de tenen lopen, vermoeidheid, onrust, slecht slapen, hoofdpijn, buikpijn e.d.)</a:t>
            </a:r>
          </a:p>
          <a:p>
            <a:pPr lvl="1"/>
            <a:r>
              <a:rPr lang="nl-NL" dirty="0"/>
              <a:t>Angstklachten </a:t>
            </a:r>
          </a:p>
          <a:p>
            <a:pPr lvl="1"/>
            <a:r>
              <a:rPr lang="nl-NL" dirty="0"/>
              <a:t>Depressiviteit (schuldgevoelens, tobben)</a:t>
            </a:r>
          </a:p>
          <a:p>
            <a:pPr lvl="1"/>
            <a:r>
              <a:rPr lang="nl-NL" dirty="0"/>
              <a:t>Vastlopen (het werk niet volhouden)</a:t>
            </a:r>
          </a:p>
        </p:txBody>
      </p:sp>
    </p:spTree>
    <p:extLst>
      <p:ext uri="{BB962C8B-B14F-4D97-AF65-F5344CB8AC3E}">
        <p14:creationId xmlns:p14="http://schemas.microsoft.com/office/powerpoint/2010/main" val="3913881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06F5A0A-D7ED-42C4-E7FE-3B6C746B2348}"/>
              </a:ext>
            </a:extLst>
          </p:cNvPr>
          <p:cNvSpPr>
            <a:spLocks noGrp="1"/>
          </p:cNvSpPr>
          <p:nvPr>
            <p:ph type="title"/>
          </p:nvPr>
        </p:nvSpPr>
        <p:spPr/>
        <p:txBody>
          <a:bodyPr>
            <a:normAutofit fontScale="90000"/>
          </a:bodyPr>
          <a:lstStyle/>
          <a:p>
            <a:r>
              <a:rPr lang="nl-NL" dirty="0"/>
              <a:t>Iedere predikant kan uitgeblust raken</a:t>
            </a:r>
          </a:p>
        </p:txBody>
      </p:sp>
      <p:sp>
        <p:nvSpPr>
          <p:cNvPr id="3" name="Tijdelijke aanduiding voor inhoud 2">
            <a:extLst>
              <a:ext uri="{FF2B5EF4-FFF2-40B4-BE49-F238E27FC236}">
                <a16:creationId xmlns:a16="http://schemas.microsoft.com/office/drawing/2014/main" id="{A5C3F911-C237-67F0-7FCA-5969111BE4B4}"/>
              </a:ext>
            </a:extLst>
          </p:cNvPr>
          <p:cNvSpPr>
            <a:spLocks noGrp="1"/>
          </p:cNvSpPr>
          <p:nvPr>
            <p:ph idx="1"/>
          </p:nvPr>
        </p:nvSpPr>
        <p:spPr/>
        <p:txBody>
          <a:bodyPr>
            <a:normAutofit/>
          </a:bodyPr>
          <a:lstStyle/>
          <a:p>
            <a:pPr marL="0" indent="0">
              <a:buNone/>
            </a:pPr>
            <a:r>
              <a:rPr lang="nl-NL" sz="2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Iedere predikant kan in elke fase van het werkende leven overspannen raken. De beginnende predikant vanwege zijn hoge roepingsbesef en grote idealen. De gevorderde predikant omdat hij al twintig jaar in dezelfde gemeente staat en voelt dat hij op deze plek uitgeblust raakt. De 60-plusser die de energie niet meer kan opbrengen om te ‘vechten’ voor bepaalde zaken en alle idealisme is kwijtgeraakt. En daar dwars doorheen speelt zowel het geloofsleven als het privéleven van die predikanten een rol. Zij doen hun werk, maar langzaam dooft het vuurtje uit van de gave die God hen schonk bij de eerste bevestiging als predikant (2 Tim.1:6).</a:t>
            </a:r>
            <a:endParaRPr lang="nl-NL"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1669289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C47705-B644-46AD-57AD-6E3582199167}"/>
              </a:ext>
            </a:extLst>
          </p:cNvPr>
          <p:cNvSpPr>
            <a:spLocks noGrp="1"/>
          </p:cNvSpPr>
          <p:nvPr>
            <p:ph type="title"/>
          </p:nvPr>
        </p:nvSpPr>
        <p:spPr/>
        <p:txBody>
          <a:bodyPr/>
          <a:lstStyle/>
          <a:p>
            <a:r>
              <a:rPr lang="nl-NL"/>
              <a:t>Voorgangersstress </a:t>
            </a:r>
            <a:r>
              <a:rPr lang="nl-NL" dirty="0"/>
              <a:t>in Zuid Afrika</a:t>
            </a:r>
          </a:p>
        </p:txBody>
      </p:sp>
      <p:sp>
        <p:nvSpPr>
          <p:cNvPr id="3" name="Tijdelijke aanduiding voor inhoud 2">
            <a:extLst>
              <a:ext uri="{FF2B5EF4-FFF2-40B4-BE49-F238E27FC236}">
                <a16:creationId xmlns:a16="http://schemas.microsoft.com/office/drawing/2014/main" id="{673533E0-DDFC-8D90-F85D-E6788EA1EE6B}"/>
              </a:ext>
            </a:extLst>
          </p:cNvPr>
          <p:cNvSpPr>
            <a:spLocks noGrp="1"/>
          </p:cNvSpPr>
          <p:nvPr>
            <p:ph idx="1"/>
          </p:nvPr>
        </p:nvSpPr>
        <p:spPr/>
        <p:txBody>
          <a:bodyPr>
            <a:normAutofit fontScale="92500"/>
          </a:bodyPr>
          <a:lstStyle/>
          <a:p>
            <a:r>
              <a:rPr lang="nl-NL" dirty="0"/>
              <a:t>In ZA wordt de stress van voorgangers verhoogd door</a:t>
            </a:r>
          </a:p>
          <a:p>
            <a:pPr lvl="1"/>
            <a:r>
              <a:rPr lang="nl-NL" dirty="0"/>
              <a:t>De roeping een morele gids te zijn voor de gemeente in een land vol onrecht (economisch, raciaal) verbittering en geweld.</a:t>
            </a:r>
          </a:p>
          <a:p>
            <a:pPr lvl="1"/>
            <a:r>
              <a:rPr lang="nl-NL" dirty="0"/>
              <a:t>Het betekenisverlies van kerken in persoonlijke mensenlevens en daardoor de leegloop van de kerken.</a:t>
            </a:r>
          </a:p>
          <a:p>
            <a:pPr lvl="1"/>
            <a:r>
              <a:rPr lang="nl-NL" dirty="0"/>
              <a:t>De (on)mogelijkheid om het land te verlaten (om zichzelf of de kinderen meer perspectief te bieden).</a:t>
            </a:r>
          </a:p>
          <a:p>
            <a:pPr marL="457200" lvl="1" indent="0">
              <a:buNone/>
            </a:pPr>
            <a:endParaRPr lang="nl-NL" dirty="0"/>
          </a:p>
          <a:p>
            <a:pPr marL="457200" lvl="1" indent="0">
              <a:buNone/>
            </a:pPr>
            <a:endParaRPr lang="nl-NL" dirty="0"/>
          </a:p>
        </p:txBody>
      </p:sp>
    </p:spTree>
    <p:extLst>
      <p:ext uri="{BB962C8B-B14F-4D97-AF65-F5344CB8AC3E}">
        <p14:creationId xmlns:p14="http://schemas.microsoft.com/office/powerpoint/2010/main" val="1041355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AD276D-59E9-AE0F-8C7F-7D970E8FB148}"/>
              </a:ext>
            </a:extLst>
          </p:cNvPr>
          <p:cNvSpPr>
            <a:spLocks noGrp="1"/>
          </p:cNvSpPr>
          <p:nvPr>
            <p:ph type="title"/>
          </p:nvPr>
        </p:nvSpPr>
        <p:spPr/>
        <p:txBody>
          <a:bodyPr/>
          <a:lstStyle/>
          <a:p>
            <a:r>
              <a:rPr lang="nl-NL" dirty="0"/>
              <a:t>Shaun Burrows (</a:t>
            </a:r>
            <a:r>
              <a:rPr lang="nl-NL" dirty="0" err="1"/>
              <a:t>Franschhoek</a:t>
            </a:r>
            <a:r>
              <a:rPr lang="nl-NL" dirty="0"/>
              <a:t>):</a:t>
            </a:r>
          </a:p>
        </p:txBody>
      </p:sp>
      <p:sp>
        <p:nvSpPr>
          <p:cNvPr id="3" name="Tijdelijke aanduiding voor inhoud 2">
            <a:extLst>
              <a:ext uri="{FF2B5EF4-FFF2-40B4-BE49-F238E27FC236}">
                <a16:creationId xmlns:a16="http://schemas.microsoft.com/office/drawing/2014/main" id="{61C3E20B-D4AB-FEFE-98C5-D064C3D4F9C8}"/>
              </a:ext>
            </a:extLst>
          </p:cNvPr>
          <p:cNvSpPr>
            <a:spLocks noGrp="1"/>
          </p:cNvSpPr>
          <p:nvPr>
            <p:ph idx="1"/>
          </p:nvPr>
        </p:nvSpPr>
        <p:spPr/>
        <p:txBody>
          <a:bodyPr>
            <a:normAutofit fontScale="85000" lnSpcReduction="20000"/>
          </a:bodyPr>
          <a:lstStyle/>
          <a:p>
            <a:r>
              <a:rPr lang="nl-NL" dirty="0"/>
              <a:t>Uit VGK oogpunt 3 dinge wat </a:t>
            </a:r>
            <a:r>
              <a:rPr lang="nl-NL" dirty="0" err="1"/>
              <a:t>dalk</a:t>
            </a:r>
            <a:r>
              <a:rPr lang="nl-NL" dirty="0"/>
              <a:t> ook </a:t>
            </a:r>
            <a:r>
              <a:rPr lang="nl-NL" dirty="0" err="1"/>
              <a:t>bydrae</a:t>
            </a:r>
            <a:r>
              <a:rPr lang="nl-NL" dirty="0"/>
              <a:t> tot stres </a:t>
            </a:r>
            <a:r>
              <a:rPr lang="nl-NL" dirty="0" err="1"/>
              <a:t>by</a:t>
            </a:r>
            <a:r>
              <a:rPr lang="nl-NL" dirty="0"/>
              <a:t> leraars. 1. Die groot </a:t>
            </a:r>
            <a:r>
              <a:rPr lang="nl-NL" dirty="0" err="1"/>
              <a:t>getalle</a:t>
            </a:r>
            <a:r>
              <a:rPr lang="nl-NL" dirty="0"/>
              <a:t> </a:t>
            </a:r>
            <a:r>
              <a:rPr lang="nl-NL" dirty="0" err="1"/>
              <a:t>lidmate</a:t>
            </a:r>
            <a:r>
              <a:rPr lang="nl-NL" dirty="0"/>
              <a:t> </a:t>
            </a:r>
            <a:r>
              <a:rPr lang="nl-NL" dirty="0" err="1"/>
              <a:t>teenoor</a:t>
            </a:r>
            <a:r>
              <a:rPr lang="nl-NL" dirty="0"/>
              <a:t> die leraar (1000+lidmate) en 1 leraar. 2 Die </a:t>
            </a:r>
            <a:r>
              <a:rPr lang="nl-NL" dirty="0" err="1"/>
              <a:t>finansiële</a:t>
            </a:r>
            <a:r>
              <a:rPr lang="nl-NL" dirty="0"/>
              <a:t> druk </a:t>
            </a:r>
            <a:r>
              <a:rPr lang="nl-NL" dirty="0" err="1"/>
              <a:t>agv</a:t>
            </a:r>
            <a:r>
              <a:rPr lang="nl-NL" dirty="0"/>
              <a:t> </a:t>
            </a:r>
            <a:r>
              <a:rPr lang="nl-NL" dirty="0" err="1"/>
              <a:t>onvermoe</a:t>
            </a:r>
            <a:r>
              <a:rPr lang="nl-NL" dirty="0"/>
              <a:t> van gemeentes om leraars te kan bekostig en 3. die herder kudde model, waar die leraar </a:t>
            </a:r>
            <a:r>
              <a:rPr lang="nl-NL" dirty="0" err="1"/>
              <a:t>verantwoordelik</a:t>
            </a:r>
            <a:r>
              <a:rPr lang="nl-NL" dirty="0"/>
              <a:t> is </a:t>
            </a:r>
            <a:r>
              <a:rPr lang="nl-NL" dirty="0" err="1"/>
              <a:t>vir</a:t>
            </a:r>
            <a:r>
              <a:rPr lang="nl-NL" dirty="0"/>
              <a:t> alles en </a:t>
            </a:r>
            <a:r>
              <a:rPr lang="nl-NL" dirty="0" err="1"/>
              <a:t>nie</a:t>
            </a:r>
            <a:r>
              <a:rPr lang="nl-NL" dirty="0"/>
              <a:t> die nodige kundigheid van </a:t>
            </a:r>
            <a:r>
              <a:rPr lang="nl-NL" dirty="0" err="1"/>
              <a:t>lidmate</a:t>
            </a:r>
            <a:r>
              <a:rPr lang="nl-NL" dirty="0"/>
              <a:t> gebruik om te help met </a:t>
            </a:r>
            <a:r>
              <a:rPr lang="nl-NL" dirty="0" err="1"/>
              <a:t>sekere</a:t>
            </a:r>
            <a:r>
              <a:rPr lang="nl-NL" dirty="0"/>
              <a:t> </a:t>
            </a:r>
            <a:r>
              <a:rPr lang="nl-NL" dirty="0" err="1"/>
              <a:t>vereistes</a:t>
            </a:r>
            <a:r>
              <a:rPr lang="nl-NL" dirty="0"/>
              <a:t> </a:t>
            </a:r>
            <a:r>
              <a:rPr lang="nl-NL" dirty="0" err="1"/>
              <a:t>nie</a:t>
            </a:r>
            <a:r>
              <a:rPr lang="nl-NL" dirty="0"/>
              <a:t>. </a:t>
            </a:r>
            <a:r>
              <a:rPr lang="nl-NL" dirty="0" err="1"/>
              <a:t>Hierdie</a:t>
            </a:r>
            <a:r>
              <a:rPr lang="nl-NL" dirty="0"/>
              <a:t> is maar </a:t>
            </a:r>
            <a:r>
              <a:rPr lang="nl-NL" dirty="0" err="1"/>
              <a:t>kriptiese</a:t>
            </a:r>
            <a:r>
              <a:rPr lang="nl-NL" dirty="0"/>
              <a:t> </a:t>
            </a:r>
            <a:r>
              <a:rPr lang="nl-NL" dirty="0" err="1"/>
              <a:t>verduidelikings</a:t>
            </a:r>
            <a:r>
              <a:rPr lang="nl-NL" dirty="0"/>
              <a:t> maar dit lei tot </a:t>
            </a:r>
            <a:r>
              <a:rPr lang="nl-NL" dirty="0" err="1"/>
              <a:t>ontsettende</a:t>
            </a:r>
            <a:r>
              <a:rPr lang="nl-NL" dirty="0"/>
              <a:t> stres </a:t>
            </a:r>
            <a:r>
              <a:rPr lang="nl-NL" dirty="0" err="1"/>
              <a:t>by</a:t>
            </a:r>
            <a:r>
              <a:rPr lang="nl-NL" dirty="0"/>
              <a:t> </a:t>
            </a:r>
            <a:r>
              <a:rPr lang="nl-NL" dirty="0" err="1"/>
              <a:t>baie</a:t>
            </a:r>
            <a:r>
              <a:rPr lang="nl-NL" dirty="0"/>
              <a:t> leraars. Dit is ook </a:t>
            </a:r>
            <a:r>
              <a:rPr lang="nl-NL" dirty="0" err="1"/>
              <a:t>sekere</a:t>
            </a:r>
            <a:r>
              <a:rPr lang="nl-NL" dirty="0"/>
              <a:t> dinge </a:t>
            </a:r>
            <a:r>
              <a:rPr lang="nl-NL" dirty="0" err="1"/>
              <a:t>waaroor</a:t>
            </a:r>
            <a:r>
              <a:rPr lang="nl-NL" dirty="0"/>
              <a:t> leraar </a:t>
            </a:r>
            <a:r>
              <a:rPr lang="nl-NL" dirty="0" err="1"/>
              <a:t>nie</a:t>
            </a:r>
            <a:r>
              <a:rPr lang="nl-NL" dirty="0"/>
              <a:t> </a:t>
            </a:r>
            <a:r>
              <a:rPr lang="nl-NL" dirty="0" err="1"/>
              <a:t>werklik</a:t>
            </a:r>
            <a:r>
              <a:rPr lang="nl-NL" dirty="0"/>
              <a:t> beheer het om dit te verander </a:t>
            </a:r>
            <a:r>
              <a:rPr lang="nl-NL" dirty="0" err="1"/>
              <a:t>nie</a:t>
            </a:r>
            <a:r>
              <a:rPr lang="nl-NL" dirty="0"/>
              <a:t>, maar uitdaging is </a:t>
            </a:r>
            <a:r>
              <a:rPr lang="nl-NL" dirty="0" err="1"/>
              <a:t>vir</a:t>
            </a:r>
            <a:r>
              <a:rPr lang="nl-NL" dirty="0"/>
              <a:t> kerk om na te </a:t>
            </a:r>
            <a:r>
              <a:rPr lang="nl-NL" dirty="0" err="1"/>
              <a:t>kyk</a:t>
            </a:r>
            <a:r>
              <a:rPr lang="nl-NL" dirty="0"/>
              <a:t> as </a:t>
            </a:r>
            <a:r>
              <a:rPr lang="nl-NL" dirty="0" err="1"/>
              <a:t>versorging</a:t>
            </a:r>
            <a:r>
              <a:rPr lang="nl-NL" dirty="0"/>
              <a:t> van hul leraars. </a:t>
            </a:r>
          </a:p>
        </p:txBody>
      </p:sp>
    </p:spTree>
    <p:extLst>
      <p:ext uri="{BB962C8B-B14F-4D97-AF65-F5344CB8AC3E}">
        <p14:creationId xmlns:p14="http://schemas.microsoft.com/office/powerpoint/2010/main" val="128017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hln.be/static/FOTO/pe/18/15/5/large_346730.jpg"/>
          <p:cNvPicPr>
            <a:picLocks noChangeAspect="1" noChangeArrowheads="1"/>
          </p:cNvPicPr>
          <p:nvPr/>
        </p:nvPicPr>
        <p:blipFill>
          <a:blip r:embed="rId2" cstate="print"/>
          <a:srcRect/>
          <a:stretch>
            <a:fillRect/>
          </a:stretch>
        </p:blipFill>
        <p:spPr bwMode="auto">
          <a:xfrm>
            <a:off x="539551" y="3556950"/>
            <a:ext cx="3783911" cy="2530745"/>
          </a:xfrm>
          <a:prstGeom prst="rect">
            <a:avLst/>
          </a:prstGeom>
          <a:noFill/>
        </p:spPr>
      </p:pic>
      <p:pic>
        <p:nvPicPr>
          <p:cNvPr id="1026" name="Picture 2" descr="Wat doet stress met het lichaam en hoe kom je er vanaf? - Praktijk  Noorderwerf">
            <a:extLst>
              <a:ext uri="{FF2B5EF4-FFF2-40B4-BE49-F238E27FC236}">
                <a16:creationId xmlns:a16="http://schemas.microsoft.com/office/drawing/2014/main" id="{8A0CD0A9-1F1B-4FC2-C0E4-E88BB2A56D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578672"/>
            <a:ext cx="3679650" cy="2509024"/>
          </a:xfrm>
          <a:prstGeom prst="rect">
            <a:avLst/>
          </a:prstGeom>
          <a:noFill/>
          <a:extLst>
            <a:ext uri="{909E8E84-426E-40DD-AFC4-6F175D3DCCD1}">
              <a14:hiddenFill xmlns:a14="http://schemas.microsoft.com/office/drawing/2010/main">
                <a:solidFill>
                  <a:srgbClr val="FFFFFF"/>
                </a:solidFill>
              </a14:hiddenFill>
            </a:ext>
          </a:extLst>
        </p:spPr>
      </p:pic>
      <p:pic>
        <p:nvPicPr>
          <p:cNvPr id="2" name="Afbeelding 1">
            <a:extLst>
              <a:ext uri="{FF2B5EF4-FFF2-40B4-BE49-F238E27FC236}">
                <a16:creationId xmlns:a16="http://schemas.microsoft.com/office/drawing/2014/main" id="{30C0BE16-2B6D-F63D-7BCB-71F405BAD6CF}"/>
              </a:ext>
            </a:extLst>
          </p:cNvPr>
          <p:cNvPicPr>
            <a:picLocks noChangeAspect="1"/>
          </p:cNvPicPr>
          <p:nvPr/>
        </p:nvPicPr>
        <p:blipFill>
          <a:blip r:embed="rId4"/>
          <a:stretch>
            <a:fillRect/>
          </a:stretch>
        </p:blipFill>
        <p:spPr>
          <a:xfrm>
            <a:off x="572065" y="893174"/>
            <a:ext cx="3783911" cy="2175786"/>
          </a:xfrm>
          <a:prstGeom prst="rect">
            <a:avLst/>
          </a:prstGeom>
        </p:spPr>
      </p:pic>
      <p:pic>
        <p:nvPicPr>
          <p:cNvPr id="3" name="Afbeelding 2">
            <a:extLst>
              <a:ext uri="{FF2B5EF4-FFF2-40B4-BE49-F238E27FC236}">
                <a16:creationId xmlns:a16="http://schemas.microsoft.com/office/drawing/2014/main" id="{22835F2A-C79A-232E-BEBA-614C079D2F98}"/>
              </a:ext>
            </a:extLst>
          </p:cNvPr>
          <p:cNvPicPr>
            <a:picLocks noChangeAspect="1"/>
          </p:cNvPicPr>
          <p:nvPr/>
        </p:nvPicPr>
        <p:blipFill>
          <a:blip r:embed="rId5"/>
          <a:stretch>
            <a:fillRect/>
          </a:stretch>
        </p:blipFill>
        <p:spPr>
          <a:xfrm>
            <a:off x="4860032" y="893174"/>
            <a:ext cx="3264312" cy="2174534"/>
          </a:xfrm>
          <a:prstGeom prst="rect">
            <a:avLst/>
          </a:prstGeom>
        </p:spPr>
      </p:pic>
    </p:spTree>
    <p:extLst>
      <p:ext uri="{BB962C8B-B14F-4D97-AF65-F5344CB8AC3E}">
        <p14:creationId xmlns:p14="http://schemas.microsoft.com/office/powerpoint/2010/main" val="709818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Wat is er aan te doen? </a:t>
            </a:r>
          </a:p>
        </p:txBody>
      </p:sp>
      <p:sp>
        <p:nvSpPr>
          <p:cNvPr id="3" name="Tijdelijke aanduiding voor inhoud 2"/>
          <p:cNvSpPr>
            <a:spLocks noGrp="1"/>
          </p:cNvSpPr>
          <p:nvPr>
            <p:ph idx="1"/>
          </p:nvPr>
        </p:nvSpPr>
        <p:spPr/>
        <p:txBody>
          <a:bodyPr>
            <a:normAutofit lnSpcReduction="10000"/>
          </a:bodyPr>
          <a:lstStyle/>
          <a:p>
            <a:pPr marL="971550" lvl="1" indent="-514350">
              <a:buAutoNum type="arabicPeriod"/>
            </a:pPr>
            <a:r>
              <a:rPr lang="nl-NL" dirty="0"/>
              <a:t>Realistische eisen stellen</a:t>
            </a:r>
          </a:p>
          <a:p>
            <a:pPr marL="971550" lvl="1" indent="-514350">
              <a:buAutoNum type="arabicPeriod"/>
            </a:pPr>
            <a:r>
              <a:rPr lang="nl-NL" dirty="0"/>
              <a:t>Uit de dramadriehoek stappen</a:t>
            </a:r>
          </a:p>
          <a:p>
            <a:pPr marL="971550" lvl="1" indent="-514350">
              <a:buAutoNum type="arabicPeriod"/>
            </a:pPr>
            <a:r>
              <a:rPr lang="nl-NL" dirty="0"/>
              <a:t>Niet alleen </a:t>
            </a:r>
            <a:r>
              <a:rPr lang="nl-NL" dirty="0" err="1"/>
              <a:t>time-management</a:t>
            </a:r>
            <a:r>
              <a:rPr lang="nl-NL" dirty="0"/>
              <a:t> maar ook prioriteitenmanagement</a:t>
            </a:r>
          </a:p>
          <a:p>
            <a:pPr marL="971550" lvl="1" indent="-514350">
              <a:buAutoNum type="arabicPeriod"/>
            </a:pPr>
            <a:r>
              <a:rPr lang="nl-NL" dirty="0"/>
              <a:t>Het psychische en geestelijke niet verwarren</a:t>
            </a:r>
          </a:p>
          <a:p>
            <a:pPr marL="971550" lvl="1" indent="-514350">
              <a:buAutoNum type="arabicPeriod"/>
            </a:pPr>
            <a:r>
              <a:rPr lang="nl-NL" dirty="0"/>
              <a:t>Assertief zijn: aansluiten bij jezelf</a:t>
            </a:r>
          </a:p>
          <a:p>
            <a:pPr marL="971550" lvl="1" indent="-514350">
              <a:buAutoNum type="arabicPeriod"/>
            </a:pPr>
            <a:r>
              <a:rPr lang="nl-NL" dirty="0"/>
              <a:t>Ontspannen</a:t>
            </a:r>
          </a:p>
          <a:p>
            <a:pPr marL="971550" lvl="1" indent="-514350">
              <a:buAutoNum type="arabicPeriod"/>
            </a:pPr>
            <a:r>
              <a:rPr lang="nl-NL" dirty="0"/>
              <a:t>Hulp zoeken</a:t>
            </a:r>
          </a:p>
          <a:p>
            <a:pPr marL="971550" lvl="1" indent="-514350">
              <a:buAutoNum type="arabicPeriod"/>
            </a:pPr>
            <a:r>
              <a:rPr lang="nl-NL" dirty="0"/>
              <a:t> De gemeente opvoeden</a:t>
            </a:r>
          </a:p>
          <a:p>
            <a:pPr marL="457200" lvl="1" indent="0">
              <a:buNone/>
            </a:pPr>
            <a:endParaRPr lang="nl-NL" dirty="0"/>
          </a:p>
        </p:txBody>
      </p:sp>
    </p:spTree>
    <p:extLst>
      <p:ext uri="{BB962C8B-B14F-4D97-AF65-F5344CB8AC3E}">
        <p14:creationId xmlns:p14="http://schemas.microsoft.com/office/powerpoint/2010/main" val="3923231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15EA3D6-220A-F7D0-28A3-5BA233F1E3E8}"/>
              </a:ext>
            </a:extLst>
          </p:cNvPr>
          <p:cNvSpPr>
            <a:spLocks noGrp="1"/>
          </p:cNvSpPr>
          <p:nvPr>
            <p:ph type="title"/>
          </p:nvPr>
        </p:nvSpPr>
        <p:spPr/>
        <p:txBody>
          <a:bodyPr/>
          <a:lstStyle/>
          <a:p>
            <a:r>
              <a:rPr lang="nl-NL" dirty="0"/>
              <a:t>(1) Realistische eisen</a:t>
            </a:r>
          </a:p>
        </p:txBody>
      </p:sp>
      <p:sp>
        <p:nvSpPr>
          <p:cNvPr id="3" name="Tijdelijke aanduiding voor inhoud 2">
            <a:extLst>
              <a:ext uri="{FF2B5EF4-FFF2-40B4-BE49-F238E27FC236}">
                <a16:creationId xmlns:a16="http://schemas.microsoft.com/office/drawing/2014/main" id="{FAF54C3D-C443-E108-199E-C81E1E288D9C}"/>
              </a:ext>
            </a:extLst>
          </p:cNvPr>
          <p:cNvSpPr>
            <a:spLocks noGrp="1"/>
          </p:cNvSpPr>
          <p:nvPr>
            <p:ph idx="1"/>
          </p:nvPr>
        </p:nvSpPr>
        <p:spPr/>
        <p:txBody>
          <a:bodyPr>
            <a:normAutofit lnSpcReduction="10000"/>
          </a:bodyPr>
          <a:lstStyle/>
          <a:p>
            <a:r>
              <a:rPr lang="nl-NL" dirty="0"/>
              <a:t>Laat de lat zakken! Stel aan jezelf alleen realistische eisen:</a:t>
            </a:r>
          </a:p>
          <a:p>
            <a:pPr lvl="1"/>
            <a:r>
              <a:rPr lang="nl-NL" dirty="0"/>
              <a:t>Voor JOU realistisch</a:t>
            </a:r>
          </a:p>
          <a:p>
            <a:pPr lvl="1"/>
            <a:r>
              <a:rPr lang="nl-NL" dirty="0"/>
              <a:t>Op DIT moment realistisch</a:t>
            </a:r>
          </a:p>
          <a:p>
            <a:pPr lvl="1"/>
            <a:endParaRPr lang="nl-NL" dirty="0"/>
          </a:p>
          <a:p>
            <a:pPr lvl="1">
              <a:buFont typeface="Arial" charset="0"/>
              <a:buChar char="•"/>
            </a:pPr>
            <a:r>
              <a:rPr lang="nl-NL" dirty="0"/>
              <a:t>Durf dus keuzes te maken, ook de verlangens van anderen zijn geen noodlot. </a:t>
            </a:r>
          </a:p>
          <a:p>
            <a:pPr lvl="1">
              <a:buFont typeface="Arial" charset="0"/>
              <a:buChar char="•"/>
            </a:pPr>
            <a:r>
              <a:rPr lang="nl-NL" dirty="0"/>
              <a:t>Verander ‘ik moet’ in: Wat wil ik? Wat is wijs? </a:t>
            </a:r>
          </a:p>
          <a:p>
            <a:pPr lvl="1">
              <a:buFont typeface="Arial" charset="0"/>
              <a:buChar char="•"/>
            </a:pPr>
            <a:r>
              <a:rPr lang="nl-NL" dirty="0"/>
              <a:t>WERKEN NAAR VERMOGEN</a:t>
            </a:r>
          </a:p>
          <a:p>
            <a:endParaRPr lang="nl-NL" dirty="0"/>
          </a:p>
        </p:txBody>
      </p:sp>
    </p:spTree>
    <p:extLst>
      <p:ext uri="{BB962C8B-B14F-4D97-AF65-F5344CB8AC3E}">
        <p14:creationId xmlns:p14="http://schemas.microsoft.com/office/powerpoint/2010/main" val="4112208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4308752-16FC-C302-31E7-780E94EF4C8C}"/>
              </a:ext>
            </a:extLst>
          </p:cNvPr>
          <p:cNvSpPr>
            <a:spLocks noGrp="1"/>
          </p:cNvSpPr>
          <p:nvPr>
            <p:ph type="title"/>
          </p:nvPr>
        </p:nvSpPr>
        <p:spPr/>
        <p:txBody>
          <a:bodyPr/>
          <a:lstStyle/>
          <a:p>
            <a:r>
              <a:rPr lang="nl-NL" dirty="0"/>
              <a:t>(2) Stap uit de dramadriehoek</a:t>
            </a:r>
          </a:p>
        </p:txBody>
      </p:sp>
      <p:pic>
        <p:nvPicPr>
          <p:cNvPr id="3074" name="Picture 2" descr="Erkende coach Twente">
            <a:extLst>
              <a:ext uri="{FF2B5EF4-FFF2-40B4-BE49-F238E27FC236}">
                <a16:creationId xmlns:a16="http://schemas.microsoft.com/office/drawing/2014/main" id="{4FC1D27E-476D-ABC9-565B-FAF99EB4E4C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92825" y="1628800"/>
            <a:ext cx="5283431" cy="3962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17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4015D8-7AD4-3DBD-2447-805AF721995A}"/>
              </a:ext>
            </a:extLst>
          </p:cNvPr>
          <p:cNvSpPr>
            <a:spLocks noGrp="1"/>
          </p:cNvSpPr>
          <p:nvPr>
            <p:ph type="title"/>
          </p:nvPr>
        </p:nvSpPr>
        <p:spPr/>
        <p:txBody>
          <a:bodyPr/>
          <a:lstStyle/>
          <a:p>
            <a:r>
              <a:rPr lang="nl-NL" dirty="0"/>
              <a:t>2x Lukas 10</a:t>
            </a:r>
          </a:p>
        </p:txBody>
      </p:sp>
      <p:sp>
        <p:nvSpPr>
          <p:cNvPr id="3" name="Tijdelijke aanduiding voor inhoud 2">
            <a:extLst>
              <a:ext uri="{FF2B5EF4-FFF2-40B4-BE49-F238E27FC236}">
                <a16:creationId xmlns:a16="http://schemas.microsoft.com/office/drawing/2014/main" id="{86AF5C73-9471-1A88-E6EB-62DA4A12563F}"/>
              </a:ext>
            </a:extLst>
          </p:cNvPr>
          <p:cNvSpPr>
            <a:spLocks noGrp="1"/>
          </p:cNvSpPr>
          <p:nvPr>
            <p:ph idx="1"/>
          </p:nvPr>
        </p:nvSpPr>
        <p:spPr/>
        <p:txBody>
          <a:bodyPr/>
          <a:lstStyle/>
          <a:p>
            <a:r>
              <a:rPr lang="nl-NL" dirty="0"/>
              <a:t>De Barmhartige Samaritaan maakt van het lot zijn eigen keuze. Hij verloochent zichzelf. Hij helpt. Hij klaagt niet. Hij delegeert.</a:t>
            </a:r>
          </a:p>
          <a:p>
            <a:r>
              <a:rPr lang="nl-NL" dirty="0"/>
              <a:t>Martha is heel druk, ze dient achter met een half hart, maakt geen echte keuze, klaagt en beschuldigt. En ze dénkt dat ze het goed doet.</a:t>
            </a:r>
          </a:p>
          <a:p>
            <a:r>
              <a:rPr lang="nl-NL" dirty="0"/>
              <a:t>Jezus geeft … Maria gelijk. Die kiést!</a:t>
            </a:r>
          </a:p>
        </p:txBody>
      </p:sp>
    </p:spTree>
    <p:extLst>
      <p:ext uri="{BB962C8B-B14F-4D97-AF65-F5344CB8AC3E}">
        <p14:creationId xmlns:p14="http://schemas.microsoft.com/office/powerpoint/2010/main" val="34261875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48135E-6EB9-3539-1745-F007ED91B2B2}"/>
              </a:ext>
            </a:extLst>
          </p:cNvPr>
          <p:cNvSpPr>
            <a:spLocks noGrp="1"/>
          </p:cNvSpPr>
          <p:nvPr>
            <p:ph type="title"/>
          </p:nvPr>
        </p:nvSpPr>
        <p:spPr/>
        <p:txBody>
          <a:bodyPr>
            <a:normAutofit fontScale="90000"/>
          </a:bodyPr>
          <a:lstStyle/>
          <a:p>
            <a:r>
              <a:rPr lang="nl-NL" dirty="0"/>
              <a:t>(3) Timemanagement prioriteitenmanagement</a:t>
            </a:r>
          </a:p>
        </p:txBody>
      </p:sp>
      <p:sp>
        <p:nvSpPr>
          <p:cNvPr id="3" name="Tijdelijke aanduiding voor inhoud 2">
            <a:extLst>
              <a:ext uri="{FF2B5EF4-FFF2-40B4-BE49-F238E27FC236}">
                <a16:creationId xmlns:a16="http://schemas.microsoft.com/office/drawing/2014/main" id="{BC940991-CA30-F7B5-A331-B82103721FEB}"/>
              </a:ext>
            </a:extLst>
          </p:cNvPr>
          <p:cNvSpPr>
            <a:spLocks noGrp="1"/>
          </p:cNvSpPr>
          <p:nvPr>
            <p:ph idx="1"/>
          </p:nvPr>
        </p:nvSpPr>
        <p:spPr/>
        <p:txBody>
          <a:bodyPr>
            <a:normAutofit lnSpcReduction="10000"/>
          </a:bodyPr>
          <a:lstStyle/>
          <a:p>
            <a:r>
              <a:rPr lang="nl-NL" dirty="0"/>
              <a:t>Jij bent niet verantwoordelijk voor al het kerkenwerk en voor alle (pastorale) relaties . Jij bent wel verantwoordelijk voor de keuzes die je maakt. </a:t>
            </a:r>
          </a:p>
          <a:p>
            <a:r>
              <a:rPr lang="nl-NL" dirty="0"/>
              <a:t>Vul je dag niet alleen efficiënt in (vroeg opstaan!). Bepaal vooral wat de prioriteiten zijn.</a:t>
            </a:r>
          </a:p>
          <a:p>
            <a:r>
              <a:rPr lang="nl-NL" dirty="0"/>
              <a:t>Denk klein van jezelf. Jij bent God niet (die alles weet, alles kan en overal tegelijk is)! </a:t>
            </a:r>
          </a:p>
        </p:txBody>
      </p:sp>
    </p:spTree>
    <p:extLst>
      <p:ext uri="{BB962C8B-B14F-4D97-AF65-F5344CB8AC3E}">
        <p14:creationId xmlns:p14="http://schemas.microsoft.com/office/powerpoint/2010/main" val="10497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448411D6-D48A-0AB8-25D5-82E0709C510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42102" y="764704"/>
            <a:ext cx="6886282" cy="5349165"/>
          </a:xfrm>
          <a:prstGeom prst="rect">
            <a:avLst/>
          </a:prstGeom>
          <a:noFill/>
          <a:ln>
            <a:noFill/>
          </a:ln>
        </p:spPr>
      </p:pic>
    </p:spTree>
    <p:extLst>
      <p:ext uri="{BB962C8B-B14F-4D97-AF65-F5344CB8AC3E}">
        <p14:creationId xmlns:p14="http://schemas.microsoft.com/office/powerpoint/2010/main" val="5374940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242B34A-742B-503F-BD9D-1EBC4AF0F15C}"/>
              </a:ext>
            </a:extLst>
          </p:cNvPr>
          <p:cNvSpPr>
            <a:spLocks noGrp="1"/>
          </p:cNvSpPr>
          <p:nvPr>
            <p:ph type="title"/>
          </p:nvPr>
        </p:nvSpPr>
        <p:spPr/>
        <p:txBody>
          <a:bodyPr/>
          <a:lstStyle/>
          <a:p>
            <a:r>
              <a:rPr lang="nl-NL" dirty="0"/>
              <a:t>(4) Psychisch en geestelijk</a:t>
            </a:r>
          </a:p>
        </p:txBody>
      </p:sp>
      <p:sp>
        <p:nvSpPr>
          <p:cNvPr id="3" name="Tijdelijke aanduiding voor inhoud 2">
            <a:extLst>
              <a:ext uri="{FF2B5EF4-FFF2-40B4-BE49-F238E27FC236}">
                <a16:creationId xmlns:a16="http://schemas.microsoft.com/office/drawing/2014/main" id="{F832CCE2-F43D-A556-8388-512F2713F08E}"/>
              </a:ext>
            </a:extLst>
          </p:cNvPr>
          <p:cNvSpPr>
            <a:spLocks noGrp="1"/>
          </p:cNvSpPr>
          <p:nvPr>
            <p:ph idx="1"/>
          </p:nvPr>
        </p:nvSpPr>
        <p:spPr/>
        <p:txBody>
          <a:bodyPr/>
          <a:lstStyle/>
          <a:p>
            <a:r>
              <a:rPr lang="nl-NL" dirty="0"/>
              <a:t>Wat jij van je zelf vraagt heeft te maken met je karakter, levenservaring, zelfbeeld, trauma’s. </a:t>
            </a:r>
          </a:p>
          <a:p>
            <a:r>
              <a:rPr lang="nl-NL" dirty="0"/>
              <a:t>DAT IS NIET HETZELFDE ALS WAT GOD VAN JE VRAAGT. Als je dat toch denkt, bezwijk je onder de last.</a:t>
            </a:r>
          </a:p>
          <a:p>
            <a:r>
              <a:rPr lang="nl-NL" dirty="0"/>
              <a:t>God gunt jou vrijheid in Christus (Gal. 5). Durf van genade te leven, wees niet je eigen slavendrijver.</a:t>
            </a:r>
          </a:p>
        </p:txBody>
      </p:sp>
    </p:spTree>
    <p:extLst>
      <p:ext uri="{BB962C8B-B14F-4D97-AF65-F5344CB8AC3E}">
        <p14:creationId xmlns:p14="http://schemas.microsoft.com/office/powerpoint/2010/main" val="24521791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(5) Assertief zijn: aansluiten bij jezelf</a:t>
            </a:r>
          </a:p>
        </p:txBody>
      </p:sp>
      <p:sp>
        <p:nvSpPr>
          <p:cNvPr id="3" name="Tijdelijke aanduiding voor inhoud 2"/>
          <p:cNvSpPr>
            <a:spLocks noGrp="1"/>
          </p:cNvSpPr>
          <p:nvPr>
            <p:ph idx="1"/>
          </p:nvPr>
        </p:nvSpPr>
        <p:spPr/>
        <p:txBody>
          <a:bodyPr>
            <a:normAutofit lnSpcReduction="10000"/>
          </a:bodyPr>
          <a:lstStyle/>
          <a:p>
            <a:pPr marL="0" indent="0">
              <a:buNone/>
            </a:pPr>
            <a:r>
              <a:rPr lang="nl-NL" dirty="0"/>
              <a:t>1. Accepteer jezelf / neem jezelf serieus</a:t>
            </a:r>
          </a:p>
          <a:p>
            <a:pPr marL="0" indent="0">
              <a:buNone/>
            </a:pPr>
            <a:r>
              <a:rPr lang="nl-NL" dirty="0"/>
              <a:t>2. Sluit aan bij wat je zelf voelt en denkt (signaal: ‘eigenlijk’). Dat is niét egoïstisch bedoeld.</a:t>
            </a:r>
          </a:p>
          <a:p>
            <a:pPr marL="0" indent="0">
              <a:buNone/>
            </a:pPr>
            <a:r>
              <a:rPr lang="nl-NL" dirty="0"/>
              <a:t>3. Communiceer over  je eigen verlangens, teleurstellingen</a:t>
            </a:r>
            <a:r>
              <a:rPr lang="nl-NL"/>
              <a:t>, angst </a:t>
            </a:r>
            <a:r>
              <a:rPr lang="nl-NL" dirty="0"/>
              <a:t>en keuzes (niet bang zijn voor reacties)</a:t>
            </a:r>
          </a:p>
          <a:p>
            <a:pPr marL="0" indent="0">
              <a:buNone/>
            </a:pPr>
            <a:endParaRPr lang="nl-NL" dirty="0"/>
          </a:p>
          <a:p>
            <a:pPr marL="0" indent="0">
              <a:buNone/>
            </a:pPr>
            <a:r>
              <a:rPr lang="nl-NL" dirty="0"/>
              <a:t>Als je 3 niet doet, doe je 2 dus niet en doe je 1 dus niet.</a:t>
            </a:r>
          </a:p>
          <a:p>
            <a:pPr marL="0" indent="0">
              <a:buNone/>
            </a:pPr>
            <a:endParaRPr lang="nl-NL" dirty="0"/>
          </a:p>
        </p:txBody>
      </p:sp>
    </p:spTree>
    <p:extLst>
      <p:ext uri="{BB962C8B-B14F-4D97-AF65-F5344CB8AC3E}">
        <p14:creationId xmlns:p14="http://schemas.microsoft.com/office/powerpoint/2010/main" val="1819916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0C76EC-8224-166D-F7B8-00869F9CA6D6}"/>
              </a:ext>
            </a:extLst>
          </p:cNvPr>
          <p:cNvSpPr>
            <a:spLocks noGrp="1"/>
          </p:cNvSpPr>
          <p:nvPr>
            <p:ph type="title"/>
          </p:nvPr>
        </p:nvSpPr>
        <p:spPr/>
        <p:txBody>
          <a:bodyPr/>
          <a:lstStyle/>
          <a:p>
            <a:r>
              <a:rPr lang="nl-NL" dirty="0"/>
              <a:t>(6) Ontspannen</a:t>
            </a:r>
          </a:p>
        </p:txBody>
      </p:sp>
      <p:sp>
        <p:nvSpPr>
          <p:cNvPr id="3" name="Tijdelijke aanduiding voor inhoud 2">
            <a:extLst>
              <a:ext uri="{FF2B5EF4-FFF2-40B4-BE49-F238E27FC236}">
                <a16:creationId xmlns:a16="http://schemas.microsoft.com/office/drawing/2014/main" id="{33F62309-EC2E-8128-32F0-38DE2B455AE8}"/>
              </a:ext>
            </a:extLst>
          </p:cNvPr>
          <p:cNvSpPr>
            <a:spLocks noGrp="1"/>
          </p:cNvSpPr>
          <p:nvPr>
            <p:ph idx="1"/>
          </p:nvPr>
        </p:nvSpPr>
        <p:spPr/>
        <p:txBody>
          <a:bodyPr>
            <a:normAutofit/>
          </a:bodyPr>
          <a:lstStyle/>
          <a:p>
            <a:r>
              <a:rPr lang="nl-NL" dirty="0"/>
              <a:t>Ontspan geestelijk. Dat kan elke dag. Lees het Woord. Bid. Je doet je predikantswerk in navolging van Christus omdat je een geliefd kind bént. Niet om een geliefd kind (laat staan een geliefde voorganger) te wórden. Ef. 5:1</a:t>
            </a:r>
          </a:p>
          <a:p>
            <a:r>
              <a:rPr lang="nl-NL" dirty="0"/>
              <a:t>Zorg ook voor sociaal-emotionele en fysieke ontspanning. God geeft het zijn beminden in de slaap (Ps. 127). </a:t>
            </a:r>
          </a:p>
        </p:txBody>
      </p:sp>
    </p:spTree>
    <p:extLst>
      <p:ext uri="{BB962C8B-B14F-4D97-AF65-F5344CB8AC3E}">
        <p14:creationId xmlns:p14="http://schemas.microsoft.com/office/powerpoint/2010/main" val="14162462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02654401-9B9C-C2BE-E1FC-562DA5E85763}"/>
              </a:ext>
            </a:extLst>
          </p:cNvPr>
          <p:cNvPicPr>
            <a:picLocks noChangeAspect="1"/>
          </p:cNvPicPr>
          <p:nvPr/>
        </p:nvPicPr>
        <p:blipFill>
          <a:blip r:embed="rId2"/>
          <a:stretch>
            <a:fillRect/>
          </a:stretch>
        </p:blipFill>
        <p:spPr>
          <a:xfrm>
            <a:off x="1671232" y="456785"/>
            <a:ext cx="5801535" cy="5944430"/>
          </a:xfrm>
          <a:prstGeom prst="rect">
            <a:avLst/>
          </a:prstGeom>
        </p:spPr>
      </p:pic>
    </p:spTree>
    <p:extLst>
      <p:ext uri="{BB962C8B-B14F-4D97-AF65-F5344CB8AC3E}">
        <p14:creationId xmlns:p14="http://schemas.microsoft.com/office/powerpoint/2010/main" val="9586753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49C839-2321-8B6B-B0A2-20CE48B26630}"/>
              </a:ext>
            </a:extLst>
          </p:cNvPr>
          <p:cNvSpPr>
            <a:spLocks noGrp="1"/>
          </p:cNvSpPr>
          <p:nvPr>
            <p:ph type="title"/>
          </p:nvPr>
        </p:nvSpPr>
        <p:spPr/>
        <p:txBody>
          <a:bodyPr/>
          <a:lstStyle/>
          <a:p>
            <a:r>
              <a:rPr lang="nl-NL" dirty="0"/>
              <a:t>(7) Hulp zoeken</a:t>
            </a:r>
          </a:p>
        </p:txBody>
      </p:sp>
      <p:sp>
        <p:nvSpPr>
          <p:cNvPr id="3" name="Tijdelijke aanduiding voor inhoud 2">
            <a:extLst>
              <a:ext uri="{FF2B5EF4-FFF2-40B4-BE49-F238E27FC236}">
                <a16:creationId xmlns:a16="http://schemas.microsoft.com/office/drawing/2014/main" id="{557ECAA0-B29C-B82C-1E9C-7845B9A9443B}"/>
              </a:ext>
            </a:extLst>
          </p:cNvPr>
          <p:cNvSpPr>
            <a:spLocks noGrp="1"/>
          </p:cNvSpPr>
          <p:nvPr>
            <p:ph idx="1"/>
          </p:nvPr>
        </p:nvSpPr>
        <p:spPr/>
        <p:txBody>
          <a:bodyPr/>
          <a:lstStyle/>
          <a:p>
            <a:r>
              <a:rPr lang="nl-NL" dirty="0"/>
              <a:t>Ook predikanten kunnen vastlopen (stress, overspannenheid, burnout)</a:t>
            </a:r>
          </a:p>
          <a:p>
            <a:r>
              <a:rPr lang="nl-NL" dirty="0"/>
              <a:t>Zoek op tijd hulp bij een collega, bij een deskundige, bij een huisarts.</a:t>
            </a:r>
          </a:p>
          <a:p>
            <a:r>
              <a:rPr lang="nl-NL" dirty="0"/>
              <a:t>Aanvaard je eigen kwetsbaarheid. Praat erover! Ook dat kan God gebruiken!</a:t>
            </a:r>
          </a:p>
        </p:txBody>
      </p:sp>
    </p:spTree>
    <p:extLst>
      <p:ext uri="{BB962C8B-B14F-4D97-AF65-F5344CB8AC3E}">
        <p14:creationId xmlns:p14="http://schemas.microsoft.com/office/powerpoint/2010/main" val="21606023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659CDA-CD6B-F8B5-8B51-6E195B0B41A6}"/>
              </a:ext>
            </a:extLst>
          </p:cNvPr>
          <p:cNvSpPr>
            <a:spLocks noGrp="1"/>
          </p:cNvSpPr>
          <p:nvPr>
            <p:ph type="title"/>
          </p:nvPr>
        </p:nvSpPr>
        <p:spPr/>
        <p:txBody>
          <a:bodyPr/>
          <a:lstStyle/>
          <a:p>
            <a:r>
              <a:rPr lang="nl-NL" dirty="0"/>
              <a:t>(8) De gemeente opvoeden</a:t>
            </a:r>
          </a:p>
        </p:txBody>
      </p:sp>
      <p:sp>
        <p:nvSpPr>
          <p:cNvPr id="3" name="Tijdelijke aanduiding voor inhoud 2">
            <a:extLst>
              <a:ext uri="{FF2B5EF4-FFF2-40B4-BE49-F238E27FC236}">
                <a16:creationId xmlns:a16="http://schemas.microsoft.com/office/drawing/2014/main" id="{6ADA7226-7DA3-E8D1-B51E-6BF03AEC5B01}"/>
              </a:ext>
            </a:extLst>
          </p:cNvPr>
          <p:cNvSpPr>
            <a:spLocks noGrp="1"/>
          </p:cNvSpPr>
          <p:nvPr>
            <p:ph idx="1"/>
          </p:nvPr>
        </p:nvSpPr>
        <p:spPr/>
        <p:txBody>
          <a:bodyPr>
            <a:normAutofit fontScale="92500"/>
          </a:bodyPr>
          <a:lstStyle/>
          <a:p>
            <a:r>
              <a:rPr lang="nl-NL" dirty="0"/>
              <a:t>Soms heeft de overspannenheid van de predikant te maken met de gemeentestructuur en hoe het werk in de gemeente geregeld en verdeeld is. Soms verwachten gemeentes te veel van een predikant. Dat heeft met de cultuur van de gemeente te maken.</a:t>
            </a:r>
          </a:p>
          <a:p>
            <a:r>
              <a:rPr lang="nl-NL" dirty="0"/>
              <a:t>Máák dat bespreekbaar (ook in intervisie met collega’s) en durf nieuw beleid te ontwikkelen op dit punt.</a:t>
            </a:r>
          </a:p>
        </p:txBody>
      </p:sp>
    </p:spTree>
    <p:extLst>
      <p:ext uri="{BB962C8B-B14F-4D97-AF65-F5344CB8AC3E}">
        <p14:creationId xmlns:p14="http://schemas.microsoft.com/office/powerpoint/2010/main" val="38889763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9EC69F-3B4D-C1CA-AB0C-C14C1F82AE0A}"/>
              </a:ext>
            </a:extLst>
          </p:cNvPr>
          <p:cNvSpPr>
            <a:spLocks noGrp="1"/>
          </p:cNvSpPr>
          <p:nvPr>
            <p:ph type="title"/>
          </p:nvPr>
        </p:nvSpPr>
        <p:spPr>
          <a:xfrm>
            <a:off x="457200" y="274638"/>
            <a:ext cx="8229600" cy="1143000"/>
          </a:xfrm>
        </p:spPr>
        <p:txBody>
          <a:bodyPr anchor="ctr">
            <a:normAutofit/>
          </a:bodyPr>
          <a:lstStyle/>
          <a:p>
            <a:r>
              <a:rPr lang="nl-NL" dirty="0"/>
              <a:t>Calvijn</a:t>
            </a:r>
          </a:p>
        </p:txBody>
      </p:sp>
      <p:sp>
        <p:nvSpPr>
          <p:cNvPr id="3" name="Tijdelijke aanduiding voor inhoud 2">
            <a:extLst>
              <a:ext uri="{FF2B5EF4-FFF2-40B4-BE49-F238E27FC236}">
                <a16:creationId xmlns:a16="http://schemas.microsoft.com/office/drawing/2014/main" id="{62820FE4-B593-4BCD-4BA4-A32462132BCD}"/>
              </a:ext>
            </a:extLst>
          </p:cNvPr>
          <p:cNvSpPr>
            <a:spLocks noGrp="1"/>
          </p:cNvSpPr>
          <p:nvPr>
            <p:ph sz="half" idx="1"/>
          </p:nvPr>
        </p:nvSpPr>
        <p:spPr>
          <a:xfrm>
            <a:off x="457200" y="1600200"/>
            <a:ext cx="4038600" cy="4525963"/>
          </a:xfrm>
        </p:spPr>
        <p:txBody>
          <a:bodyPr>
            <a:normAutofit/>
          </a:bodyPr>
          <a:lstStyle/>
          <a:p>
            <a:r>
              <a:rPr lang="nl-NL" dirty="0"/>
              <a:t>En wat doen we nu met ‘</a:t>
            </a:r>
            <a:r>
              <a:rPr lang="nl-NL" dirty="0" err="1"/>
              <a:t>Terar</a:t>
            </a:r>
            <a:r>
              <a:rPr lang="nl-NL" dirty="0"/>
              <a:t> </a:t>
            </a:r>
            <a:r>
              <a:rPr lang="nl-NL" dirty="0" err="1"/>
              <a:t>dum</a:t>
            </a:r>
            <a:r>
              <a:rPr lang="nl-NL" dirty="0"/>
              <a:t> </a:t>
            </a:r>
            <a:r>
              <a:rPr lang="nl-NL" dirty="0" err="1"/>
              <a:t>prosim</a:t>
            </a:r>
            <a:r>
              <a:rPr lang="nl-NL" dirty="0"/>
              <a:t>!’ van Calvijn?</a:t>
            </a:r>
          </a:p>
          <a:p>
            <a:endParaRPr lang="nl-NL" dirty="0"/>
          </a:p>
          <a:p>
            <a:endParaRPr lang="nl-NL" dirty="0"/>
          </a:p>
        </p:txBody>
      </p:sp>
      <p:pic>
        <p:nvPicPr>
          <p:cNvPr id="4" name="Afbeelding 3">
            <a:extLst>
              <a:ext uri="{FF2B5EF4-FFF2-40B4-BE49-F238E27FC236}">
                <a16:creationId xmlns:a16="http://schemas.microsoft.com/office/drawing/2014/main" id="{E79A6BBD-34AD-ED0B-D024-BA6BC09E77D5}"/>
              </a:ext>
            </a:extLst>
          </p:cNvPr>
          <p:cNvPicPr>
            <a:picLocks noChangeAspect="1"/>
          </p:cNvPicPr>
          <p:nvPr/>
        </p:nvPicPr>
        <p:blipFill rotWithShape="1">
          <a:blip r:embed="rId2"/>
          <a:srcRect l="11643" r="-1" b="-1"/>
          <a:stretch/>
        </p:blipFill>
        <p:spPr>
          <a:xfrm>
            <a:off x="4648200" y="1600200"/>
            <a:ext cx="4038600" cy="4525963"/>
          </a:xfrm>
          <a:prstGeom prst="rect">
            <a:avLst/>
          </a:prstGeom>
          <a:noFill/>
        </p:spPr>
      </p:pic>
    </p:spTree>
    <p:extLst>
      <p:ext uri="{BB962C8B-B14F-4D97-AF65-F5344CB8AC3E}">
        <p14:creationId xmlns:p14="http://schemas.microsoft.com/office/powerpoint/2010/main" val="3006476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F4D45D4-3681-A9FB-E68C-7C906C2657DC}"/>
              </a:ext>
            </a:extLst>
          </p:cNvPr>
          <p:cNvSpPr>
            <a:spLocks noGrp="1"/>
          </p:cNvSpPr>
          <p:nvPr>
            <p:ph type="title"/>
          </p:nvPr>
        </p:nvSpPr>
        <p:spPr/>
        <p:txBody>
          <a:bodyPr>
            <a:normAutofit fontScale="90000"/>
          </a:bodyPr>
          <a:lstStyle/>
          <a:p>
            <a:r>
              <a:rPr lang="nl-NL" dirty="0"/>
              <a:t>Ben jij liever een kaars of een olielamp? Wat is het verschil?</a:t>
            </a:r>
          </a:p>
        </p:txBody>
      </p:sp>
      <p:pic>
        <p:nvPicPr>
          <p:cNvPr id="4" name="Picture 2" descr="http://i250.photobucket.com/albums/gg273/ikknip/kaarsen.jpg">
            <a:extLst>
              <a:ext uri="{FF2B5EF4-FFF2-40B4-BE49-F238E27FC236}">
                <a16:creationId xmlns:a16="http://schemas.microsoft.com/office/drawing/2014/main" id="{AED6DB99-9250-B353-5249-1359FCD3FDE0}"/>
              </a:ext>
            </a:extLst>
          </p:cNvPr>
          <p:cNvPicPr>
            <a:picLocks noGrp="1" noChangeAspect="1" noChangeArrowheads="1"/>
          </p:cNvPicPr>
          <p:nvPr>
            <p:ph idx="1"/>
          </p:nvPr>
        </p:nvPicPr>
        <p:blipFill>
          <a:blip r:embed="rId2" cstate="print"/>
          <a:srcRect/>
          <a:stretch>
            <a:fillRect/>
          </a:stretch>
        </p:blipFill>
        <p:spPr bwMode="auto">
          <a:xfrm>
            <a:off x="539552" y="1628800"/>
            <a:ext cx="3394472" cy="4525963"/>
          </a:xfrm>
          <a:prstGeom prst="rect">
            <a:avLst/>
          </a:prstGeom>
          <a:noFill/>
        </p:spPr>
      </p:pic>
      <p:pic>
        <p:nvPicPr>
          <p:cNvPr id="5" name="Picture 4" descr="http://www.art-deco-flowers.eu/components/com_virtuemart/shop_image/product/a05257bac6186e12d5f96171e49f01e8.jpg">
            <a:extLst>
              <a:ext uri="{FF2B5EF4-FFF2-40B4-BE49-F238E27FC236}">
                <a16:creationId xmlns:a16="http://schemas.microsoft.com/office/drawing/2014/main" id="{9931F9FF-3AFB-B0D1-3079-56ACC4CCC20C}"/>
              </a:ext>
            </a:extLst>
          </p:cNvPr>
          <p:cNvPicPr>
            <a:picLocks noChangeAspect="1" noChangeArrowheads="1"/>
          </p:cNvPicPr>
          <p:nvPr/>
        </p:nvPicPr>
        <p:blipFill>
          <a:blip r:embed="rId3" cstate="print"/>
          <a:srcRect/>
          <a:stretch>
            <a:fillRect/>
          </a:stretch>
        </p:blipFill>
        <p:spPr bwMode="auto">
          <a:xfrm>
            <a:off x="4932040" y="1659533"/>
            <a:ext cx="3289548" cy="4464496"/>
          </a:xfrm>
          <a:prstGeom prst="rect">
            <a:avLst/>
          </a:prstGeom>
          <a:noFill/>
        </p:spPr>
      </p:pic>
    </p:spTree>
    <p:extLst>
      <p:ext uri="{BB962C8B-B14F-4D97-AF65-F5344CB8AC3E}">
        <p14:creationId xmlns:p14="http://schemas.microsoft.com/office/powerpoint/2010/main" val="4017432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61F06F-0E83-8A43-7205-A3BE218E28AE}"/>
              </a:ext>
            </a:extLst>
          </p:cNvPr>
          <p:cNvSpPr>
            <a:spLocks noGrp="1"/>
          </p:cNvSpPr>
          <p:nvPr>
            <p:ph type="title"/>
          </p:nvPr>
        </p:nvSpPr>
        <p:spPr/>
        <p:txBody>
          <a:bodyPr/>
          <a:lstStyle/>
          <a:p>
            <a:r>
              <a:rPr lang="nl-NL" dirty="0"/>
              <a:t>Enige bronnen</a:t>
            </a:r>
          </a:p>
        </p:txBody>
      </p:sp>
      <p:sp>
        <p:nvSpPr>
          <p:cNvPr id="3" name="Tijdelijke aanduiding voor inhoud 2">
            <a:extLst>
              <a:ext uri="{FF2B5EF4-FFF2-40B4-BE49-F238E27FC236}">
                <a16:creationId xmlns:a16="http://schemas.microsoft.com/office/drawing/2014/main" id="{61E034B4-7A0E-EE6D-08EF-DA641617C6CF}"/>
              </a:ext>
            </a:extLst>
          </p:cNvPr>
          <p:cNvSpPr>
            <a:spLocks noGrp="1"/>
          </p:cNvSpPr>
          <p:nvPr>
            <p:ph idx="1"/>
          </p:nvPr>
        </p:nvSpPr>
        <p:spPr/>
        <p:txBody>
          <a:bodyPr>
            <a:normAutofit/>
          </a:bodyPr>
          <a:lstStyle/>
          <a:p>
            <a:pPr fontAlgn="base">
              <a:lnSpc>
                <a:spcPct val="107000"/>
              </a:lnSpc>
              <a:spcAft>
                <a:spcPts val="1875"/>
              </a:spcAft>
            </a:pPr>
            <a:r>
              <a:rPr lang="nl-NL" sz="18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https://www.christianitytoday.com/pastors/2020/may-web-exclusives/anxiety-trauma-chaplain-fight-stress-pastors.html?share=36g3I38qzflNxn64zDG5%2fHtRIYfygZsc&amp;utm_medium=widgetsocial</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1875"/>
              </a:spcAft>
            </a:pPr>
            <a:r>
              <a:rPr lang="nl-NL" sz="18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https://kerkbode.christians.co.za/2022/06/06/in-die-week-onsigbaar-en-sondae-onverstaanbaar-n-vertelverhaal-oor-uitbranding-by-dominees/?utm_source=mailpoet&amp;utm_medium=email&amp;utm_campaign=ng-kerk-kleiner-maar-gesonder_9</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r>
              <a:rPr lang="nl-NL" sz="1800" u="sng" dirty="0">
                <a:solidFill>
                  <a:srgbClr val="0000FF"/>
                </a:solidFill>
                <a:effectLst/>
                <a:latin typeface="Arial" panose="020B0604020202020204" pitchFamily="34" charset="0"/>
                <a:ea typeface="Times New Roman" panose="02020603050405020304" pitchFamily="18" charset="0"/>
                <a:hlinkClick r:id="rId4"/>
              </a:rPr>
              <a:t>https://www.christianitytoday.com/ct/2022/june-web-only/peabody-armor-of-god-armor-of-me-therese-lisieux.html?utm_medium=widgetsocial</a:t>
            </a:r>
            <a:endParaRPr lang="nl-NL" sz="1800" u="sng" dirty="0">
              <a:solidFill>
                <a:srgbClr val="0000FF"/>
              </a:solidFill>
              <a:effectLst/>
              <a:latin typeface="Arial" panose="020B0604020202020204" pitchFamily="34" charset="0"/>
              <a:ea typeface="Times New Roman" panose="02020603050405020304" pitchFamily="18" charset="0"/>
            </a:endParaRPr>
          </a:p>
          <a:p>
            <a:pPr marL="0" indent="0">
              <a:buNone/>
            </a:pPr>
            <a:r>
              <a:rPr lang="nl-NL"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1875"/>
              </a:spcAft>
            </a:pPr>
            <a:r>
              <a:rPr lang="nl-NL"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Tim Keller: ‘Bevrijd van je zelf, de weg naar echte christelijke blijdschap’</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4079376060"/>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371</TotalTime>
  <Words>1370</Words>
  <Application>Microsoft Office PowerPoint</Application>
  <PresentationFormat>Diavoorstelling (4:3)</PresentationFormat>
  <Paragraphs>102</Paragraphs>
  <Slides>27</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27</vt:i4>
      </vt:variant>
    </vt:vector>
  </HeadingPairs>
  <TitlesOfParts>
    <vt:vector size="31" baseType="lpstr">
      <vt:lpstr>Arial</vt:lpstr>
      <vt:lpstr>Arial</vt:lpstr>
      <vt:lpstr>Calibri</vt:lpstr>
      <vt:lpstr>Kantoorthema</vt:lpstr>
      <vt:lpstr>De hoge lat</vt:lpstr>
      <vt:lpstr>De wipwap</vt:lpstr>
      <vt:lpstr>Te hoge eisen</vt:lpstr>
      <vt:lpstr>Op alle terreinen</vt:lpstr>
      <vt:lpstr>Roepingsbesef</vt:lpstr>
      <vt:lpstr>Échte oorzaken van de hoge lat</vt:lpstr>
      <vt:lpstr>Druk + druk + druk </vt:lpstr>
      <vt:lpstr>Gevolgen van de te hoge lat</vt:lpstr>
      <vt:lpstr>Iedere predikant kan uitgeblust raken</vt:lpstr>
      <vt:lpstr>Voorgangersstress in Zuid Afrika</vt:lpstr>
      <vt:lpstr>Shaun Burrows (Franschhoek):</vt:lpstr>
      <vt:lpstr>PowerPoint-presentatie</vt:lpstr>
      <vt:lpstr>Wat is er aan te doen? </vt:lpstr>
      <vt:lpstr>(1) Realistische eisen</vt:lpstr>
      <vt:lpstr>(2) Stap uit de dramadriehoek</vt:lpstr>
      <vt:lpstr>2x Lukas 10</vt:lpstr>
      <vt:lpstr>(3) Timemanagement prioriteitenmanagement</vt:lpstr>
      <vt:lpstr>PowerPoint-presentatie</vt:lpstr>
      <vt:lpstr>(4) Psychisch en geestelijk</vt:lpstr>
      <vt:lpstr>(5) Assertief zijn: aansluiten bij jezelf</vt:lpstr>
      <vt:lpstr>(6) Ontspannen</vt:lpstr>
      <vt:lpstr>PowerPoint-presentatie</vt:lpstr>
      <vt:lpstr>(7) Hulp zoeken</vt:lpstr>
      <vt:lpstr>(8) De gemeente opvoeden</vt:lpstr>
      <vt:lpstr>Calvijn</vt:lpstr>
      <vt:lpstr>Ben jij liever een kaars of een olielamp? Wat is het verschil?</vt:lpstr>
      <vt:lpstr>Enige bronnen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hoge lat</dc:title>
  <dc:creator>N.C. van der Voet</dc:creator>
  <cp:lastModifiedBy>Voet van der, Nico</cp:lastModifiedBy>
  <cp:revision>13</cp:revision>
  <dcterms:created xsi:type="dcterms:W3CDTF">2012-05-19T15:02:22Z</dcterms:created>
  <dcterms:modified xsi:type="dcterms:W3CDTF">2023-08-15T19:05:14Z</dcterms:modified>
</cp:coreProperties>
</file>