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8" r:id="rId5"/>
    <p:sldId id="268" r:id="rId6"/>
    <p:sldId id="279" r:id="rId7"/>
    <p:sldId id="263" r:id="rId8"/>
    <p:sldId id="280" r:id="rId9"/>
    <p:sldId id="281" r:id="rId10"/>
    <p:sldId id="285" r:id="rId11"/>
    <p:sldId id="282" r:id="rId12"/>
    <p:sldId id="262" r:id="rId13"/>
    <p:sldId id="277" r:id="rId14"/>
    <p:sldId id="269" r:id="rId15"/>
    <p:sldId id="283" r:id="rId16"/>
    <p:sldId id="284" r:id="rId17"/>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BCE23FD-A29D-41CE-95CF-71240347FFAE}" v="3" dt="2025-05-31T12:01:03.7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EBCE23FD-A29D-41CE-95CF-71240347FFAE}"/>
    <pc:docChg chg="custSel addSld delSld modSld sldOrd">
      <pc:chgData name="Nico van der Voet" userId="9e6fc3e6dead0faa" providerId="LiveId" clId="{EBCE23FD-A29D-41CE-95CF-71240347FFAE}" dt="2025-06-03T21:56:31.594" v="6654" actId="20577"/>
      <pc:docMkLst>
        <pc:docMk/>
      </pc:docMkLst>
      <pc:sldChg chg="modSp mod">
        <pc:chgData name="Nico van der Voet" userId="9e6fc3e6dead0faa" providerId="LiveId" clId="{EBCE23FD-A29D-41CE-95CF-71240347FFAE}" dt="2025-05-30T10:03:55.660" v="38" actId="6549"/>
        <pc:sldMkLst>
          <pc:docMk/>
          <pc:sldMk cId="13303179" sldId="256"/>
        </pc:sldMkLst>
        <pc:spChg chg="mod">
          <ac:chgData name="Nico van der Voet" userId="9e6fc3e6dead0faa" providerId="LiveId" clId="{EBCE23FD-A29D-41CE-95CF-71240347FFAE}" dt="2025-05-30T10:03:55.660" v="38" actId="6549"/>
          <ac:spMkLst>
            <pc:docMk/>
            <pc:sldMk cId="13303179" sldId="256"/>
            <ac:spMk id="2" creationId="{6720445E-CB06-4D26-8DDC-1B933FA851DC}"/>
          </ac:spMkLst>
        </pc:spChg>
      </pc:sldChg>
      <pc:sldChg chg="modSp mod">
        <pc:chgData name="Nico van der Voet" userId="9e6fc3e6dead0faa" providerId="LiveId" clId="{EBCE23FD-A29D-41CE-95CF-71240347FFAE}" dt="2025-05-31T12:02:31.491" v="3877" actId="20577"/>
        <pc:sldMkLst>
          <pc:docMk/>
          <pc:sldMk cId="1593975517" sldId="257"/>
        </pc:sldMkLst>
        <pc:spChg chg="mod">
          <ac:chgData name="Nico van der Voet" userId="9e6fc3e6dead0faa" providerId="LiveId" clId="{EBCE23FD-A29D-41CE-95CF-71240347FFAE}" dt="2025-05-30T10:04:15.101" v="52" actId="6549"/>
          <ac:spMkLst>
            <pc:docMk/>
            <pc:sldMk cId="1593975517" sldId="257"/>
            <ac:spMk id="2" creationId="{56990690-23C2-4B5F-A3C7-9E605F2B46C6}"/>
          </ac:spMkLst>
        </pc:spChg>
        <pc:spChg chg="mod">
          <ac:chgData name="Nico van der Voet" userId="9e6fc3e6dead0faa" providerId="LiveId" clId="{EBCE23FD-A29D-41CE-95CF-71240347FFAE}" dt="2025-05-31T12:02:31.491" v="3877" actId="20577"/>
          <ac:spMkLst>
            <pc:docMk/>
            <pc:sldMk cId="1593975517" sldId="257"/>
            <ac:spMk id="3" creationId="{B0B3655D-37B4-4F9A-AC75-8F18248DD5AF}"/>
          </ac:spMkLst>
        </pc:spChg>
      </pc:sldChg>
      <pc:sldChg chg="modSp mod">
        <pc:chgData name="Nico van der Voet" userId="9e6fc3e6dead0faa" providerId="LiveId" clId="{EBCE23FD-A29D-41CE-95CF-71240347FFAE}" dt="2025-05-31T12:02:44.638" v="3882" actId="20577"/>
        <pc:sldMkLst>
          <pc:docMk/>
          <pc:sldMk cId="4192122040" sldId="258"/>
        </pc:sldMkLst>
        <pc:spChg chg="mod">
          <ac:chgData name="Nico van der Voet" userId="9e6fc3e6dead0faa" providerId="LiveId" clId="{EBCE23FD-A29D-41CE-95CF-71240347FFAE}" dt="2025-05-30T10:07:32.366" v="907" actId="20577"/>
          <ac:spMkLst>
            <pc:docMk/>
            <pc:sldMk cId="4192122040" sldId="258"/>
            <ac:spMk id="2" creationId="{2F43C9CA-C60E-4BCB-BCBE-F387D3DEA2B5}"/>
          </ac:spMkLst>
        </pc:spChg>
        <pc:spChg chg="mod">
          <ac:chgData name="Nico van der Voet" userId="9e6fc3e6dead0faa" providerId="LiveId" clId="{EBCE23FD-A29D-41CE-95CF-71240347FFAE}" dt="2025-05-31T12:02:44.638" v="3882" actId="20577"/>
          <ac:spMkLst>
            <pc:docMk/>
            <pc:sldMk cId="4192122040" sldId="258"/>
            <ac:spMk id="3" creationId="{68AA416C-3EB4-4785-BA9D-F3440CE1F75A}"/>
          </ac:spMkLst>
        </pc:spChg>
      </pc:sldChg>
      <pc:sldChg chg="modSp del mod">
        <pc:chgData name="Nico van der Voet" userId="9e6fc3e6dead0faa" providerId="LiveId" clId="{EBCE23FD-A29D-41CE-95CF-71240347FFAE}" dt="2025-05-31T11:40:49.126" v="2729" actId="2696"/>
        <pc:sldMkLst>
          <pc:docMk/>
          <pc:sldMk cId="3284371201" sldId="259"/>
        </pc:sldMkLst>
      </pc:sldChg>
      <pc:sldChg chg="del ord">
        <pc:chgData name="Nico van der Voet" userId="9e6fc3e6dead0faa" providerId="LiveId" clId="{EBCE23FD-A29D-41CE-95CF-71240347FFAE}" dt="2025-05-31T11:42:04.480" v="2733" actId="2696"/>
        <pc:sldMkLst>
          <pc:docMk/>
          <pc:sldMk cId="995561421" sldId="260"/>
        </pc:sldMkLst>
      </pc:sldChg>
      <pc:sldChg chg="del">
        <pc:chgData name="Nico van der Voet" userId="9e6fc3e6dead0faa" providerId="LiveId" clId="{EBCE23FD-A29D-41CE-95CF-71240347FFAE}" dt="2025-05-30T10:12:09.229" v="1645" actId="47"/>
        <pc:sldMkLst>
          <pc:docMk/>
          <pc:sldMk cId="2308976944" sldId="261"/>
        </pc:sldMkLst>
      </pc:sldChg>
      <pc:sldChg chg="modSp mod ord">
        <pc:chgData name="Nico van der Voet" userId="9e6fc3e6dead0faa" providerId="LiveId" clId="{EBCE23FD-A29D-41CE-95CF-71240347FFAE}" dt="2025-06-03T21:53:58.226" v="6548" actId="21"/>
        <pc:sldMkLst>
          <pc:docMk/>
          <pc:sldMk cId="352791620" sldId="262"/>
        </pc:sldMkLst>
        <pc:spChg chg="mod">
          <ac:chgData name="Nico van der Voet" userId="9e6fc3e6dead0faa" providerId="LiveId" clId="{EBCE23FD-A29D-41CE-95CF-71240347FFAE}" dt="2025-05-31T11:49:13.531" v="3396" actId="6549"/>
          <ac:spMkLst>
            <pc:docMk/>
            <pc:sldMk cId="352791620" sldId="262"/>
            <ac:spMk id="2" creationId="{BCC0324F-5D3D-4F7A-BEAE-3CACFC58E1DC}"/>
          </ac:spMkLst>
        </pc:spChg>
        <pc:spChg chg="mod">
          <ac:chgData name="Nico van der Voet" userId="9e6fc3e6dead0faa" providerId="LiveId" clId="{EBCE23FD-A29D-41CE-95CF-71240347FFAE}" dt="2025-06-03T21:53:58.226" v="6548" actId="21"/>
          <ac:spMkLst>
            <pc:docMk/>
            <pc:sldMk cId="352791620" sldId="262"/>
            <ac:spMk id="3" creationId="{E605ED2D-26A0-4EF7-AD3C-0C98AB9E582D}"/>
          </ac:spMkLst>
        </pc:spChg>
      </pc:sldChg>
      <pc:sldChg chg="del">
        <pc:chgData name="Nico van der Voet" userId="9e6fc3e6dead0faa" providerId="LiveId" clId="{EBCE23FD-A29D-41CE-95CF-71240347FFAE}" dt="2025-05-30T10:12:12.502" v="1646" actId="47"/>
        <pc:sldMkLst>
          <pc:docMk/>
          <pc:sldMk cId="2770268785" sldId="263"/>
        </pc:sldMkLst>
      </pc:sldChg>
      <pc:sldChg chg="modSp add mod">
        <pc:chgData name="Nico van der Voet" userId="9e6fc3e6dead0faa" providerId="LiveId" clId="{EBCE23FD-A29D-41CE-95CF-71240347FFAE}" dt="2025-05-31T12:11:07.576" v="4302" actId="1076"/>
        <pc:sldMkLst>
          <pc:docMk/>
          <pc:sldMk cId="3694803194" sldId="263"/>
        </pc:sldMkLst>
        <pc:picChg chg="mod">
          <ac:chgData name="Nico van der Voet" userId="9e6fc3e6dead0faa" providerId="LiveId" clId="{EBCE23FD-A29D-41CE-95CF-71240347FFAE}" dt="2025-05-31T12:11:07.576" v="4302" actId="1076"/>
          <ac:picMkLst>
            <pc:docMk/>
            <pc:sldMk cId="3694803194" sldId="263"/>
            <ac:picMk id="2" creationId="{B560EF4A-B37E-5B2C-D1F9-BBFCD5D4F5EE}"/>
          </ac:picMkLst>
        </pc:picChg>
      </pc:sldChg>
      <pc:sldChg chg="del">
        <pc:chgData name="Nico van der Voet" userId="9e6fc3e6dead0faa" providerId="LiveId" clId="{EBCE23FD-A29D-41CE-95CF-71240347FFAE}" dt="2025-05-30T10:12:45.443" v="1683" actId="47"/>
        <pc:sldMkLst>
          <pc:docMk/>
          <pc:sldMk cId="197788052" sldId="265"/>
        </pc:sldMkLst>
      </pc:sldChg>
      <pc:sldChg chg="del">
        <pc:chgData name="Nico van der Voet" userId="9e6fc3e6dead0faa" providerId="LiveId" clId="{EBCE23FD-A29D-41CE-95CF-71240347FFAE}" dt="2025-05-30T10:13:24.408" v="1732" actId="47"/>
        <pc:sldMkLst>
          <pc:docMk/>
          <pc:sldMk cId="3147089227" sldId="266"/>
        </pc:sldMkLst>
      </pc:sldChg>
      <pc:sldChg chg="modSp del mod">
        <pc:chgData name="Nico van der Voet" userId="9e6fc3e6dead0faa" providerId="LiveId" clId="{EBCE23FD-A29D-41CE-95CF-71240347FFAE}" dt="2025-05-31T11:52:43.702" v="3839" actId="47"/>
        <pc:sldMkLst>
          <pc:docMk/>
          <pc:sldMk cId="1746096819" sldId="267"/>
        </pc:sldMkLst>
      </pc:sldChg>
      <pc:sldChg chg="modSp mod ord">
        <pc:chgData name="Nico van der Voet" userId="9e6fc3e6dead0faa" providerId="LiveId" clId="{EBCE23FD-A29D-41CE-95CF-71240347FFAE}" dt="2025-05-31T12:10:41.081" v="4301" actId="20577"/>
        <pc:sldMkLst>
          <pc:docMk/>
          <pc:sldMk cId="2471763638" sldId="268"/>
        </pc:sldMkLst>
        <pc:spChg chg="mod">
          <ac:chgData name="Nico van der Voet" userId="9e6fc3e6dead0faa" providerId="LiveId" clId="{EBCE23FD-A29D-41CE-95CF-71240347FFAE}" dt="2025-05-31T12:10:41.081" v="4301" actId="20577"/>
          <ac:spMkLst>
            <pc:docMk/>
            <pc:sldMk cId="2471763638" sldId="268"/>
            <ac:spMk id="3" creationId="{A188D27E-5386-4B94-99E6-6F8BDA9542F1}"/>
          </ac:spMkLst>
        </pc:spChg>
      </pc:sldChg>
      <pc:sldChg chg="modSp mod">
        <pc:chgData name="Nico van der Voet" userId="9e6fc3e6dead0faa" providerId="LiveId" clId="{EBCE23FD-A29D-41CE-95CF-71240347FFAE}" dt="2025-06-03T21:54:31.478" v="6551" actId="20577"/>
        <pc:sldMkLst>
          <pc:docMk/>
          <pc:sldMk cId="4257761053" sldId="269"/>
        </pc:sldMkLst>
        <pc:spChg chg="mod">
          <ac:chgData name="Nico van der Voet" userId="9e6fc3e6dead0faa" providerId="LiveId" clId="{EBCE23FD-A29D-41CE-95CF-71240347FFAE}" dt="2025-06-03T21:54:31.478" v="6551" actId="20577"/>
          <ac:spMkLst>
            <pc:docMk/>
            <pc:sldMk cId="4257761053" sldId="269"/>
            <ac:spMk id="3" creationId="{6D29B35C-C558-41BA-A3F4-3C60ED950F36}"/>
          </ac:spMkLst>
        </pc:spChg>
      </pc:sldChg>
      <pc:sldChg chg="del">
        <pc:chgData name="Nico van der Voet" userId="9e6fc3e6dead0faa" providerId="LiveId" clId="{EBCE23FD-A29D-41CE-95CF-71240347FFAE}" dt="2025-05-31T12:00:58.002" v="3859" actId="2696"/>
        <pc:sldMkLst>
          <pc:docMk/>
          <pc:sldMk cId="490315334" sldId="270"/>
        </pc:sldMkLst>
      </pc:sldChg>
      <pc:sldChg chg="del">
        <pc:chgData name="Nico van der Voet" userId="9e6fc3e6dead0faa" providerId="LiveId" clId="{EBCE23FD-A29D-41CE-95CF-71240347FFAE}" dt="2025-05-31T12:01:56.141" v="3863" actId="2696"/>
        <pc:sldMkLst>
          <pc:docMk/>
          <pc:sldMk cId="2919666460" sldId="271"/>
        </pc:sldMkLst>
      </pc:sldChg>
      <pc:sldChg chg="del">
        <pc:chgData name="Nico van der Voet" userId="9e6fc3e6dead0faa" providerId="LiveId" clId="{EBCE23FD-A29D-41CE-95CF-71240347FFAE}" dt="2025-05-31T12:01:12.153" v="3861" actId="47"/>
        <pc:sldMkLst>
          <pc:docMk/>
          <pc:sldMk cId="3556517489" sldId="272"/>
        </pc:sldMkLst>
      </pc:sldChg>
      <pc:sldChg chg="modSp del mod">
        <pc:chgData name="Nico van der Voet" userId="9e6fc3e6dead0faa" providerId="LiveId" clId="{EBCE23FD-A29D-41CE-95CF-71240347FFAE}" dt="2025-05-31T11:52:36.500" v="3838" actId="47"/>
        <pc:sldMkLst>
          <pc:docMk/>
          <pc:sldMk cId="1602411788" sldId="273"/>
        </pc:sldMkLst>
      </pc:sldChg>
      <pc:sldChg chg="modSp del mod">
        <pc:chgData name="Nico van der Voet" userId="9e6fc3e6dead0faa" providerId="LiveId" clId="{EBCE23FD-A29D-41CE-95CF-71240347FFAE}" dt="2025-05-31T11:40:30.495" v="2727" actId="2696"/>
        <pc:sldMkLst>
          <pc:docMk/>
          <pc:sldMk cId="309448310" sldId="274"/>
        </pc:sldMkLst>
      </pc:sldChg>
      <pc:sldChg chg="modSp del mod">
        <pc:chgData name="Nico van der Voet" userId="9e6fc3e6dead0faa" providerId="LiveId" clId="{EBCE23FD-A29D-41CE-95CF-71240347FFAE}" dt="2025-05-31T11:40:42.980" v="2728" actId="2696"/>
        <pc:sldMkLst>
          <pc:docMk/>
          <pc:sldMk cId="1859364969" sldId="275"/>
        </pc:sldMkLst>
      </pc:sldChg>
      <pc:sldChg chg="del">
        <pc:chgData name="Nico van der Voet" userId="9e6fc3e6dead0faa" providerId="LiveId" clId="{EBCE23FD-A29D-41CE-95CF-71240347FFAE}" dt="2025-05-31T11:40:54.487" v="2730" actId="2696"/>
        <pc:sldMkLst>
          <pc:docMk/>
          <pc:sldMk cId="3267740053" sldId="276"/>
        </pc:sldMkLst>
      </pc:sldChg>
      <pc:sldChg chg="modSp mod ord">
        <pc:chgData name="Nico van der Voet" userId="9e6fc3e6dead0faa" providerId="LiveId" clId="{EBCE23FD-A29D-41CE-95CF-71240347FFAE}" dt="2025-06-03T21:53:28.868" v="6547"/>
        <pc:sldMkLst>
          <pc:docMk/>
          <pc:sldMk cId="227053555" sldId="277"/>
        </pc:sldMkLst>
        <pc:spChg chg="mod">
          <ac:chgData name="Nico van der Voet" userId="9e6fc3e6dead0faa" providerId="LiveId" clId="{EBCE23FD-A29D-41CE-95CF-71240347FFAE}" dt="2025-05-30T10:11:48.333" v="1644" actId="6549"/>
          <ac:spMkLst>
            <pc:docMk/>
            <pc:sldMk cId="227053555" sldId="277"/>
            <ac:spMk id="2" creationId="{F7324C63-0195-43B8-A9A2-AC0B70D9B0F6}"/>
          </ac:spMkLst>
        </pc:spChg>
        <pc:spChg chg="mod">
          <ac:chgData name="Nico van der Voet" userId="9e6fc3e6dead0faa" providerId="LiveId" clId="{EBCE23FD-A29D-41CE-95CF-71240347FFAE}" dt="2025-05-31T17:00:49.320" v="6068" actId="20577"/>
          <ac:spMkLst>
            <pc:docMk/>
            <pc:sldMk cId="227053555" sldId="277"/>
            <ac:spMk id="3" creationId="{5A98EA17-5C4E-46BC-A2D0-0AFE44EDBD22}"/>
          </ac:spMkLst>
        </pc:spChg>
      </pc:sldChg>
      <pc:sldChg chg="modSp new mod">
        <pc:chgData name="Nico van der Voet" userId="9e6fc3e6dead0faa" providerId="LiveId" clId="{EBCE23FD-A29D-41CE-95CF-71240347FFAE}" dt="2025-05-31T12:06:30.693" v="3996" actId="20577"/>
        <pc:sldMkLst>
          <pc:docMk/>
          <pc:sldMk cId="1616875844" sldId="278"/>
        </pc:sldMkLst>
        <pc:spChg chg="mod">
          <ac:chgData name="Nico van der Voet" userId="9e6fc3e6dead0faa" providerId="LiveId" clId="{EBCE23FD-A29D-41CE-95CF-71240347FFAE}" dt="2025-05-31T11:23:26.051" v="1938" actId="20577"/>
          <ac:spMkLst>
            <pc:docMk/>
            <pc:sldMk cId="1616875844" sldId="278"/>
            <ac:spMk id="2" creationId="{D4A6E175-8C79-EB91-785D-C016ACC1A8E1}"/>
          </ac:spMkLst>
        </pc:spChg>
        <pc:spChg chg="mod">
          <ac:chgData name="Nico van der Voet" userId="9e6fc3e6dead0faa" providerId="LiveId" clId="{EBCE23FD-A29D-41CE-95CF-71240347FFAE}" dt="2025-05-31T12:06:30.693" v="3996" actId="20577"/>
          <ac:spMkLst>
            <pc:docMk/>
            <pc:sldMk cId="1616875844" sldId="278"/>
            <ac:spMk id="3" creationId="{62F1F2E6-3DC1-0743-7252-620B58872185}"/>
          </ac:spMkLst>
        </pc:spChg>
      </pc:sldChg>
      <pc:sldChg chg="modSp new mod">
        <pc:chgData name="Nico van der Voet" userId="9e6fc3e6dead0faa" providerId="LiveId" clId="{EBCE23FD-A29D-41CE-95CF-71240347FFAE}" dt="2025-05-31T11:47:24.428" v="3239" actId="20577"/>
        <pc:sldMkLst>
          <pc:docMk/>
          <pc:sldMk cId="632333275" sldId="279"/>
        </pc:sldMkLst>
        <pc:spChg chg="mod">
          <ac:chgData name="Nico van der Voet" userId="9e6fc3e6dead0faa" providerId="LiveId" clId="{EBCE23FD-A29D-41CE-95CF-71240347FFAE}" dt="2025-05-31T11:26:41.932" v="2345" actId="20577"/>
          <ac:spMkLst>
            <pc:docMk/>
            <pc:sldMk cId="632333275" sldId="279"/>
            <ac:spMk id="2" creationId="{3A87E1EC-406B-2557-9B54-AEA423809937}"/>
          </ac:spMkLst>
        </pc:spChg>
        <pc:spChg chg="mod">
          <ac:chgData name="Nico van der Voet" userId="9e6fc3e6dead0faa" providerId="LiveId" clId="{EBCE23FD-A29D-41CE-95CF-71240347FFAE}" dt="2025-05-31T11:47:24.428" v="3239" actId="20577"/>
          <ac:spMkLst>
            <pc:docMk/>
            <pc:sldMk cId="632333275" sldId="279"/>
            <ac:spMk id="3" creationId="{EB3ED1CA-F6F9-7B0B-3431-A2D1FB6AA06E}"/>
          </ac:spMkLst>
        </pc:spChg>
      </pc:sldChg>
      <pc:sldChg chg="new del ord">
        <pc:chgData name="Nico van der Voet" userId="9e6fc3e6dead0faa" providerId="LiveId" clId="{EBCE23FD-A29D-41CE-95CF-71240347FFAE}" dt="2025-05-31T11:39:25.327" v="2725" actId="2696"/>
        <pc:sldMkLst>
          <pc:docMk/>
          <pc:sldMk cId="1382145328" sldId="280"/>
        </pc:sldMkLst>
      </pc:sldChg>
      <pc:sldChg chg="modSp add mod">
        <pc:chgData name="Nico van der Voet" userId="9e6fc3e6dead0faa" providerId="LiveId" clId="{EBCE23FD-A29D-41CE-95CF-71240347FFAE}" dt="2025-05-31T17:00:01.422" v="6023" actId="114"/>
        <pc:sldMkLst>
          <pc:docMk/>
          <pc:sldMk cId="2881901288" sldId="280"/>
        </pc:sldMkLst>
        <pc:spChg chg="mod">
          <ac:chgData name="Nico van der Voet" userId="9e6fc3e6dead0faa" providerId="LiveId" clId="{EBCE23FD-A29D-41CE-95CF-71240347FFAE}" dt="2025-05-31T17:00:01.422" v="6023" actId="114"/>
          <ac:spMkLst>
            <pc:docMk/>
            <pc:sldMk cId="2881901288" sldId="280"/>
            <ac:spMk id="3" creationId="{A87EA1F3-3B84-3089-62C4-85457B897E5B}"/>
          </ac:spMkLst>
        </pc:spChg>
      </pc:sldChg>
      <pc:sldChg chg="add del">
        <pc:chgData name="Nico van der Voet" userId="9e6fc3e6dead0faa" providerId="LiveId" clId="{EBCE23FD-A29D-41CE-95CF-71240347FFAE}" dt="2025-05-31T12:01:46.633" v="3862" actId="2696"/>
        <pc:sldMkLst>
          <pc:docMk/>
          <pc:sldMk cId="185239381" sldId="281"/>
        </pc:sldMkLst>
      </pc:sldChg>
      <pc:sldChg chg="modSp new mod ord">
        <pc:chgData name="Nico van der Voet" userId="9e6fc3e6dead0faa" providerId="LiveId" clId="{EBCE23FD-A29D-41CE-95CF-71240347FFAE}" dt="2025-05-31T12:30:56.166" v="5266"/>
        <pc:sldMkLst>
          <pc:docMk/>
          <pc:sldMk cId="1878815236" sldId="281"/>
        </pc:sldMkLst>
        <pc:spChg chg="mod">
          <ac:chgData name="Nico van der Voet" userId="9e6fc3e6dead0faa" providerId="LiveId" clId="{EBCE23FD-A29D-41CE-95CF-71240347FFAE}" dt="2025-05-31T12:23:45.800" v="4423" actId="20577"/>
          <ac:spMkLst>
            <pc:docMk/>
            <pc:sldMk cId="1878815236" sldId="281"/>
            <ac:spMk id="2" creationId="{2FC1A043-B30E-89D5-926A-73053E03EA4D}"/>
          </ac:spMkLst>
        </pc:spChg>
        <pc:spChg chg="mod">
          <ac:chgData name="Nico van der Voet" userId="9e6fc3e6dead0faa" providerId="LiveId" clId="{EBCE23FD-A29D-41CE-95CF-71240347FFAE}" dt="2025-05-31T12:27:45.238" v="4826" actId="20577"/>
          <ac:spMkLst>
            <pc:docMk/>
            <pc:sldMk cId="1878815236" sldId="281"/>
            <ac:spMk id="3" creationId="{B194C88D-8E7B-2B52-3D05-4E88217D4D44}"/>
          </ac:spMkLst>
        </pc:spChg>
      </pc:sldChg>
      <pc:sldChg chg="modSp new mod ord">
        <pc:chgData name="Nico van der Voet" userId="9e6fc3e6dead0faa" providerId="LiveId" clId="{EBCE23FD-A29D-41CE-95CF-71240347FFAE}" dt="2025-05-31T12:31:52.628" v="5284" actId="6549"/>
        <pc:sldMkLst>
          <pc:docMk/>
          <pc:sldMk cId="2672465165" sldId="282"/>
        </pc:sldMkLst>
        <pc:spChg chg="mod">
          <ac:chgData name="Nico van der Voet" userId="9e6fc3e6dead0faa" providerId="LiveId" clId="{EBCE23FD-A29D-41CE-95CF-71240347FFAE}" dt="2025-05-31T12:28:11.431" v="4843" actId="20577"/>
          <ac:spMkLst>
            <pc:docMk/>
            <pc:sldMk cId="2672465165" sldId="282"/>
            <ac:spMk id="2" creationId="{70B815E7-A9C9-026E-97EC-92FCC9D97B72}"/>
          </ac:spMkLst>
        </pc:spChg>
        <pc:spChg chg="mod">
          <ac:chgData name="Nico van der Voet" userId="9e6fc3e6dead0faa" providerId="LiveId" clId="{EBCE23FD-A29D-41CE-95CF-71240347FFAE}" dt="2025-05-31T12:31:52.628" v="5284" actId="6549"/>
          <ac:spMkLst>
            <pc:docMk/>
            <pc:sldMk cId="2672465165" sldId="282"/>
            <ac:spMk id="3" creationId="{6CF7C5DE-AFA6-A6AA-2A6D-CFFB4788A5A2}"/>
          </ac:spMkLst>
        </pc:spChg>
      </pc:sldChg>
      <pc:sldChg chg="modSp new mod">
        <pc:chgData name="Nico van der Voet" userId="9e6fc3e6dead0faa" providerId="LiveId" clId="{EBCE23FD-A29D-41CE-95CF-71240347FFAE}" dt="2025-06-03T21:56:31.594" v="6654" actId="20577"/>
        <pc:sldMkLst>
          <pc:docMk/>
          <pc:sldMk cId="433317841" sldId="283"/>
        </pc:sldMkLst>
        <pc:spChg chg="mod">
          <ac:chgData name="Nico van der Voet" userId="9e6fc3e6dead0faa" providerId="LiveId" clId="{EBCE23FD-A29D-41CE-95CF-71240347FFAE}" dt="2025-05-31T12:42:06.804" v="5318" actId="20577"/>
          <ac:spMkLst>
            <pc:docMk/>
            <pc:sldMk cId="433317841" sldId="283"/>
            <ac:spMk id="2" creationId="{44D76B77-2CAD-F7AF-B887-F118849A1E0F}"/>
          </ac:spMkLst>
        </pc:spChg>
        <pc:spChg chg="mod">
          <ac:chgData name="Nico van der Voet" userId="9e6fc3e6dead0faa" providerId="LiveId" clId="{EBCE23FD-A29D-41CE-95CF-71240347FFAE}" dt="2025-06-03T21:56:31.594" v="6654" actId="20577"/>
          <ac:spMkLst>
            <pc:docMk/>
            <pc:sldMk cId="433317841" sldId="283"/>
            <ac:spMk id="3" creationId="{45FBA80A-D55F-4AAE-A817-4C6E3B9948BB}"/>
          </ac:spMkLst>
        </pc:spChg>
      </pc:sldChg>
      <pc:sldChg chg="modSp new mod">
        <pc:chgData name="Nico van der Voet" userId="9e6fc3e6dead0faa" providerId="LiveId" clId="{EBCE23FD-A29D-41CE-95CF-71240347FFAE}" dt="2025-06-03T21:55:26.621" v="6553" actId="20577"/>
        <pc:sldMkLst>
          <pc:docMk/>
          <pc:sldMk cId="3484347797" sldId="284"/>
        </pc:sldMkLst>
        <pc:spChg chg="mod">
          <ac:chgData name="Nico van der Voet" userId="9e6fc3e6dead0faa" providerId="LiveId" clId="{EBCE23FD-A29D-41CE-95CF-71240347FFAE}" dt="2025-06-03T21:55:26.621" v="6553" actId="20577"/>
          <ac:spMkLst>
            <pc:docMk/>
            <pc:sldMk cId="3484347797" sldId="284"/>
            <ac:spMk id="2" creationId="{88D65C98-A4D8-71EF-F520-B16ECAAAFEDB}"/>
          </ac:spMkLst>
        </pc:spChg>
        <pc:spChg chg="mod">
          <ac:chgData name="Nico van der Voet" userId="9e6fc3e6dead0faa" providerId="LiveId" clId="{EBCE23FD-A29D-41CE-95CF-71240347FFAE}" dt="2025-05-31T14:14:21.470" v="5932" actId="20577"/>
          <ac:spMkLst>
            <pc:docMk/>
            <pc:sldMk cId="3484347797" sldId="284"/>
            <ac:spMk id="3" creationId="{9C0C37B1-34AE-7C33-16F8-C0ECC7F34A60}"/>
          </ac:spMkLst>
        </pc:spChg>
      </pc:sldChg>
      <pc:sldChg chg="modSp new mod">
        <pc:chgData name="Nico van der Voet" userId="9e6fc3e6dead0faa" providerId="LiveId" clId="{EBCE23FD-A29D-41CE-95CF-71240347FFAE}" dt="2025-06-03T21:52:59.982" v="6543" actId="20577"/>
        <pc:sldMkLst>
          <pc:docMk/>
          <pc:sldMk cId="2246732490" sldId="285"/>
        </pc:sldMkLst>
        <pc:spChg chg="mod">
          <ac:chgData name="Nico van der Voet" userId="9e6fc3e6dead0faa" providerId="LiveId" clId="{EBCE23FD-A29D-41CE-95CF-71240347FFAE}" dt="2025-06-03T21:50:09.268" v="6095" actId="20577"/>
          <ac:spMkLst>
            <pc:docMk/>
            <pc:sldMk cId="2246732490" sldId="285"/>
            <ac:spMk id="2" creationId="{85095575-4599-7418-4DDC-A38FB4BF3AB3}"/>
          </ac:spMkLst>
        </pc:spChg>
        <pc:spChg chg="mod">
          <ac:chgData name="Nico van der Voet" userId="9e6fc3e6dead0faa" providerId="LiveId" clId="{EBCE23FD-A29D-41CE-95CF-71240347FFAE}" dt="2025-06-03T21:52:59.982" v="6543" actId="20577"/>
          <ac:spMkLst>
            <pc:docMk/>
            <pc:sldMk cId="2246732490" sldId="285"/>
            <ac:spMk id="3" creationId="{21A98849-A00A-89AA-64C8-77BEBD3103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931BC9C-5AC4-44D1-8CE3-0559829CE94B}"/>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F43C20C5-9E80-4B86-8B48-C1968FAC1D7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D7C2BCDD-349E-4FFE-B384-4DDFFDFA9F75}"/>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5" name="Tijdelijke aanduiding voor voettekst 4">
            <a:extLst>
              <a:ext uri="{FF2B5EF4-FFF2-40B4-BE49-F238E27FC236}">
                <a16:creationId xmlns:a16="http://schemas.microsoft.com/office/drawing/2014/main" id="{E5B437B0-3FEB-4728-A6B1-BAF7DA6C2725}"/>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AA8E3658-6C19-4215-BF3C-BF4231731ACA}"/>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713354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D2F237C-2675-4644-AA73-E71EEF927572}"/>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F9D75FC9-ACEB-47DE-BE44-1FFFF4B5D1D9}"/>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4D37891F-E0B3-4EE0-80F0-9A117653EE58}"/>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5" name="Tijdelijke aanduiding voor voettekst 4">
            <a:extLst>
              <a:ext uri="{FF2B5EF4-FFF2-40B4-BE49-F238E27FC236}">
                <a16:creationId xmlns:a16="http://schemas.microsoft.com/office/drawing/2014/main" id="{543BD6FE-6074-4A73-A058-70059B29153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7EC35D6-0A07-4783-A959-76581FE68402}"/>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3689256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88E25C-16FB-4C47-B178-18DE89472588}"/>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E848B27C-B8FB-4D93-A54D-6F878764D5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4D9DC12D-AC4F-452A-982E-3E51B1B91ED1}"/>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5" name="Tijdelijke aanduiding voor voettekst 4">
            <a:extLst>
              <a:ext uri="{FF2B5EF4-FFF2-40B4-BE49-F238E27FC236}">
                <a16:creationId xmlns:a16="http://schemas.microsoft.com/office/drawing/2014/main" id="{F8A28190-FF11-476C-8A70-0BDDC34CDFF5}"/>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D6102B1-4491-4EA2-BC34-961FFDA906DF}"/>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1278700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9CEEBC-945B-4695-B049-39D7479E4EF9}"/>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A5C05776-F9EF-4861-B390-233A681D0648}"/>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9AD0FCE5-BB28-4E21-A0E4-F7A839BF6DD6}"/>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5A458C77-9994-4180-A8CF-842F4A995AFA}"/>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6" name="Tijdelijke aanduiding voor voettekst 5">
            <a:extLst>
              <a:ext uri="{FF2B5EF4-FFF2-40B4-BE49-F238E27FC236}">
                <a16:creationId xmlns:a16="http://schemas.microsoft.com/office/drawing/2014/main" id="{D5170D48-18B4-4535-B7AA-D4685723AC4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00532ADE-8093-4A66-A601-CFF63ABB7899}"/>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1962073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566DB9-00F3-4D55-BFB7-E1778E30EE04}"/>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18C53448-60DE-4FCF-A68A-200ECEEFE9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4951F93B-A824-42C4-B4AC-247649781BA3}"/>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C364F493-BC11-4FCA-9612-DA388D835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1EA4E6AB-12CF-403C-8FB4-27CBC1550214}"/>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3DCD1A4F-9909-4968-968E-2D2614F017FF}"/>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8" name="Tijdelijke aanduiding voor voettekst 7">
            <a:extLst>
              <a:ext uri="{FF2B5EF4-FFF2-40B4-BE49-F238E27FC236}">
                <a16:creationId xmlns:a16="http://schemas.microsoft.com/office/drawing/2014/main" id="{591A190B-7C1E-42E0-BFEE-654D25820BB0}"/>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3309978F-2229-419E-88BB-9F21ACF816B9}"/>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1142448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784C5A-FA2C-44F7-9692-7F75C63FCC82}"/>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DDB11B13-1F21-4AE7-8D91-6BEB778B466A}"/>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4" name="Tijdelijke aanduiding voor voettekst 3">
            <a:extLst>
              <a:ext uri="{FF2B5EF4-FFF2-40B4-BE49-F238E27FC236}">
                <a16:creationId xmlns:a16="http://schemas.microsoft.com/office/drawing/2014/main" id="{3843F180-070B-46F9-9ECC-61C97ABC0DA6}"/>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09C27932-E518-46A3-8002-FC78EACF1F87}"/>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1355984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705BB2BB-5FAB-4767-A442-4C216160E6D7}"/>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3" name="Tijdelijke aanduiding voor voettekst 2">
            <a:extLst>
              <a:ext uri="{FF2B5EF4-FFF2-40B4-BE49-F238E27FC236}">
                <a16:creationId xmlns:a16="http://schemas.microsoft.com/office/drawing/2014/main" id="{A8FB53DC-73E8-47B9-BA23-EE145CEB1631}"/>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12C3F6AE-D4C1-49F4-A1B1-AFB981420A32}"/>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2653867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24F47D-1F8B-44DF-A2D6-192C5BDF22C0}"/>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6029815C-A258-4C9B-9477-082F061498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2D471068-2586-4101-9A22-785388CC16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EEFFE9D4-C66A-4F2A-96D8-151A2B7CEFEE}"/>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6" name="Tijdelijke aanduiding voor voettekst 5">
            <a:extLst>
              <a:ext uri="{FF2B5EF4-FFF2-40B4-BE49-F238E27FC236}">
                <a16:creationId xmlns:a16="http://schemas.microsoft.com/office/drawing/2014/main" id="{7EC1627D-8BB2-4B5A-88BF-E448563D5088}"/>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CE82F2D1-24C6-4D60-98F6-40B57B95BA25}"/>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1867864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8D75F6-28CE-4D7D-ABC3-11879166F69F}"/>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7748995F-ADF6-4E37-B75C-1B52ABEBC91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20849CFB-C33A-4D57-83A3-CE6C39E078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8820ED74-AF59-42E2-A13C-DC9F3BEBFB17}"/>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6" name="Tijdelijke aanduiding voor voettekst 5">
            <a:extLst>
              <a:ext uri="{FF2B5EF4-FFF2-40B4-BE49-F238E27FC236}">
                <a16:creationId xmlns:a16="http://schemas.microsoft.com/office/drawing/2014/main" id="{729A5329-4370-4C57-AB5E-3221073A867F}"/>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7A58A2DB-A428-4B9A-AC8B-401DEEB8B55D}"/>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1472900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43134B5-CF33-49CD-B851-F41A6ADEFBCD}"/>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366CBBCC-27E8-4E15-8F97-62C2029964BA}"/>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07049B18-92D8-4CA9-B785-5459CE568D22}"/>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5" name="Tijdelijke aanduiding voor voettekst 4">
            <a:extLst>
              <a:ext uri="{FF2B5EF4-FFF2-40B4-BE49-F238E27FC236}">
                <a16:creationId xmlns:a16="http://schemas.microsoft.com/office/drawing/2014/main" id="{E6D9A297-F017-427B-8CD4-C5108DFC7DDB}"/>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CA35807E-196F-44DF-90BB-D65DDC245F6D}"/>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230275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2E7C54E7-3277-4D15-8FE0-7927EB45C091}"/>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53CE5A2D-8FA0-4AC5-B7DC-C6CC11B43567}"/>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F9E6AB7-A490-4A3F-B5A7-11CEDE7F83D2}"/>
              </a:ext>
            </a:extLst>
          </p:cNvPr>
          <p:cNvSpPr>
            <a:spLocks noGrp="1"/>
          </p:cNvSpPr>
          <p:nvPr>
            <p:ph type="dt" sz="half" idx="10"/>
          </p:nvPr>
        </p:nvSpPr>
        <p:spPr/>
        <p:txBody>
          <a:bodyPr/>
          <a:lstStyle/>
          <a:p>
            <a:fld id="{15738098-DB83-40B3-B0A9-73FC924A7578}" type="datetimeFigureOut">
              <a:rPr lang="nl-NL" smtClean="0"/>
              <a:t>3-6-2025</a:t>
            </a:fld>
            <a:endParaRPr lang="nl-NL"/>
          </a:p>
        </p:txBody>
      </p:sp>
      <p:sp>
        <p:nvSpPr>
          <p:cNvPr id="5" name="Tijdelijke aanduiding voor voettekst 4">
            <a:extLst>
              <a:ext uri="{FF2B5EF4-FFF2-40B4-BE49-F238E27FC236}">
                <a16:creationId xmlns:a16="http://schemas.microsoft.com/office/drawing/2014/main" id="{E74079BD-5634-424E-BB9F-27CEB97E85CE}"/>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7EF7E85D-D387-4EBD-8CEA-A5740EE908B0}"/>
              </a:ext>
            </a:extLst>
          </p:cNvPr>
          <p:cNvSpPr>
            <a:spLocks noGrp="1"/>
          </p:cNvSpPr>
          <p:nvPr>
            <p:ph type="sldNum" sz="quarter" idx="12"/>
          </p:nvPr>
        </p:nvSpPr>
        <p:spPr/>
        <p:txBody>
          <a:bodyPr/>
          <a:lstStyle/>
          <a:p>
            <a:fld id="{A186BA85-4A5B-44C3-84B2-C0C6F1D94DC7}" type="slidenum">
              <a:rPr lang="nl-NL" smtClean="0"/>
              <a:t>‹nr.›</a:t>
            </a:fld>
            <a:endParaRPr lang="nl-NL"/>
          </a:p>
        </p:txBody>
      </p:sp>
    </p:spTree>
    <p:extLst>
      <p:ext uri="{BB962C8B-B14F-4D97-AF65-F5344CB8AC3E}">
        <p14:creationId xmlns:p14="http://schemas.microsoft.com/office/powerpoint/2010/main" val="4162472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F5466D38-051B-4B9E-991B-9D9ABF9941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8D6A7551-D750-4860-BF6A-F299D54C7F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5600E615-A5EB-40B8-AFCB-F78F5C4993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738098-DB83-40B3-B0A9-73FC924A7578}" type="datetimeFigureOut">
              <a:rPr lang="nl-NL" smtClean="0"/>
              <a:t>3-6-2025</a:t>
            </a:fld>
            <a:endParaRPr lang="nl-NL"/>
          </a:p>
        </p:txBody>
      </p:sp>
      <p:sp>
        <p:nvSpPr>
          <p:cNvPr id="5" name="Tijdelijke aanduiding voor voettekst 4">
            <a:extLst>
              <a:ext uri="{FF2B5EF4-FFF2-40B4-BE49-F238E27FC236}">
                <a16:creationId xmlns:a16="http://schemas.microsoft.com/office/drawing/2014/main" id="{A4F3F1FC-20CD-4E17-8D98-43289A1034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86AF14F5-EB47-4D18-8D65-70025DDCE0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86BA85-4A5B-44C3-84B2-C0C6F1D94DC7}" type="slidenum">
              <a:rPr lang="nl-NL" smtClean="0"/>
              <a:t>‹nr.›</a:t>
            </a:fld>
            <a:endParaRPr lang="nl-NL"/>
          </a:p>
        </p:txBody>
      </p:sp>
    </p:spTree>
    <p:extLst>
      <p:ext uri="{BB962C8B-B14F-4D97-AF65-F5344CB8AC3E}">
        <p14:creationId xmlns:p14="http://schemas.microsoft.com/office/powerpoint/2010/main" val="34687221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hertog.nl/zoeken.aspx?table=Auteur&amp;searchword=Theo%20Pleizi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20445E-CB06-4D26-8DDC-1B933FA851DC}"/>
              </a:ext>
            </a:extLst>
          </p:cNvPr>
          <p:cNvSpPr>
            <a:spLocks noGrp="1"/>
          </p:cNvSpPr>
          <p:nvPr>
            <p:ph type="ctrTitle"/>
          </p:nvPr>
        </p:nvSpPr>
        <p:spPr/>
        <p:txBody>
          <a:bodyPr>
            <a:normAutofit/>
          </a:bodyPr>
          <a:lstStyle/>
          <a:p>
            <a:r>
              <a:rPr lang="nl-NL" dirty="0"/>
              <a:t>Het geloofsgesprek in het pastoraat</a:t>
            </a:r>
          </a:p>
        </p:txBody>
      </p:sp>
      <p:sp>
        <p:nvSpPr>
          <p:cNvPr id="3" name="Ondertitel 2">
            <a:extLst>
              <a:ext uri="{FF2B5EF4-FFF2-40B4-BE49-F238E27FC236}">
                <a16:creationId xmlns:a16="http://schemas.microsoft.com/office/drawing/2014/main" id="{0E1553FA-5170-4064-972E-0F689C8EF7F1}"/>
              </a:ext>
            </a:extLst>
          </p:cNvPr>
          <p:cNvSpPr>
            <a:spLocks noGrp="1"/>
          </p:cNvSpPr>
          <p:nvPr>
            <p:ph type="subTitle" idx="1"/>
          </p:nvPr>
        </p:nvSpPr>
        <p:spPr/>
        <p:txBody>
          <a:bodyPr/>
          <a:lstStyle/>
          <a:p>
            <a:endParaRPr lang="nl-NL" dirty="0"/>
          </a:p>
        </p:txBody>
      </p:sp>
    </p:spTree>
    <p:extLst>
      <p:ext uri="{BB962C8B-B14F-4D97-AF65-F5344CB8AC3E}">
        <p14:creationId xmlns:p14="http://schemas.microsoft.com/office/powerpoint/2010/main" val="133031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990690-23C2-4B5F-A3C7-9E605F2B46C6}"/>
              </a:ext>
            </a:extLst>
          </p:cNvPr>
          <p:cNvSpPr>
            <a:spLocks noGrp="1"/>
          </p:cNvSpPr>
          <p:nvPr>
            <p:ph type="title"/>
          </p:nvPr>
        </p:nvSpPr>
        <p:spPr/>
        <p:txBody>
          <a:bodyPr/>
          <a:lstStyle/>
          <a:p>
            <a:r>
              <a:rPr lang="nl-NL" dirty="0"/>
              <a:t>Stellingen vooraf</a:t>
            </a:r>
          </a:p>
        </p:txBody>
      </p:sp>
      <p:sp>
        <p:nvSpPr>
          <p:cNvPr id="3" name="Tijdelijke aanduiding voor inhoud 2">
            <a:extLst>
              <a:ext uri="{FF2B5EF4-FFF2-40B4-BE49-F238E27FC236}">
                <a16:creationId xmlns:a16="http://schemas.microsoft.com/office/drawing/2014/main" id="{B0B3655D-37B4-4F9A-AC75-8F18248DD5AF}"/>
              </a:ext>
            </a:extLst>
          </p:cNvPr>
          <p:cNvSpPr>
            <a:spLocks noGrp="1"/>
          </p:cNvSpPr>
          <p:nvPr>
            <p:ph idx="1"/>
          </p:nvPr>
        </p:nvSpPr>
        <p:spPr/>
        <p:txBody>
          <a:bodyPr/>
          <a:lstStyle/>
          <a:p>
            <a:r>
              <a:rPr lang="nl-NL" dirty="0"/>
              <a:t>Een pastoraal gesprek waarin het niet over God gaat, is mislukt.</a:t>
            </a:r>
          </a:p>
          <a:p>
            <a:r>
              <a:rPr lang="nl-NL" dirty="0"/>
              <a:t>Een geloofsgesprek krijg je vanzelf als je niet eindigt maar begint met uit de bijbel lezen.</a:t>
            </a:r>
          </a:p>
          <a:p>
            <a:r>
              <a:rPr lang="nl-NL" dirty="0"/>
              <a:t>Een geloofsgesprek is iets voor ouderlingen en predikanten. Niet voor een </a:t>
            </a:r>
            <a:r>
              <a:rPr lang="nl-NL" dirty="0" err="1"/>
              <a:t>hvd</a:t>
            </a:r>
            <a:r>
              <a:rPr lang="nl-NL" dirty="0"/>
              <a:t>-dame.</a:t>
            </a:r>
          </a:p>
          <a:p>
            <a:r>
              <a:rPr lang="nl-NL" dirty="0"/>
              <a:t>Je praat eerlijker en makkelijker over God en geloof met randkerkelijken dan met mensen die elke zondag in de kerk zitten.</a:t>
            </a:r>
          </a:p>
        </p:txBody>
      </p:sp>
    </p:spTree>
    <p:extLst>
      <p:ext uri="{BB962C8B-B14F-4D97-AF65-F5344CB8AC3E}">
        <p14:creationId xmlns:p14="http://schemas.microsoft.com/office/powerpoint/2010/main" val="1593975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43C9CA-C60E-4BCB-BCBE-F387D3DEA2B5}"/>
              </a:ext>
            </a:extLst>
          </p:cNvPr>
          <p:cNvSpPr>
            <a:spLocks noGrp="1"/>
          </p:cNvSpPr>
          <p:nvPr>
            <p:ph type="title"/>
          </p:nvPr>
        </p:nvSpPr>
        <p:spPr/>
        <p:txBody>
          <a:bodyPr/>
          <a:lstStyle/>
          <a:p>
            <a:r>
              <a:rPr lang="nl-NL" dirty="0"/>
              <a:t>Schroom</a:t>
            </a:r>
          </a:p>
        </p:txBody>
      </p:sp>
      <p:sp>
        <p:nvSpPr>
          <p:cNvPr id="3" name="Tijdelijke aanduiding voor inhoud 2">
            <a:extLst>
              <a:ext uri="{FF2B5EF4-FFF2-40B4-BE49-F238E27FC236}">
                <a16:creationId xmlns:a16="http://schemas.microsoft.com/office/drawing/2014/main" id="{68AA416C-3EB4-4785-BA9D-F3440CE1F75A}"/>
              </a:ext>
            </a:extLst>
          </p:cNvPr>
          <p:cNvSpPr>
            <a:spLocks noGrp="1"/>
          </p:cNvSpPr>
          <p:nvPr>
            <p:ph idx="1"/>
          </p:nvPr>
        </p:nvSpPr>
        <p:spPr/>
        <p:txBody>
          <a:bodyPr>
            <a:normAutofit/>
          </a:bodyPr>
          <a:lstStyle/>
          <a:p>
            <a:r>
              <a:rPr lang="nl-NL" dirty="0"/>
              <a:t>In het gewone leven praten wij weinig over God. Enkele enthousiastelingen doen dat en dan voelen wij ons soms zelfs ongemakkelijk…</a:t>
            </a:r>
          </a:p>
          <a:p>
            <a:r>
              <a:rPr lang="nl-NL" dirty="0"/>
              <a:t>Omdat we het thuis bijna niet doen, voelen we ook altijd een drempel om het buitenshuis wél te doen. Of wij schamen ons zelfs een beetje dat we als bezoekwerker/ster wél over God kunnen praten en als gezins- of familielid niet.</a:t>
            </a:r>
          </a:p>
          <a:p>
            <a:r>
              <a:rPr lang="nl-NL" dirty="0"/>
              <a:t>Leg als schroom echter maar gewoon af en laat u niet remmen door gevoelens van tekort schieten (2 Tim. 1:8).</a:t>
            </a:r>
          </a:p>
        </p:txBody>
      </p:sp>
    </p:spTree>
    <p:extLst>
      <p:ext uri="{BB962C8B-B14F-4D97-AF65-F5344CB8AC3E}">
        <p14:creationId xmlns:p14="http://schemas.microsoft.com/office/powerpoint/2010/main" val="4192122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A6E175-8C79-EB91-785D-C016ACC1A8E1}"/>
              </a:ext>
            </a:extLst>
          </p:cNvPr>
          <p:cNvSpPr>
            <a:spLocks noGrp="1"/>
          </p:cNvSpPr>
          <p:nvPr>
            <p:ph type="title"/>
          </p:nvPr>
        </p:nvSpPr>
        <p:spPr/>
        <p:txBody>
          <a:bodyPr/>
          <a:lstStyle/>
          <a:p>
            <a:r>
              <a:rPr lang="nl-NL" dirty="0"/>
              <a:t>De kern</a:t>
            </a:r>
          </a:p>
        </p:txBody>
      </p:sp>
      <p:sp>
        <p:nvSpPr>
          <p:cNvPr id="3" name="Tijdelijke aanduiding voor inhoud 2">
            <a:extLst>
              <a:ext uri="{FF2B5EF4-FFF2-40B4-BE49-F238E27FC236}">
                <a16:creationId xmlns:a16="http://schemas.microsoft.com/office/drawing/2014/main" id="{62F1F2E6-3DC1-0743-7252-620B58872185}"/>
              </a:ext>
            </a:extLst>
          </p:cNvPr>
          <p:cNvSpPr>
            <a:spLocks noGrp="1"/>
          </p:cNvSpPr>
          <p:nvPr>
            <p:ph idx="1"/>
          </p:nvPr>
        </p:nvSpPr>
        <p:spPr/>
        <p:txBody>
          <a:bodyPr/>
          <a:lstStyle/>
          <a:p>
            <a:r>
              <a:rPr lang="nl-NL" dirty="0"/>
              <a:t>De kern van het geloofsgesprek vinden we in Hebr. 4:14-16</a:t>
            </a:r>
          </a:p>
          <a:p>
            <a:pPr lvl="1"/>
            <a:r>
              <a:rPr lang="nl-NL" dirty="0"/>
              <a:t>Houd vast aan de belijdenis</a:t>
            </a:r>
          </a:p>
          <a:p>
            <a:pPr lvl="1"/>
            <a:r>
              <a:rPr lang="nl-NL" dirty="0"/>
              <a:t>Dat we een hogepriester hebben</a:t>
            </a:r>
          </a:p>
          <a:p>
            <a:pPr lvl="1"/>
            <a:r>
              <a:rPr lang="nl-NL" dirty="0"/>
              <a:t>Die ons kent in al onze zwakheden </a:t>
            </a:r>
          </a:p>
          <a:p>
            <a:pPr lvl="1"/>
            <a:r>
              <a:rPr lang="nl-NL" dirty="0"/>
              <a:t>Maar Hij zonder zonde</a:t>
            </a:r>
          </a:p>
          <a:p>
            <a:pPr lvl="1"/>
            <a:r>
              <a:rPr lang="nl-NL" dirty="0"/>
              <a:t>Hij is het Heiligdom binnen gegaan met Zijn bloed</a:t>
            </a:r>
          </a:p>
          <a:p>
            <a:pPr lvl="1"/>
            <a:r>
              <a:rPr lang="nl-NL" dirty="0"/>
              <a:t>Daarom mogen wij vrijmoedig toegaan tot Gods genadetroon</a:t>
            </a:r>
          </a:p>
          <a:p>
            <a:pPr lvl="1"/>
            <a:r>
              <a:rPr lang="nl-NL" dirty="0"/>
              <a:t>Met lege handen – om barmhartigheid, genade en hulp te ontvangen</a:t>
            </a:r>
          </a:p>
          <a:p>
            <a:r>
              <a:rPr lang="nl-NL" dirty="0"/>
              <a:t>Het geloofsgesprek heeft dus alles te maken met de ‘dienst der verzoening’.</a:t>
            </a:r>
          </a:p>
        </p:txBody>
      </p:sp>
    </p:spTree>
    <p:extLst>
      <p:ext uri="{BB962C8B-B14F-4D97-AF65-F5344CB8AC3E}">
        <p14:creationId xmlns:p14="http://schemas.microsoft.com/office/powerpoint/2010/main" val="16168758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C28128-1322-4F58-8F3E-1049C210C250}"/>
              </a:ext>
            </a:extLst>
          </p:cNvPr>
          <p:cNvSpPr>
            <a:spLocks noGrp="1"/>
          </p:cNvSpPr>
          <p:nvPr>
            <p:ph type="title"/>
          </p:nvPr>
        </p:nvSpPr>
        <p:spPr/>
        <p:txBody>
          <a:bodyPr/>
          <a:lstStyle/>
          <a:p>
            <a:r>
              <a:rPr lang="nl-NL" dirty="0"/>
              <a:t>Het doel van geloofsgesprekken</a:t>
            </a:r>
          </a:p>
        </p:txBody>
      </p:sp>
      <p:sp>
        <p:nvSpPr>
          <p:cNvPr id="3" name="Tijdelijke aanduiding voor inhoud 2">
            <a:extLst>
              <a:ext uri="{FF2B5EF4-FFF2-40B4-BE49-F238E27FC236}">
                <a16:creationId xmlns:a16="http://schemas.microsoft.com/office/drawing/2014/main" id="{A188D27E-5386-4B94-99E6-6F8BDA9542F1}"/>
              </a:ext>
            </a:extLst>
          </p:cNvPr>
          <p:cNvSpPr>
            <a:spLocks noGrp="1"/>
          </p:cNvSpPr>
          <p:nvPr>
            <p:ph idx="1"/>
          </p:nvPr>
        </p:nvSpPr>
        <p:spPr/>
        <p:txBody>
          <a:bodyPr>
            <a:normAutofit/>
          </a:bodyPr>
          <a:lstStyle/>
          <a:p>
            <a:r>
              <a:rPr lang="nl-NL" dirty="0"/>
              <a:t>Het geloof van mensen versterken: de Vader is hun Schepper, de Here Jezus hun Verlosser en de Heilige Geest de Vernieuwer van hun leven. Elke dag.</a:t>
            </a:r>
          </a:p>
          <a:p>
            <a:r>
              <a:rPr lang="nl-NL" dirty="0"/>
              <a:t>Hen uitdagen God na te volgen in gedachten, woorden, daden, keuzes (Ef. 5:1).</a:t>
            </a:r>
          </a:p>
          <a:p>
            <a:r>
              <a:rPr lang="nl-NL" dirty="0"/>
              <a:t>Je kunt het ook zo zeggen:  met geloofstaal mensen bemoedigen of uitnodigen of confronteren (dat is wat anders dan veroordelen!).</a:t>
            </a:r>
          </a:p>
          <a:p>
            <a:r>
              <a:rPr lang="nl-NL" dirty="0"/>
              <a:t>Let op: wij bekeren niemand en discussies over geloofszaken werken dikwijls averechts.</a:t>
            </a:r>
          </a:p>
        </p:txBody>
      </p:sp>
    </p:spTree>
    <p:extLst>
      <p:ext uri="{BB962C8B-B14F-4D97-AF65-F5344CB8AC3E}">
        <p14:creationId xmlns:p14="http://schemas.microsoft.com/office/powerpoint/2010/main" val="2471763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87E1EC-406B-2557-9B54-AEA423809937}"/>
              </a:ext>
            </a:extLst>
          </p:cNvPr>
          <p:cNvSpPr>
            <a:spLocks noGrp="1"/>
          </p:cNvSpPr>
          <p:nvPr>
            <p:ph type="title"/>
          </p:nvPr>
        </p:nvSpPr>
        <p:spPr/>
        <p:txBody>
          <a:bodyPr/>
          <a:lstStyle/>
          <a:p>
            <a:r>
              <a:rPr lang="nl-NL" dirty="0"/>
              <a:t>Hoe direct brengen we het Evangelie?</a:t>
            </a:r>
          </a:p>
        </p:txBody>
      </p:sp>
      <p:sp>
        <p:nvSpPr>
          <p:cNvPr id="3" name="Tijdelijke aanduiding voor inhoud 2">
            <a:extLst>
              <a:ext uri="{FF2B5EF4-FFF2-40B4-BE49-F238E27FC236}">
                <a16:creationId xmlns:a16="http://schemas.microsoft.com/office/drawing/2014/main" id="{EB3ED1CA-F6F9-7B0B-3431-A2D1FB6AA06E}"/>
              </a:ext>
            </a:extLst>
          </p:cNvPr>
          <p:cNvSpPr>
            <a:spLocks noGrp="1"/>
          </p:cNvSpPr>
          <p:nvPr>
            <p:ph idx="1"/>
          </p:nvPr>
        </p:nvSpPr>
        <p:spPr/>
        <p:txBody>
          <a:bodyPr/>
          <a:lstStyle/>
          <a:p>
            <a:r>
              <a:rPr lang="nl-NL" dirty="0"/>
              <a:t>Als de omstandigheden ernaar zijn, kunnen we vrij direct over God spreken maar</a:t>
            </a:r>
          </a:p>
          <a:p>
            <a:r>
              <a:rPr lang="nl-NL" dirty="0"/>
              <a:t>Eigenlijk moet je eerst een relatie hebben of leggen of duidelijk maken dat je die wilt aangaan. Anders ‘drop’ je het Woord.</a:t>
            </a:r>
          </a:p>
          <a:p>
            <a:r>
              <a:rPr lang="nl-NL" dirty="0"/>
              <a:t>Dat heeft tot scherpe karikaturen geleid over het huisbezoek (… de huisbezoeking…)</a:t>
            </a:r>
          </a:p>
          <a:p>
            <a:r>
              <a:rPr lang="nl-NL" dirty="0"/>
              <a:t>In een goed gesprek kun je ernaar toe werken om over God te spreken. Op de volgende dia staat daarvoor een beeld.</a:t>
            </a:r>
          </a:p>
        </p:txBody>
      </p:sp>
    </p:spTree>
    <p:extLst>
      <p:ext uri="{BB962C8B-B14F-4D97-AF65-F5344CB8AC3E}">
        <p14:creationId xmlns:p14="http://schemas.microsoft.com/office/powerpoint/2010/main" val="632333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B560EF4A-B37E-5B2C-D1F9-BBFCD5D4F5EE}"/>
              </a:ext>
            </a:extLst>
          </p:cNvPr>
          <p:cNvPicPr>
            <a:picLocks noChangeAspect="1"/>
          </p:cNvPicPr>
          <p:nvPr/>
        </p:nvPicPr>
        <p:blipFill>
          <a:blip r:embed="rId2"/>
          <a:stretch>
            <a:fillRect/>
          </a:stretch>
        </p:blipFill>
        <p:spPr>
          <a:xfrm>
            <a:off x="2876033" y="498617"/>
            <a:ext cx="6188298" cy="5299999"/>
          </a:xfrm>
          <a:prstGeom prst="rect">
            <a:avLst/>
          </a:prstGeom>
        </p:spPr>
      </p:pic>
    </p:spTree>
    <p:extLst>
      <p:ext uri="{BB962C8B-B14F-4D97-AF65-F5344CB8AC3E}">
        <p14:creationId xmlns:p14="http://schemas.microsoft.com/office/powerpoint/2010/main" val="3694803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4E4B9B9-9A58-7033-E178-DDB355E63A8E}"/>
              </a:ext>
            </a:extLst>
          </p:cNvPr>
          <p:cNvSpPr>
            <a:spLocks noGrp="1"/>
          </p:cNvSpPr>
          <p:nvPr>
            <p:ph type="title"/>
          </p:nvPr>
        </p:nvSpPr>
        <p:spPr/>
        <p:txBody>
          <a:bodyPr/>
          <a:lstStyle/>
          <a:p>
            <a:r>
              <a:rPr lang="nl-NL" dirty="0"/>
              <a:t>Wandelen op heilige grond</a:t>
            </a:r>
          </a:p>
        </p:txBody>
      </p:sp>
      <p:sp>
        <p:nvSpPr>
          <p:cNvPr id="3" name="Tijdelijke aanduiding voor inhoud 2">
            <a:extLst>
              <a:ext uri="{FF2B5EF4-FFF2-40B4-BE49-F238E27FC236}">
                <a16:creationId xmlns:a16="http://schemas.microsoft.com/office/drawing/2014/main" id="{A87EA1F3-3B84-3089-62C4-85457B897E5B}"/>
              </a:ext>
            </a:extLst>
          </p:cNvPr>
          <p:cNvSpPr>
            <a:spLocks noGrp="1"/>
          </p:cNvSpPr>
          <p:nvPr>
            <p:ph idx="1"/>
          </p:nvPr>
        </p:nvSpPr>
        <p:spPr/>
        <p:txBody>
          <a:bodyPr/>
          <a:lstStyle/>
          <a:p>
            <a:r>
              <a:rPr lang="nl-NL" dirty="0"/>
              <a:t>Voorhof 1, </a:t>
            </a:r>
            <a:r>
              <a:rPr lang="nl-NL" i="1" dirty="0"/>
              <a:t>meeleven</a:t>
            </a:r>
            <a:r>
              <a:rPr lang="nl-NL" dirty="0"/>
              <a:t>. Vragen/ luisteren naar feiten (wat is er aan de hand, wat is er gebeurd, wat bedoelt u)</a:t>
            </a:r>
          </a:p>
          <a:p>
            <a:r>
              <a:rPr lang="nl-NL" dirty="0"/>
              <a:t>Voorhof 2, </a:t>
            </a:r>
            <a:r>
              <a:rPr lang="nl-NL" i="1" dirty="0"/>
              <a:t>meevoelen</a:t>
            </a:r>
            <a:r>
              <a:rPr lang="nl-NL" dirty="0"/>
              <a:t>. Vragen / luisteren naar gevoelens (hoe beleeft u de feiten, welke gevoelens roepen ze op)</a:t>
            </a:r>
          </a:p>
          <a:p>
            <a:r>
              <a:rPr lang="nl-NL" dirty="0"/>
              <a:t>Het heilige, </a:t>
            </a:r>
            <a:r>
              <a:rPr lang="nl-NL" i="1" dirty="0"/>
              <a:t>meedenken</a:t>
            </a:r>
            <a:r>
              <a:rPr lang="nl-NL" dirty="0"/>
              <a:t>. Vragen / luisteren naar levensbeschouwing (kunt u dat verbinden met God, kerk, geloof? – praten over God) </a:t>
            </a:r>
          </a:p>
          <a:p>
            <a:r>
              <a:rPr lang="nl-NL" dirty="0"/>
              <a:t>Het allerheiligste, </a:t>
            </a:r>
            <a:r>
              <a:rPr lang="nl-NL" i="1" dirty="0"/>
              <a:t>meebidden</a:t>
            </a:r>
            <a:r>
              <a:rPr lang="nl-NL" dirty="0"/>
              <a:t>. Vragen / luisteren naar spiritualiteit (zullen we samen Gods aangezicht zoeken? Schriftlezing en gebed – God ‘beleven’)</a:t>
            </a:r>
          </a:p>
          <a:p>
            <a:endParaRPr lang="nl-NL" dirty="0"/>
          </a:p>
        </p:txBody>
      </p:sp>
    </p:spTree>
    <p:extLst>
      <p:ext uri="{BB962C8B-B14F-4D97-AF65-F5344CB8AC3E}">
        <p14:creationId xmlns:p14="http://schemas.microsoft.com/office/powerpoint/2010/main" val="28819012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C1A043-B30E-89D5-926A-73053E03EA4D}"/>
              </a:ext>
            </a:extLst>
          </p:cNvPr>
          <p:cNvSpPr>
            <a:spLocks noGrp="1"/>
          </p:cNvSpPr>
          <p:nvPr>
            <p:ph type="title"/>
          </p:nvPr>
        </p:nvSpPr>
        <p:spPr/>
        <p:txBody>
          <a:bodyPr/>
          <a:lstStyle/>
          <a:p>
            <a:r>
              <a:rPr lang="nl-NL" dirty="0"/>
              <a:t>Uit de bijbel lezen</a:t>
            </a:r>
          </a:p>
        </p:txBody>
      </p:sp>
      <p:sp>
        <p:nvSpPr>
          <p:cNvPr id="3" name="Tijdelijke aanduiding voor inhoud 2">
            <a:extLst>
              <a:ext uri="{FF2B5EF4-FFF2-40B4-BE49-F238E27FC236}">
                <a16:creationId xmlns:a16="http://schemas.microsoft.com/office/drawing/2014/main" id="{B194C88D-8E7B-2B52-3D05-4E88217D4D44}"/>
              </a:ext>
            </a:extLst>
          </p:cNvPr>
          <p:cNvSpPr>
            <a:spLocks noGrp="1"/>
          </p:cNvSpPr>
          <p:nvPr>
            <p:ph idx="1"/>
          </p:nvPr>
        </p:nvSpPr>
        <p:spPr/>
        <p:txBody>
          <a:bodyPr/>
          <a:lstStyle/>
          <a:p>
            <a:r>
              <a:rPr lang="nl-NL" dirty="0"/>
              <a:t>Je kunt in het gesprek verwijzen naar de Schrift. ‘Dit doet me denken aan David die in psalm…’.</a:t>
            </a:r>
          </a:p>
          <a:p>
            <a:r>
              <a:rPr lang="nl-NL" dirty="0"/>
              <a:t>Je kunt ook uit de bijbel lezen. Dat doe je om aan te sluiten bij het gevoel van mensen, of om hen te onderwijzen of om hen uit te dagen.</a:t>
            </a:r>
          </a:p>
          <a:p>
            <a:r>
              <a:rPr lang="nl-NL" dirty="0"/>
              <a:t>Lees een kort stukje en zeg er altijd iets bij.</a:t>
            </a:r>
          </a:p>
          <a:p>
            <a:r>
              <a:rPr lang="nl-NL" dirty="0"/>
              <a:t>Je brengt lijntjes uit het gesprek samen rond de schriftlezing. Daaruit blijkt of je geluisterd hebt!</a:t>
            </a:r>
          </a:p>
          <a:p>
            <a:pPr marL="0" indent="0">
              <a:buNone/>
            </a:pPr>
            <a:endParaRPr lang="nl-NL" dirty="0"/>
          </a:p>
        </p:txBody>
      </p:sp>
    </p:spTree>
    <p:extLst>
      <p:ext uri="{BB962C8B-B14F-4D97-AF65-F5344CB8AC3E}">
        <p14:creationId xmlns:p14="http://schemas.microsoft.com/office/powerpoint/2010/main" val="1878815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095575-4599-7418-4DDC-A38FB4BF3AB3}"/>
              </a:ext>
            </a:extLst>
          </p:cNvPr>
          <p:cNvSpPr>
            <a:spLocks noGrp="1"/>
          </p:cNvSpPr>
          <p:nvPr>
            <p:ph type="title"/>
          </p:nvPr>
        </p:nvSpPr>
        <p:spPr/>
        <p:txBody>
          <a:bodyPr/>
          <a:lstStyle/>
          <a:p>
            <a:r>
              <a:rPr lang="nl-NL" dirty="0"/>
              <a:t>Wat lees je uit de bijbel?</a:t>
            </a:r>
          </a:p>
        </p:txBody>
      </p:sp>
      <p:sp>
        <p:nvSpPr>
          <p:cNvPr id="3" name="Tijdelijke aanduiding voor inhoud 2">
            <a:extLst>
              <a:ext uri="{FF2B5EF4-FFF2-40B4-BE49-F238E27FC236}">
                <a16:creationId xmlns:a16="http://schemas.microsoft.com/office/drawing/2014/main" id="{21A98849-A00A-89AA-64C8-77BEBD310300}"/>
              </a:ext>
            </a:extLst>
          </p:cNvPr>
          <p:cNvSpPr>
            <a:spLocks noGrp="1"/>
          </p:cNvSpPr>
          <p:nvPr>
            <p:ph idx="1"/>
          </p:nvPr>
        </p:nvSpPr>
        <p:spPr/>
        <p:txBody>
          <a:bodyPr/>
          <a:lstStyle/>
          <a:p>
            <a:r>
              <a:rPr lang="nl-NL" dirty="0"/>
              <a:t>Je kunt thuis bij je voorbereiding al een schriftlezing uitkiezen, maar dan loop je het risico dat die niet bij het gesprek zal passen.</a:t>
            </a:r>
          </a:p>
          <a:p>
            <a:r>
              <a:rPr lang="nl-NL" dirty="0"/>
              <a:t>Je kunt het gesprek ingaan en erop vertrouwen dat de Heilige Geest je zal leiden naar een passend </a:t>
            </a:r>
            <a:r>
              <a:rPr lang="nl-NL" dirty="0" err="1"/>
              <a:t>schriftwoord</a:t>
            </a:r>
            <a:r>
              <a:rPr lang="nl-NL" dirty="0"/>
              <a:t>.</a:t>
            </a:r>
          </a:p>
          <a:p>
            <a:r>
              <a:rPr lang="nl-NL" dirty="0"/>
              <a:t>Niet onverstandig is om achterin je bijbeltje een lijstje te hebben met geschikte schriftlezingen.</a:t>
            </a:r>
          </a:p>
          <a:p>
            <a:r>
              <a:rPr lang="nl-NL" dirty="0"/>
              <a:t>Tegenwoordig kun je ook AI raadplegen voor een geschikte schriftlezing bij bepaalde thema’s.</a:t>
            </a:r>
          </a:p>
        </p:txBody>
      </p:sp>
    </p:spTree>
    <p:extLst>
      <p:ext uri="{BB962C8B-B14F-4D97-AF65-F5344CB8AC3E}">
        <p14:creationId xmlns:p14="http://schemas.microsoft.com/office/powerpoint/2010/main" val="2246732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0B815E7-A9C9-026E-97EC-92FCC9D97B72}"/>
              </a:ext>
            </a:extLst>
          </p:cNvPr>
          <p:cNvSpPr>
            <a:spLocks noGrp="1"/>
          </p:cNvSpPr>
          <p:nvPr>
            <p:ph type="title"/>
          </p:nvPr>
        </p:nvSpPr>
        <p:spPr/>
        <p:txBody>
          <a:bodyPr/>
          <a:lstStyle/>
          <a:p>
            <a:r>
              <a:rPr lang="nl-NL" dirty="0"/>
              <a:t>Bidden en zingen</a:t>
            </a:r>
          </a:p>
        </p:txBody>
      </p:sp>
      <p:sp>
        <p:nvSpPr>
          <p:cNvPr id="3" name="Tijdelijke aanduiding voor inhoud 2">
            <a:extLst>
              <a:ext uri="{FF2B5EF4-FFF2-40B4-BE49-F238E27FC236}">
                <a16:creationId xmlns:a16="http://schemas.microsoft.com/office/drawing/2014/main" id="{6CF7C5DE-AFA6-A6AA-2A6D-CFFB4788A5A2}"/>
              </a:ext>
            </a:extLst>
          </p:cNvPr>
          <p:cNvSpPr>
            <a:spLocks noGrp="1"/>
          </p:cNvSpPr>
          <p:nvPr>
            <p:ph idx="1"/>
          </p:nvPr>
        </p:nvSpPr>
        <p:spPr/>
        <p:txBody>
          <a:bodyPr/>
          <a:lstStyle/>
          <a:p>
            <a:r>
              <a:rPr lang="nl-NL" dirty="0"/>
              <a:t>In gebed leg je wat besproken is voor God neer. Hij is ook aanwezig!</a:t>
            </a:r>
          </a:p>
          <a:p>
            <a:r>
              <a:rPr lang="nl-NL" dirty="0"/>
              <a:t>Zeg geen dingen in het gebed als aanvulling op het gesprek. (Laat staan dat daar een vermaning voor het eerst in klinkt!)</a:t>
            </a:r>
          </a:p>
          <a:p>
            <a:r>
              <a:rPr lang="nl-NL" dirty="0"/>
              <a:t>Je communiceert niet via God naar je gesprekspartner. Het moet een eerlijk gebed zijn van alle aanwezigen samen.</a:t>
            </a:r>
          </a:p>
          <a:p>
            <a:r>
              <a:rPr lang="nl-NL" dirty="0"/>
              <a:t>Je kunt ook iedere aanwezige laten bidden.</a:t>
            </a:r>
          </a:p>
          <a:p>
            <a:r>
              <a:rPr lang="nl-NL" dirty="0"/>
              <a:t>Vergeet niet dat zingen ook een verdieping kan bieden aan het geloofsgesprek.</a:t>
            </a:r>
          </a:p>
        </p:txBody>
      </p:sp>
    </p:spTree>
    <p:extLst>
      <p:ext uri="{BB962C8B-B14F-4D97-AF65-F5344CB8AC3E}">
        <p14:creationId xmlns:p14="http://schemas.microsoft.com/office/powerpoint/2010/main" val="2672465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C0324F-5D3D-4F7A-BEAE-3CACFC58E1DC}"/>
              </a:ext>
            </a:extLst>
          </p:cNvPr>
          <p:cNvSpPr>
            <a:spLocks noGrp="1"/>
          </p:cNvSpPr>
          <p:nvPr>
            <p:ph type="title"/>
          </p:nvPr>
        </p:nvSpPr>
        <p:spPr/>
        <p:txBody>
          <a:bodyPr/>
          <a:lstStyle/>
          <a:p>
            <a:r>
              <a:rPr lang="nl-NL" dirty="0"/>
              <a:t>Het geloofsgesprek en leeftijden</a:t>
            </a:r>
          </a:p>
        </p:txBody>
      </p:sp>
      <p:sp>
        <p:nvSpPr>
          <p:cNvPr id="3" name="Tijdelijke aanduiding voor inhoud 2">
            <a:extLst>
              <a:ext uri="{FF2B5EF4-FFF2-40B4-BE49-F238E27FC236}">
                <a16:creationId xmlns:a16="http://schemas.microsoft.com/office/drawing/2014/main" id="{E605ED2D-26A0-4EF7-AD3C-0C98AB9E582D}"/>
              </a:ext>
            </a:extLst>
          </p:cNvPr>
          <p:cNvSpPr>
            <a:spLocks noGrp="1"/>
          </p:cNvSpPr>
          <p:nvPr>
            <p:ph idx="1"/>
          </p:nvPr>
        </p:nvSpPr>
        <p:spPr/>
        <p:txBody>
          <a:bodyPr>
            <a:normAutofit/>
          </a:bodyPr>
          <a:lstStyle/>
          <a:p>
            <a:r>
              <a:rPr lang="nl-NL" dirty="0"/>
              <a:t>Met kleintjes lukt het wel om over God te praten. Ze komen zelf met eigen vragen. Maar pubers is dat lastiger. Jeugdwerkers die hun vertrouwen hebben komen het verst, maar dan wel ‘tussen de bedrijven door.’ </a:t>
            </a:r>
          </a:p>
          <a:p>
            <a:r>
              <a:rPr lang="nl-NL" dirty="0"/>
              <a:t>Thema’s van het hart maken mensen kwetsbaar en dus voorzichtig. Juist volwassenen worden dat, maar bij het echte ouder worden, worden ze soms weer wat opener.</a:t>
            </a:r>
          </a:p>
        </p:txBody>
      </p:sp>
    </p:spTree>
    <p:extLst>
      <p:ext uri="{BB962C8B-B14F-4D97-AF65-F5344CB8AC3E}">
        <p14:creationId xmlns:p14="http://schemas.microsoft.com/office/powerpoint/2010/main" val="352791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324C63-0195-43B8-A9A2-AC0B70D9B0F6}"/>
              </a:ext>
            </a:extLst>
          </p:cNvPr>
          <p:cNvSpPr>
            <a:spLocks noGrp="1"/>
          </p:cNvSpPr>
          <p:nvPr>
            <p:ph type="title"/>
          </p:nvPr>
        </p:nvSpPr>
        <p:spPr/>
        <p:txBody>
          <a:bodyPr/>
          <a:lstStyle/>
          <a:p>
            <a:r>
              <a:rPr lang="nl-NL" dirty="0"/>
              <a:t>Denk hardop en vragen staat vrij</a:t>
            </a:r>
          </a:p>
        </p:txBody>
      </p:sp>
      <p:sp>
        <p:nvSpPr>
          <p:cNvPr id="3" name="Tijdelijke aanduiding voor inhoud 2">
            <a:extLst>
              <a:ext uri="{FF2B5EF4-FFF2-40B4-BE49-F238E27FC236}">
                <a16:creationId xmlns:a16="http://schemas.microsoft.com/office/drawing/2014/main" id="{5A98EA17-5C4E-46BC-A2D0-0AFE44EDBD22}"/>
              </a:ext>
            </a:extLst>
          </p:cNvPr>
          <p:cNvSpPr>
            <a:spLocks noGrp="1"/>
          </p:cNvSpPr>
          <p:nvPr>
            <p:ph idx="1"/>
          </p:nvPr>
        </p:nvSpPr>
        <p:spPr/>
        <p:txBody>
          <a:bodyPr/>
          <a:lstStyle/>
          <a:p>
            <a:r>
              <a:rPr lang="nl-NL" dirty="0"/>
              <a:t>U sluit in het gesprek aan bij wat de ander zegt (anders gaat u preken). U mag op uw beurt in het geloofsgesprek hardop nadenken en u mag alle vragen stellen.</a:t>
            </a:r>
          </a:p>
          <a:p>
            <a:r>
              <a:rPr lang="nl-NL" dirty="0"/>
              <a:t>Houd het dicht bij uzelf: voor mij betekent dit… hoe is dat voor jou…</a:t>
            </a:r>
          </a:p>
          <a:p>
            <a:r>
              <a:rPr lang="nl-NL" dirty="0"/>
              <a:t>Een geloofsgesprek voer je dus niet uit de hoogte. Maar in gelijkwaardigheid.</a:t>
            </a:r>
          </a:p>
          <a:p>
            <a:r>
              <a:rPr lang="nl-NL" dirty="0"/>
              <a:t>Het is niet ‘zenden’, maar een gesprek over en weer.</a:t>
            </a:r>
          </a:p>
          <a:p>
            <a:r>
              <a:rPr lang="nl-NL" dirty="0"/>
              <a:t>Het is niet alleen geven maar ook ontvangen.</a:t>
            </a:r>
          </a:p>
        </p:txBody>
      </p:sp>
    </p:spTree>
    <p:extLst>
      <p:ext uri="{BB962C8B-B14F-4D97-AF65-F5344CB8AC3E}">
        <p14:creationId xmlns:p14="http://schemas.microsoft.com/office/powerpoint/2010/main" val="227053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F66D245-9453-4E35-923D-B62F086A301A}"/>
              </a:ext>
            </a:extLst>
          </p:cNvPr>
          <p:cNvSpPr>
            <a:spLocks noGrp="1"/>
          </p:cNvSpPr>
          <p:nvPr>
            <p:ph type="title"/>
          </p:nvPr>
        </p:nvSpPr>
        <p:spPr/>
        <p:txBody>
          <a:bodyPr/>
          <a:lstStyle/>
          <a:p>
            <a:r>
              <a:rPr lang="nl-NL" dirty="0"/>
              <a:t>Enige valkuilen</a:t>
            </a:r>
          </a:p>
        </p:txBody>
      </p:sp>
      <p:sp>
        <p:nvSpPr>
          <p:cNvPr id="3" name="Tijdelijke aanduiding voor inhoud 2">
            <a:extLst>
              <a:ext uri="{FF2B5EF4-FFF2-40B4-BE49-F238E27FC236}">
                <a16:creationId xmlns:a16="http://schemas.microsoft.com/office/drawing/2014/main" id="{6D29B35C-C558-41BA-A3F4-3C60ED950F36}"/>
              </a:ext>
            </a:extLst>
          </p:cNvPr>
          <p:cNvSpPr>
            <a:spLocks noGrp="1"/>
          </p:cNvSpPr>
          <p:nvPr>
            <p:ph idx="1"/>
          </p:nvPr>
        </p:nvSpPr>
        <p:spPr/>
        <p:txBody>
          <a:bodyPr/>
          <a:lstStyle/>
          <a:p>
            <a:r>
              <a:rPr lang="nl-NL" dirty="0"/>
              <a:t>Praten over het navolgen van de Here Jezus en zelf geen goed voorbeeld zijn.</a:t>
            </a:r>
          </a:p>
          <a:p>
            <a:r>
              <a:rPr lang="nl-NL" dirty="0"/>
              <a:t>Geen onderscheid maken tussen heilige, belangrijke, middelmatige en onbelangrijke zaken voor een gelovige (in geloof en levenswandel).</a:t>
            </a:r>
          </a:p>
          <a:p>
            <a:r>
              <a:rPr lang="nl-NL" dirty="0"/>
              <a:t>Alleen over de kerkelijke praktijken praten.</a:t>
            </a:r>
          </a:p>
          <a:p>
            <a:r>
              <a:rPr lang="nl-NL" dirty="0"/>
              <a:t>In uw eigen denkkader blijven vastzitten.</a:t>
            </a:r>
          </a:p>
          <a:p>
            <a:r>
              <a:rPr lang="nl-NL" dirty="0"/>
              <a:t>In het geloofsgesprek spelen van twee kanten dikwijls andere gevoelens stiekem de hoofdrol (verlangens, irritaties, angst) en die verstoren het gesprek als ze niet uitgesproken worden.</a:t>
            </a:r>
          </a:p>
          <a:p>
            <a:endParaRPr lang="nl-NL" dirty="0"/>
          </a:p>
          <a:p>
            <a:endParaRPr lang="nl-NL" dirty="0"/>
          </a:p>
          <a:p>
            <a:pPr marL="0" indent="0">
              <a:buNone/>
            </a:pPr>
            <a:endParaRPr lang="nl-NL" dirty="0"/>
          </a:p>
        </p:txBody>
      </p:sp>
    </p:spTree>
    <p:extLst>
      <p:ext uri="{BB962C8B-B14F-4D97-AF65-F5344CB8AC3E}">
        <p14:creationId xmlns:p14="http://schemas.microsoft.com/office/powerpoint/2010/main" val="4257761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D76B77-2CAD-F7AF-B887-F118849A1E0F}"/>
              </a:ext>
            </a:extLst>
          </p:cNvPr>
          <p:cNvSpPr>
            <a:spLocks noGrp="1"/>
          </p:cNvSpPr>
          <p:nvPr>
            <p:ph type="title"/>
          </p:nvPr>
        </p:nvSpPr>
        <p:spPr/>
        <p:txBody>
          <a:bodyPr/>
          <a:lstStyle/>
          <a:p>
            <a:r>
              <a:rPr lang="nl-NL" dirty="0"/>
              <a:t>Een nieuwe methode</a:t>
            </a:r>
          </a:p>
        </p:txBody>
      </p:sp>
      <p:sp>
        <p:nvSpPr>
          <p:cNvPr id="3" name="Tijdelijke aanduiding voor inhoud 2">
            <a:extLst>
              <a:ext uri="{FF2B5EF4-FFF2-40B4-BE49-F238E27FC236}">
                <a16:creationId xmlns:a16="http://schemas.microsoft.com/office/drawing/2014/main" id="{45FBA80A-D55F-4AAE-A817-4C6E3B9948BB}"/>
              </a:ext>
            </a:extLst>
          </p:cNvPr>
          <p:cNvSpPr>
            <a:spLocks noGrp="1"/>
          </p:cNvSpPr>
          <p:nvPr>
            <p:ph idx="1"/>
          </p:nvPr>
        </p:nvSpPr>
        <p:spPr/>
        <p:txBody>
          <a:bodyPr/>
          <a:lstStyle/>
          <a:p>
            <a:pPr algn="l" fontAlgn="t">
              <a:spcBef>
                <a:spcPts val="225"/>
              </a:spcBef>
              <a:buNone/>
            </a:pPr>
            <a:r>
              <a:rPr lang="nl-NL" b="0" i="0" dirty="0">
                <a:solidFill>
                  <a:srgbClr val="003399"/>
                </a:solidFill>
                <a:effectLst/>
                <a:latin typeface="Open Sans" panose="020B0606030504020204" pitchFamily="34" charset="0"/>
              </a:rPr>
              <a:t>Geestelijke vorming - gesprekskaarten</a:t>
            </a:r>
          </a:p>
          <a:p>
            <a:pPr algn="l">
              <a:spcAft>
                <a:spcPts val="375"/>
              </a:spcAft>
              <a:buNone/>
            </a:pPr>
            <a:r>
              <a:rPr lang="nl-NL" b="0" i="0" dirty="0">
                <a:solidFill>
                  <a:srgbClr val="999999"/>
                </a:solidFill>
                <a:effectLst/>
                <a:latin typeface="Open Sans" panose="020B0606030504020204" pitchFamily="34" charset="0"/>
                <a:hlinkClick r:id="rId2"/>
              </a:rPr>
              <a:t>Theo Pleizier</a:t>
            </a:r>
            <a:endParaRPr lang="nl-NL" b="0" i="0" dirty="0">
              <a:solidFill>
                <a:srgbClr val="999999"/>
              </a:solidFill>
              <a:effectLst/>
              <a:latin typeface="Open Sans" panose="020B0606030504020204" pitchFamily="34" charset="0"/>
            </a:endParaRPr>
          </a:p>
          <a:p>
            <a:r>
              <a:rPr lang="nl-NL" b="0" i="0" dirty="0">
                <a:solidFill>
                  <a:srgbClr val="001D35"/>
                </a:solidFill>
                <a:effectLst/>
                <a:latin typeface="Google Sans"/>
              </a:rPr>
              <a:t>De gesprekskaartjes zijn een hulpmiddel voor pastorale gesprekken, die een structuur bieden en tegelijkertijd ruimte geven voor vrije en diepgaande gesprekken over thema's die belangrijk zijn voor het geestelijke leven. </a:t>
            </a:r>
          </a:p>
          <a:p>
            <a:r>
              <a:rPr lang="nl-NL" dirty="0">
                <a:solidFill>
                  <a:srgbClr val="001D35"/>
                </a:solidFill>
                <a:latin typeface="Google Sans"/>
              </a:rPr>
              <a:t>U kunt ook eigen gesprekskaarten maken en eens beginnen met jongeren: waarover zou je willen praten?</a:t>
            </a:r>
            <a:endParaRPr lang="nl-NL" dirty="0"/>
          </a:p>
        </p:txBody>
      </p:sp>
    </p:spTree>
    <p:extLst>
      <p:ext uri="{BB962C8B-B14F-4D97-AF65-F5344CB8AC3E}">
        <p14:creationId xmlns:p14="http://schemas.microsoft.com/office/powerpoint/2010/main" val="4333178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8D65C98-A4D8-71EF-F520-B16ECAAAFEDB}"/>
              </a:ext>
            </a:extLst>
          </p:cNvPr>
          <p:cNvSpPr>
            <a:spLocks noGrp="1"/>
          </p:cNvSpPr>
          <p:nvPr>
            <p:ph type="title"/>
          </p:nvPr>
        </p:nvSpPr>
        <p:spPr/>
        <p:txBody>
          <a:bodyPr/>
          <a:lstStyle/>
          <a:p>
            <a:r>
              <a:rPr lang="nl-NL" dirty="0"/>
              <a:t>Oefenen. Hoe spreekt u over God? Welke schriftlezing?</a:t>
            </a:r>
          </a:p>
        </p:txBody>
      </p:sp>
      <p:sp>
        <p:nvSpPr>
          <p:cNvPr id="3" name="Tijdelijke aanduiding voor inhoud 2">
            <a:extLst>
              <a:ext uri="{FF2B5EF4-FFF2-40B4-BE49-F238E27FC236}">
                <a16:creationId xmlns:a16="http://schemas.microsoft.com/office/drawing/2014/main" id="{9C0C37B1-34AE-7C33-16F8-C0ECC7F34A60}"/>
              </a:ext>
            </a:extLst>
          </p:cNvPr>
          <p:cNvSpPr>
            <a:spLocks noGrp="1"/>
          </p:cNvSpPr>
          <p:nvPr>
            <p:ph idx="1"/>
          </p:nvPr>
        </p:nvSpPr>
        <p:spPr/>
        <p:txBody>
          <a:bodyPr/>
          <a:lstStyle/>
          <a:p>
            <a:r>
              <a:rPr lang="nl-NL" dirty="0"/>
              <a:t>U bezoekt iemand die ongeneselijk ziek is. </a:t>
            </a:r>
          </a:p>
          <a:p>
            <a:r>
              <a:rPr lang="nl-NL" dirty="0"/>
              <a:t>U spreekt een jongere met verdriet. Zijn vader is gestorven. </a:t>
            </a:r>
          </a:p>
          <a:p>
            <a:r>
              <a:rPr lang="nl-NL" dirty="0"/>
              <a:t>U spreekt een randkerkelijke twijfelaar.</a:t>
            </a:r>
          </a:p>
          <a:p>
            <a:r>
              <a:rPr lang="nl-NL" dirty="0"/>
              <a:t>U spreekt een jongere die gaat trouwen.</a:t>
            </a:r>
          </a:p>
          <a:p>
            <a:r>
              <a:rPr lang="nl-NL" dirty="0"/>
              <a:t>U spreekt iemand bij wie </a:t>
            </a:r>
            <a:r>
              <a:rPr lang="nl-NL"/>
              <a:t>alles goed gaat.</a:t>
            </a:r>
            <a:endParaRPr lang="nl-NL" dirty="0"/>
          </a:p>
        </p:txBody>
      </p:sp>
    </p:spTree>
    <p:extLst>
      <p:ext uri="{BB962C8B-B14F-4D97-AF65-F5344CB8AC3E}">
        <p14:creationId xmlns:p14="http://schemas.microsoft.com/office/powerpoint/2010/main" val="3484347797"/>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TotalTime>
  <Words>1143</Words>
  <Application>Microsoft Office PowerPoint</Application>
  <PresentationFormat>Breedbeeld</PresentationFormat>
  <Paragraphs>78</Paragraphs>
  <Slides>16</Slides>
  <Notes>0</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16</vt:i4>
      </vt:variant>
    </vt:vector>
  </HeadingPairs>
  <TitlesOfParts>
    <vt:vector size="22" baseType="lpstr">
      <vt:lpstr>Arial</vt:lpstr>
      <vt:lpstr>Calibri</vt:lpstr>
      <vt:lpstr>Calibri Light</vt:lpstr>
      <vt:lpstr>Google Sans</vt:lpstr>
      <vt:lpstr>Open Sans</vt:lpstr>
      <vt:lpstr>Kantoorthema</vt:lpstr>
      <vt:lpstr>Het geloofsgesprek in het pastoraat</vt:lpstr>
      <vt:lpstr>Stellingen vooraf</vt:lpstr>
      <vt:lpstr>Schroom</vt:lpstr>
      <vt:lpstr>De kern</vt:lpstr>
      <vt:lpstr>Het doel van geloofsgesprekken</vt:lpstr>
      <vt:lpstr>Hoe direct brengen we het Evangelie?</vt:lpstr>
      <vt:lpstr>PowerPoint-presentatie</vt:lpstr>
      <vt:lpstr>Wandelen op heilige grond</vt:lpstr>
      <vt:lpstr>Uit de bijbel lezen</vt:lpstr>
      <vt:lpstr>Wat lees je uit de bijbel?</vt:lpstr>
      <vt:lpstr>Bidden en zingen</vt:lpstr>
      <vt:lpstr>Het geloofsgesprek en leeftijden</vt:lpstr>
      <vt:lpstr>Denk hardop en vragen staat vrij</vt:lpstr>
      <vt:lpstr>Enige valkuilen</vt:lpstr>
      <vt:lpstr>Een nieuwe methode</vt:lpstr>
      <vt:lpstr>Oefenen. Hoe spreekt u over God? Welke schriftlezing?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Het geloofsgesprek thuis met de kinderen</dc:title>
  <dc:creator>Voet van der, Nico</dc:creator>
  <cp:lastModifiedBy>Nico van der Voet</cp:lastModifiedBy>
  <cp:revision>3</cp:revision>
  <dcterms:created xsi:type="dcterms:W3CDTF">2021-11-10T08:28:21Z</dcterms:created>
  <dcterms:modified xsi:type="dcterms:W3CDTF">2025-06-03T21:56:41Z</dcterms:modified>
</cp:coreProperties>
</file>