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82" r:id="rId3"/>
    <p:sldId id="278" r:id="rId4"/>
    <p:sldId id="273" r:id="rId5"/>
    <p:sldId id="274" r:id="rId6"/>
    <p:sldId id="261" r:id="rId7"/>
    <p:sldId id="277" r:id="rId8"/>
    <p:sldId id="279" r:id="rId9"/>
    <p:sldId id="257" r:id="rId10"/>
    <p:sldId id="258" r:id="rId11"/>
    <p:sldId id="283" r:id="rId12"/>
    <p:sldId id="263" r:id="rId13"/>
    <p:sldId id="284" r:id="rId14"/>
    <p:sldId id="264" r:id="rId15"/>
    <p:sldId id="265" r:id="rId16"/>
    <p:sldId id="266" r:id="rId17"/>
    <p:sldId id="267" r:id="rId18"/>
    <p:sldId id="275" r:id="rId19"/>
    <p:sldId id="276" r:id="rId20"/>
    <p:sldId id="270" r:id="rId21"/>
    <p:sldId id="269" r:id="rId22"/>
    <p:sldId id="268" r:id="rId23"/>
    <p:sldId id="285" r:id="rId24"/>
    <p:sldId id="281" r:id="rId25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B23367-09D5-4EC4-BF2A-E08556C3E44E}" v="7" dt="2023-10-03T16:08:47.3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57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 van der Voet" userId="9e6fc3e6dead0faa" providerId="LiveId" clId="{23B23367-09D5-4EC4-BF2A-E08556C3E44E}"/>
    <pc:docChg chg="undo custSel addSld delSld modSld">
      <pc:chgData name="Nico van der Voet" userId="9e6fc3e6dead0faa" providerId="LiveId" clId="{23B23367-09D5-4EC4-BF2A-E08556C3E44E}" dt="2023-10-05T09:07:17.259" v="2295" actId="20577"/>
      <pc:docMkLst>
        <pc:docMk/>
      </pc:docMkLst>
      <pc:sldChg chg="modSp mod">
        <pc:chgData name="Nico van der Voet" userId="9e6fc3e6dead0faa" providerId="LiveId" clId="{23B23367-09D5-4EC4-BF2A-E08556C3E44E}" dt="2023-10-03T14:51:54.274" v="1248" actId="6549"/>
        <pc:sldMkLst>
          <pc:docMk/>
          <pc:sldMk cId="0" sldId="258"/>
        </pc:sldMkLst>
        <pc:spChg chg="mod">
          <ac:chgData name="Nico van der Voet" userId="9e6fc3e6dead0faa" providerId="LiveId" clId="{23B23367-09D5-4EC4-BF2A-E08556C3E44E}" dt="2023-10-03T14:51:54.274" v="1248" actId="6549"/>
          <ac:spMkLst>
            <pc:docMk/>
            <pc:sldMk cId="0" sldId="258"/>
            <ac:spMk id="3" creationId="{00000000-0000-0000-0000-000000000000}"/>
          </ac:spMkLst>
        </pc:spChg>
      </pc:sldChg>
      <pc:sldChg chg="modSp mod">
        <pc:chgData name="Nico van der Voet" userId="9e6fc3e6dead0faa" providerId="LiveId" clId="{23B23367-09D5-4EC4-BF2A-E08556C3E44E}" dt="2023-10-03T15:29:30.603" v="1622" actId="20577"/>
        <pc:sldMkLst>
          <pc:docMk/>
          <pc:sldMk cId="0" sldId="261"/>
        </pc:sldMkLst>
        <pc:spChg chg="mod">
          <ac:chgData name="Nico van der Voet" userId="9e6fc3e6dead0faa" providerId="LiveId" clId="{23B23367-09D5-4EC4-BF2A-E08556C3E44E}" dt="2023-10-03T15:29:30.603" v="1622" actId="20577"/>
          <ac:spMkLst>
            <pc:docMk/>
            <pc:sldMk cId="0" sldId="261"/>
            <ac:spMk id="3" creationId="{00000000-0000-0000-0000-000000000000}"/>
          </ac:spMkLst>
        </pc:spChg>
      </pc:sldChg>
      <pc:sldChg chg="modSp del mod">
        <pc:chgData name="Nico van der Voet" userId="9e6fc3e6dead0faa" providerId="LiveId" clId="{23B23367-09D5-4EC4-BF2A-E08556C3E44E}" dt="2023-10-03T14:58:13.118" v="1535" actId="2696"/>
        <pc:sldMkLst>
          <pc:docMk/>
          <pc:sldMk cId="0" sldId="262"/>
        </pc:sldMkLst>
        <pc:spChg chg="mod">
          <ac:chgData name="Nico van der Voet" userId="9e6fc3e6dead0faa" providerId="LiveId" clId="{23B23367-09D5-4EC4-BF2A-E08556C3E44E}" dt="2023-10-03T13:51:54.639" v="751" actId="20577"/>
          <ac:spMkLst>
            <pc:docMk/>
            <pc:sldMk cId="0" sldId="262"/>
            <ac:spMk id="3" creationId="{00000000-0000-0000-0000-000000000000}"/>
          </ac:spMkLst>
        </pc:spChg>
      </pc:sldChg>
      <pc:sldChg chg="modSp mod">
        <pc:chgData name="Nico van der Voet" userId="9e6fc3e6dead0faa" providerId="LiveId" clId="{23B23367-09D5-4EC4-BF2A-E08556C3E44E}" dt="2023-10-03T14:52:16.370" v="1249" actId="6549"/>
        <pc:sldMkLst>
          <pc:docMk/>
          <pc:sldMk cId="0" sldId="264"/>
        </pc:sldMkLst>
        <pc:spChg chg="mod">
          <ac:chgData name="Nico van der Voet" userId="9e6fc3e6dead0faa" providerId="LiveId" clId="{23B23367-09D5-4EC4-BF2A-E08556C3E44E}" dt="2023-10-03T14:52:16.370" v="1249" actId="6549"/>
          <ac:spMkLst>
            <pc:docMk/>
            <pc:sldMk cId="0" sldId="264"/>
            <ac:spMk id="3" creationId="{00000000-0000-0000-0000-000000000000}"/>
          </ac:spMkLst>
        </pc:spChg>
      </pc:sldChg>
      <pc:sldChg chg="modSp mod">
        <pc:chgData name="Nico van der Voet" userId="9e6fc3e6dead0faa" providerId="LiveId" clId="{23B23367-09D5-4EC4-BF2A-E08556C3E44E}" dt="2023-10-03T15:31:04.413" v="1674" actId="27636"/>
        <pc:sldMkLst>
          <pc:docMk/>
          <pc:sldMk cId="0" sldId="266"/>
        </pc:sldMkLst>
        <pc:spChg chg="mod">
          <ac:chgData name="Nico van der Voet" userId="9e6fc3e6dead0faa" providerId="LiveId" clId="{23B23367-09D5-4EC4-BF2A-E08556C3E44E}" dt="2023-10-03T15:31:04.413" v="1674" actId="27636"/>
          <ac:spMkLst>
            <pc:docMk/>
            <pc:sldMk cId="0" sldId="266"/>
            <ac:spMk id="3" creationId="{00000000-0000-0000-0000-000000000000}"/>
          </ac:spMkLst>
        </pc:spChg>
      </pc:sldChg>
      <pc:sldChg chg="modSp mod">
        <pc:chgData name="Nico van der Voet" userId="9e6fc3e6dead0faa" providerId="LiveId" clId="{23B23367-09D5-4EC4-BF2A-E08556C3E44E}" dt="2023-10-03T14:48:52.177" v="1239" actId="20577"/>
        <pc:sldMkLst>
          <pc:docMk/>
          <pc:sldMk cId="0" sldId="267"/>
        </pc:sldMkLst>
        <pc:spChg chg="mod">
          <ac:chgData name="Nico van der Voet" userId="9e6fc3e6dead0faa" providerId="LiveId" clId="{23B23367-09D5-4EC4-BF2A-E08556C3E44E}" dt="2023-10-03T14:48:52.177" v="1239" actId="20577"/>
          <ac:spMkLst>
            <pc:docMk/>
            <pc:sldMk cId="0" sldId="267"/>
            <ac:spMk id="3" creationId="{00000000-0000-0000-0000-000000000000}"/>
          </ac:spMkLst>
        </pc:spChg>
      </pc:sldChg>
      <pc:sldChg chg="modSp mod">
        <pc:chgData name="Nico van der Voet" userId="9e6fc3e6dead0faa" providerId="LiveId" clId="{23B23367-09D5-4EC4-BF2A-E08556C3E44E}" dt="2023-10-03T15:02:12.233" v="1611" actId="20577"/>
        <pc:sldMkLst>
          <pc:docMk/>
          <pc:sldMk cId="0" sldId="269"/>
        </pc:sldMkLst>
        <pc:spChg chg="mod">
          <ac:chgData name="Nico van der Voet" userId="9e6fc3e6dead0faa" providerId="LiveId" clId="{23B23367-09D5-4EC4-BF2A-E08556C3E44E}" dt="2023-10-03T15:02:12.233" v="1611" actId="20577"/>
          <ac:spMkLst>
            <pc:docMk/>
            <pc:sldMk cId="0" sldId="269"/>
            <ac:spMk id="3" creationId="{00000000-0000-0000-0000-000000000000}"/>
          </ac:spMkLst>
        </pc:spChg>
      </pc:sldChg>
      <pc:sldChg chg="del">
        <pc:chgData name="Nico van der Voet" userId="9e6fc3e6dead0faa" providerId="LiveId" clId="{23B23367-09D5-4EC4-BF2A-E08556C3E44E}" dt="2023-10-03T14:36:48.927" v="752" actId="2696"/>
        <pc:sldMkLst>
          <pc:docMk/>
          <pc:sldMk cId="3528262838" sldId="271"/>
        </pc:sldMkLst>
      </pc:sldChg>
      <pc:sldChg chg="modSp mod">
        <pc:chgData name="Nico van der Voet" userId="9e6fc3e6dead0faa" providerId="LiveId" clId="{23B23367-09D5-4EC4-BF2A-E08556C3E44E}" dt="2023-10-03T14:50:15.009" v="1247" actId="20577"/>
        <pc:sldMkLst>
          <pc:docMk/>
          <pc:sldMk cId="903827428" sldId="273"/>
        </pc:sldMkLst>
        <pc:spChg chg="mod">
          <ac:chgData name="Nico van der Voet" userId="9e6fc3e6dead0faa" providerId="LiveId" clId="{23B23367-09D5-4EC4-BF2A-E08556C3E44E}" dt="2023-10-03T14:50:15.009" v="1247" actId="20577"/>
          <ac:spMkLst>
            <pc:docMk/>
            <pc:sldMk cId="903827428" sldId="273"/>
            <ac:spMk id="3" creationId="{00000000-0000-0000-0000-000000000000}"/>
          </ac:spMkLst>
        </pc:spChg>
      </pc:sldChg>
      <pc:sldChg chg="modSp mod">
        <pc:chgData name="Nico van der Voet" userId="9e6fc3e6dead0faa" providerId="LiveId" clId="{23B23367-09D5-4EC4-BF2A-E08556C3E44E}" dt="2023-10-03T14:42:30.199" v="996" actId="20577"/>
        <pc:sldMkLst>
          <pc:docMk/>
          <pc:sldMk cId="1571492145" sldId="274"/>
        </pc:sldMkLst>
        <pc:spChg chg="mod">
          <ac:chgData name="Nico van der Voet" userId="9e6fc3e6dead0faa" providerId="LiveId" clId="{23B23367-09D5-4EC4-BF2A-E08556C3E44E}" dt="2023-10-03T14:42:30.199" v="996" actId="20577"/>
          <ac:spMkLst>
            <pc:docMk/>
            <pc:sldMk cId="1571492145" sldId="274"/>
            <ac:spMk id="3" creationId="{00000000-0000-0000-0000-000000000000}"/>
          </ac:spMkLst>
        </pc:spChg>
      </pc:sldChg>
      <pc:sldChg chg="modSp mod">
        <pc:chgData name="Nico van der Voet" userId="9e6fc3e6dead0faa" providerId="LiveId" clId="{23B23367-09D5-4EC4-BF2A-E08556C3E44E}" dt="2023-10-03T14:39:20.932" v="805" actId="20577"/>
        <pc:sldMkLst>
          <pc:docMk/>
          <pc:sldMk cId="1304062996" sldId="275"/>
        </pc:sldMkLst>
        <pc:spChg chg="mod">
          <ac:chgData name="Nico van der Voet" userId="9e6fc3e6dead0faa" providerId="LiveId" clId="{23B23367-09D5-4EC4-BF2A-E08556C3E44E}" dt="2023-10-03T14:39:20.932" v="805" actId="20577"/>
          <ac:spMkLst>
            <pc:docMk/>
            <pc:sldMk cId="1304062996" sldId="275"/>
            <ac:spMk id="3" creationId="{00000000-0000-0000-0000-000000000000}"/>
          </ac:spMkLst>
        </pc:spChg>
      </pc:sldChg>
      <pc:sldChg chg="modSp new mod">
        <pc:chgData name="Nico van der Voet" userId="9e6fc3e6dead0faa" providerId="LiveId" clId="{23B23367-09D5-4EC4-BF2A-E08556C3E44E}" dt="2023-10-03T13:46:49.945" v="417" actId="20577"/>
        <pc:sldMkLst>
          <pc:docMk/>
          <pc:sldMk cId="170767398" sldId="278"/>
        </pc:sldMkLst>
        <pc:spChg chg="mod">
          <ac:chgData name="Nico van der Voet" userId="9e6fc3e6dead0faa" providerId="LiveId" clId="{23B23367-09D5-4EC4-BF2A-E08556C3E44E}" dt="2023-10-03T13:39:56.946" v="10" actId="20577"/>
          <ac:spMkLst>
            <pc:docMk/>
            <pc:sldMk cId="170767398" sldId="278"/>
            <ac:spMk id="2" creationId="{F0AF7C55-2F4F-C27B-4066-BF0380D934F0}"/>
          </ac:spMkLst>
        </pc:spChg>
        <pc:spChg chg="mod">
          <ac:chgData name="Nico van der Voet" userId="9e6fc3e6dead0faa" providerId="LiveId" clId="{23B23367-09D5-4EC4-BF2A-E08556C3E44E}" dt="2023-10-03T13:46:49.945" v="417" actId="20577"/>
          <ac:spMkLst>
            <pc:docMk/>
            <pc:sldMk cId="170767398" sldId="278"/>
            <ac:spMk id="3" creationId="{C92CAC95-1279-C446-B619-53BCDDF35EC8}"/>
          </ac:spMkLst>
        </pc:spChg>
      </pc:sldChg>
      <pc:sldChg chg="modSp new mod">
        <pc:chgData name="Nico van der Voet" userId="9e6fc3e6dead0faa" providerId="LiveId" clId="{23B23367-09D5-4EC4-BF2A-E08556C3E44E}" dt="2023-10-03T15:30:07.041" v="1639" actId="20577"/>
        <pc:sldMkLst>
          <pc:docMk/>
          <pc:sldMk cId="3072795430" sldId="279"/>
        </pc:sldMkLst>
        <pc:spChg chg="mod">
          <ac:chgData name="Nico van der Voet" userId="9e6fc3e6dead0faa" providerId="LiveId" clId="{23B23367-09D5-4EC4-BF2A-E08556C3E44E}" dt="2023-10-03T14:53:34.811" v="1275" actId="20577"/>
          <ac:spMkLst>
            <pc:docMk/>
            <pc:sldMk cId="3072795430" sldId="279"/>
            <ac:spMk id="2" creationId="{AD50C727-F9CB-CA8D-65CF-8E560C81425C}"/>
          </ac:spMkLst>
        </pc:spChg>
        <pc:spChg chg="mod">
          <ac:chgData name="Nico van der Voet" userId="9e6fc3e6dead0faa" providerId="LiveId" clId="{23B23367-09D5-4EC4-BF2A-E08556C3E44E}" dt="2023-10-03T15:30:07.041" v="1639" actId="20577"/>
          <ac:spMkLst>
            <pc:docMk/>
            <pc:sldMk cId="3072795430" sldId="279"/>
            <ac:spMk id="3" creationId="{1253FFA3-3559-7937-40D7-82B5FBE491F9}"/>
          </ac:spMkLst>
        </pc:spChg>
      </pc:sldChg>
      <pc:sldChg chg="addSp delSp modSp new del mod">
        <pc:chgData name="Nico van der Voet" userId="9e6fc3e6dead0faa" providerId="LiveId" clId="{23B23367-09D5-4EC4-BF2A-E08556C3E44E}" dt="2023-10-03T16:06:26.761" v="1866" actId="2696"/>
        <pc:sldMkLst>
          <pc:docMk/>
          <pc:sldMk cId="189188811" sldId="280"/>
        </pc:sldMkLst>
        <pc:spChg chg="del">
          <ac:chgData name="Nico van der Voet" userId="9e6fc3e6dead0faa" providerId="LiveId" clId="{23B23367-09D5-4EC4-BF2A-E08556C3E44E}" dt="2023-10-03T15:48:48.142" v="1677" actId="26606"/>
          <ac:spMkLst>
            <pc:docMk/>
            <pc:sldMk cId="189188811" sldId="280"/>
            <ac:spMk id="2" creationId="{ECAD82EF-42FE-54EE-B5C1-52112DE8E742}"/>
          </ac:spMkLst>
        </pc:spChg>
        <pc:spChg chg="del">
          <ac:chgData name="Nico van der Voet" userId="9e6fc3e6dead0faa" providerId="LiveId" clId="{23B23367-09D5-4EC4-BF2A-E08556C3E44E}" dt="2023-10-03T15:48:43.261" v="1676"/>
          <ac:spMkLst>
            <pc:docMk/>
            <pc:sldMk cId="189188811" sldId="280"/>
            <ac:spMk id="3" creationId="{DF5DE4E3-A6FB-60FB-6D51-38FB795BA191}"/>
          </ac:spMkLst>
        </pc:spChg>
        <pc:picChg chg="add mod">
          <ac:chgData name="Nico van der Voet" userId="9e6fc3e6dead0faa" providerId="LiveId" clId="{23B23367-09D5-4EC4-BF2A-E08556C3E44E}" dt="2023-10-03T15:48:48.142" v="1677" actId="26606"/>
          <ac:picMkLst>
            <pc:docMk/>
            <pc:sldMk cId="189188811" sldId="280"/>
            <ac:picMk id="4" creationId="{7FB1F99A-84FB-5A2F-4915-46B053BAE530}"/>
          </ac:picMkLst>
        </pc:picChg>
      </pc:sldChg>
      <pc:sldChg chg="addSp delSp modSp new mod">
        <pc:chgData name="Nico van der Voet" userId="9e6fc3e6dead0faa" providerId="LiveId" clId="{23B23367-09D5-4EC4-BF2A-E08556C3E44E}" dt="2023-10-03T15:50:29.284" v="1707" actId="1076"/>
        <pc:sldMkLst>
          <pc:docMk/>
          <pc:sldMk cId="4098554569" sldId="281"/>
        </pc:sldMkLst>
        <pc:spChg chg="mod">
          <ac:chgData name="Nico van der Voet" userId="9e6fc3e6dead0faa" providerId="LiveId" clId="{23B23367-09D5-4EC4-BF2A-E08556C3E44E}" dt="2023-10-03T15:50:03.836" v="1702" actId="20577"/>
          <ac:spMkLst>
            <pc:docMk/>
            <pc:sldMk cId="4098554569" sldId="281"/>
            <ac:spMk id="2" creationId="{5CAF31B8-2824-9CA7-5DC6-B48705DB5786}"/>
          </ac:spMkLst>
        </pc:spChg>
        <pc:spChg chg="del">
          <ac:chgData name="Nico van der Voet" userId="9e6fc3e6dead0faa" providerId="LiveId" clId="{23B23367-09D5-4EC4-BF2A-E08556C3E44E}" dt="2023-10-03T15:50:07.592" v="1703"/>
          <ac:spMkLst>
            <pc:docMk/>
            <pc:sldMk cId="4098554569" sldId="281"/>
            <ac:spMk id="3" creationId="{399B2231-6307-EC6B-4E1A-C95A41390B9A}"/>
          </ac:spMkLst>
        </pc:spChg>
        <pc:picChg chg="add mod">
          <ac:chgData name="Nico van der Voet" userId="9e6fc3e6dead0faa" providerId="LiveId" clId="{23B23367-09D5-4EC4-BF2A-E08556C3E44E}" dt="2023-10-03T15:50:09.882" v="1704" actId="1076"/>
          <ac:picMkLst>
            <pc:docMk/>
            <pc:sldMk cId="4098554569" sldId="281"/>
            <ac:picMk id="4" creationId="{171B39D2-3F33-2EFA-9EB5-A5EB29916833}"/>
          </ac:picMkLst>
        </pc:picChg>
        <pc:picChg chg="add mod">
          <ac:chgData name="Nico van der Voet" userId="9e6fc3e6dead0faa" providerId="LiveId" clId="{23B23367-09D5-4EC4-BF2A-E08556C3E44E}" dt="2023-10-03T15:50:29.284" v="1707" actId="1076"/>
          <ac:picMkLst>
            <pc:docMk/>
            <pc:sldMk cId="4098554569" sldId="281"/>
            <ac:picMk id="5" creationId="{5E030AEC-84EC-3355-3E16-DF68BB3E8030}"/>
          </ac:picMkLst>
        </pc:picChg>
      </pc:sldChg>
      <pc:sldChg chg="addSp modSp new mod modClrScheme chgLayout">
        <pc:chgData name="Nico van der Voet" userId="9e6fc3e6dead0faa" providerId="LiveId" clId="{23B23367-09D5-4EC4-BF2A-E08556C3E44E}" dt="2023-10-03T15:52:42.994" v="1741" actId="20577"/>
        <pc:sldMkLst>
          <pc:docMk/>
          <pc:sldMk cId="1151915258" sldId="282"/>
        </pc:sldMkLst>
        <pc:spChg chg="add mod">
          <ac:chgData name="Nico van der Voet" userId="9e6fc3e6dead0faa" providerId="LiveId" clId="{23B23367-09D5-4EC4-BF2A-E08556C3E44E}" dt="2023-10-03T15:52:42.994" v="1741" actId="20577"/>
          <ac:spMkLst>
            <pc:docMk/>
            <pc:sldMk cId="1151915258" sldId="282"/>
            <ac:spMk id="7" creationId="{B7475004-35FA-DC29-839A-C62B18BE3765}"/>
          </ac:spMkLst>
        </pc:spChg>
        <pc:picChg chg="add mod">
          <ac:chgData name="Nico van der Voet" userId="9e6fc3e6dead0faa" providerId="LiveId" clId="{23B23367-09D5-4EC4-BF2A-E08556C3E44E}" dt="2023-10-03T15:52:30.078" v="1711" actId="26606"/>
          <ac:picMkLst>
            <pc:docMk/>
            <pc:sldMk cId="1151915258" sldId="282"/>
            <ac:picMk id="2" creationId="{B0AE6CC9-3260-2FA2-19DA-AB246C2C47FC}"/>
          </ac:picMkLst>
        </pc:picChg>
      </pc:sldChg>
      <pc:sldChg chg="addSp new">
        <pc:chgData name="Nico van der Voet" userId="9e6fc3e6dead0faa" providerId="LiveId" clId="{23B23367-09D5-4EC4-BF2A-E08556C3E44E}" dt="2023-10-03T15:54:34.390" v="1743"/>
        <pc:sldMkLst>
          <pc:docMk/>
          <pc:sldMk cId="3730748051" sldId="283"/>
        </pc:sldMkLst>
        <pc:picChg chg="add">
          <ac:chgData name="Nico van der Voet" userId="9e6fc3e6dead0faa" providerId="LiveId" clId="{23B23367-09D5-4EC4-BF2A-E08556C3E44E}" dt="2023-10-03T15:54:34.390" v="1743"/>
          <ac:picMkLst>
            <pc:docMk/>
            <pc:sldMk cId="3730748051" sldId="283"/>
            <ac:picMk id="2" creationId="{55592F28-17AC-A2C3-39FE-D2AB9C040D1F}"/>
          </ac:picMkLst>
        </pc:picChg>
      </pc:sldChg>
      <pc:sldChg chg="addSp new">
        <pc:chgData name="Nico van der Voet" userId="9e6fc3e6dead0faa" providerId="LiveId" clId="{23B23367-09D5-4EC4-BF2A-E08556C3E44E}" dt="2023-10-03T16:08:47.398" v="1869"/>
        <pc:sldMkLst>
          <pc:docMk/>
          <pc:sldMk cId="27086331" sldId="284"/>
        </pc:sldMkLst>
        <pc:picChg chg="add">
          <ac:chgData name="Nico van der Voet" userId="9e6fc3e6dead0faa" providerId="LiveId" clId="{23B23367-09D5-4EC4-BF2A-E08556C3E44E}" dt="2023-10-03T16:08:47.398" v="1869"/>
          <ac:picMkLst>
            <pc:docMk/>
            <pc:sldMk cId="27086331" sldId="284"/>
            <ac:picMk id="2" creationId="{D1C2B20D-E0E4-F30C-C732-C2545ED3761C}"/>
          </ac:picMkLst>
        </pc:picChg>
      </pc:sldChg>
      <pc:sldChg chg="addSp delSp modSp new del mod modClrScheme chgLayout">
        <pc:chgData name="Nico van der Voet" userId="9e6fc3e6dead0faa" providerId="LiveId" clId="{23B23367-09D5-4EC4-BF2A-E08556C3E44E}" dt="2023-10-03T16:06:43.155" v="1867" actId="2696"/>
        <pc:sldMkLst>
          <pc:docMk/>
          <pc:sldMk cId="2725637480" sldId="284"/>
        </pc:sldMkLst>
        <pc:spChg chg="add del mod">
          <ac:chgData name="Nico van der Voet" userId="9e6fc3e6dead0faa" providerId="LiveId" clId="{23B23367-09D5-4EC4-BF2A-E08556C3E44E}" dt="2023-10-03T15:59:34.607" v="1748" actId="26606"/>
          <ac:spMkLst>
            <pc:docMk/>
            <pc:sldMk cId="2725637480" sldId="284"/>
            <ac:spMk id="7" creationId="{5C4CDC9E-CB10-F1E8-44C7-C79A36F56A9E}"/>
          </ac:spMkLst>
        </pc:spChg>
        <pc:spChg chg="add del mod">
          <ac:chgData name="Nico van der Voet" userId="9e6fc3e6dead0faa" providerId="LiveId" clId="{23B23367-09D5-4EC4-BF2A-E08556C3E44E}" dt="2023-10-03T15:59:34.607" v="1748" actId="26606"/>
          <ac:spMkLst>
            <pc:docMk/>
            <pc:sldMk cId="2725637480" sldId="284"/>
            <ac:spMk id="9" creationId="{B22D516A-058C-10F0-7B6D-C93CF3663FE4}"/>
          </ac:spMkLst>
        </pc:spChg>
        <pc:spChg chg="add mod">
          <ac:chgData name="Nico van der Voet" userId="9e6fc3e6dead0faa" providerId="LiveId" clId="{23B23367-09D5-4EC4-BF2A-E08556C3E44E}" dt="2023-10-03T16:01:02.736" v="1865" actId="26606"/>
          <ac:spMkLst>
            <pc:docMk/>
            <pc:sldMk cId="2725637480" sldId="284"/>
            <ac:spMk id="11" creationId="{1C53246F-BB6E-473F-D461-B224777E744A}"/>
          </ac:spMkLst>
        </pc:spChg>
        <pc:spChg chg="add mod">
          <ac:chgData name="Nico van der Voet" userId="9e6fc3e6dead0faa" providerId="LiveId" clId="{23B23367-09D5-4EC4-BF2A-E08556C3E44E}" dt="2023-10-03T16:01:02.736" v="1865" actId="26606"/>
          <ac:spMkLst>
            <pc:docMk/>
            <pc:sldMk cId="2725637480" sldId="284"/>
            <ac:spMk id="12" creationId="{4C3758F1-3BDB-EF67-401C-72C925672D4D}"/>
          </ac:spMkLst>
        </pc:spChg>
        <pc:picChg chg="add mod ord">
          <ac:chgData name="Nico van der Voet" userId="9e6fc3e6dead0faa" providerId="LiveId" clId="{23B23367-09D5-4EC4-BF2A-E08556C3E44E}" dt="2023-10-03T16:01:02.736" v="1865" actId="26606"/>
          <ac:picMkLst>
            <pc:docMk/>
            <pc:sldMk cId="2725637480" sldId="284"/>
            <ac:picMk id="2" creationId="{60634C53-0CBD-3B79-1C42-D97589C989C5}"/>
          </ac:picMkLst>
        </pc:picChg>
      </pc:sldChg>
      <pc:sldChg chg="modSp new mod">
        <pc:chgData name="Nico van der Voet" userId="9e6fc3e6dead0faa" providerId="LiveId" clId="{23B23367-09D5-4EC4-BF2A-E08556C3E44E}" dt="2023-10-05T09:07:17.259" v="2295" actId="20577"/>
        <pc:sldMkLst>
          <pc:docMk/>
          <pc:sldMk cId="741410648" sldId="285"/>
        </pc:sldMkLst>
        <pc:spChg chg="mod">
          <ac:chgData name="Nico van der Voet" userId="9e6fc3e6dead0faa" providerId="LiveId" clId="{23B23367-09D5-4EC4-BF2A-E08556C3E44E}" dt="2023-10-05T08:40:16.063" v="1886" actId="20577"/>
          <ac:spMkLst>
            <pc:docMk/>
            <pc:sldMk cId="741410648" sldId="285"/>
            <ac:spMk id="2" creationId="{B88A3DD1-A134-91CD-A6AA-B5A0C2FBECFB}"/>
          </ac:spMkLst>
        </pc:spChg>
        <pc:spChg chg="mod">
          <ac:chgData name="Nico van der Voet" userId="9e6fc3e6dead0faa" providerId="LiveId" clId="{23B23367-09D5-4EC4-BF2A-E08556C3E44E}" dt="2023-10-05T09:07:17.259" v="2295" actId="20577"/>
          <ac:spMkLst>
            <pc:docMk/>
            <pc:sldMk cId="741410648" sldId="285"/>
            <ac:spMk id="3" creationId="{1C177A87-C095-8B90-471F-94B8D5EC7B66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758F0-4844-4047-A200-F741A99F8931}" type="datetimeFigureOut">
              <a:rPr lang="nl-NL" smtClean="0"/>
              <a:pPr/>
              <a:t>5-10-2023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88EFD8-23E0-465D-88E2-065F16BF208B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735438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61355F-0C45-4315-A56A-F27771D18956}" type="datetimeFigureOut">
              <a:rPr lang="nl-NL" smtClean="0"/>
              <a:t>5-10-2023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199A7E-2FB2-4B19-BE0F-0995439DCA0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4293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199A7E-2FB2-4B19-BE0F-0995439DCA03}" type="slidenum">
              <a:rPr lang="nl-NL" smtClean="0"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62242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het opmaakprofiel van de modelondertitel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5-10-2023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5-10-2023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5-10-2023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5-10-2023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5-10-2023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5-10-2023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5-10-2023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5-10-2023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5-10-2023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5-10-2023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5-10-2023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5EB7E-2600-46D6-A848-75B9F26FFCD7}" type="datetimeFigureOut">
              <a:rPr lang="nl-NL" smtClean="0"/>
              <a:pPr/>
              <a:t>5-10-2023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/>
              <a:t>Grenzen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/>
              <a:t>Eerlijk communiceren over wat u denkt, ook als u iets niet wilt.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B7475004-35FA-DC29-839A-C62B18BE3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err="1"/>
              <a:t>Grenzen</a:t>
            </a:r>
            <a:r>
              <a:rPr lang="en-US" dirty="0"/>
              <a:t> voor </a:t>
            </a:r>
            <a:r>
              <a:rPr lang="en-US" dirty="0" err="1"/>
              <a:t>jou</a:t>
            </a:r>
            <a:r>
              <a:rPr lang="en-US" dirty="0"/>
              <a:t> en de </a:t>
            </a:r>
            <a:r>
              <a:rPr lang="en-US" dirty="0" err="1"/>
              <a:t>ander</a:t>
            </a:r>
            <a:endParaRPr lang="en-US" dirty="0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B0AE6CC9-3260-2FA2-19DA-AB246C2C47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8979" y="1600200"/>
            <a:ext cx="6826042" cy="45259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51915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0AF7C55-2F4F-C27B-4066-BF0380D93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Stellingen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92CAC95-1279-C446-B619-53BCDDF35E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Ik moet mijn grenzen aangeven. Maar ik weet zo dikwijls niet wat mijn grenzen zijn.</a:t>
            </a:r>
          </a:p>
          <a:p>
            <a:r>
              <a:rPr lang="nl-NL" dirty="0"/>
              <a:t>Houd toch op over grenzen. Martha’s zijn ook nodig!</a:t>
            </a:r>
          </a:p>
          <a:p>
            <a:r>
              <a:rPr lang="nl-NL" dirty="0"/>
              <a:t>Als ik eens een keer een grens aangeef, wordt mijn … boos. Dat is ook niet leuk.</a:t>
            </a:r>
          </a:p>
          <a:p>
            <a:r>
              <a:rPr lang="nl-NL" dirty="0"/>
              <a:t>Ik vind het prima als anderen zeggen wat ik moet doen.</a:t>
            </a:r>
          </a:p>
        </p:txBody>
      </p:sp>
    </p:spTree>
    <p:extLst>
      <p:ext uri="{BB962C8B-B14F-4D97-AF65-F5344CB8AC3E}">
        <p14:creationId xmlns:p14="http://schemas.microsoft.com/office/powerpoint/2010/main" val="170767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Een pluim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Er lopen in onze tijd te veel mensen rond die alléén aan zichzelf denken.</a:t>
            </a:r>
          </a:p>
          <a:p>
            <a:r>
              <a:rPr lang="nl-NL" dirty="0"/>
              <a:t>Het is een verademing als mensen willen dienen, zich kunnen aanpassen, dóórgaan als anderen opgeven, zich verantwoordelijk voelen, zich inzetten voor anderen.</a:t>
            </a:r>
          </a:p>
          <a:p>
            <a:r>
              <a:rPr lang="nl-NL" dirty="0"/>
              <a:t>Als u dat laatste doet: u verdient een pluim!</a:t>
            </a:r>
          </a:p>
        </p:txBody>
      </p:sp>
    </p:spTree>
    <p:extLst>
      <p:ext uri="{BB962C8B-B14F-4D97-AF65-F5344CB8AC3E}">
        <p14:creationId xmlns:p14="http://schemas.microsoft.com/office/powerpoint/2010/main" val="9038274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Maar…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U moet het wel volhouden om er te zijn voor anderen!</a:t>
            </a:r>
          </a:p>
          <a:p>
            <a:r>
              <a:rPr lang="nl-NL" dirty="0"/>
              <a:t>Een kaars die licht verspreidt is mooi, maar brandt wel op (burn-out!)…</a:t>
            </a:r>
          </a:p>
          <a:p>
            <a:r>
              <a:rPr lang="nl-NL" dirty="0"/>
              <a:t>U moet zelf ook nog ontspannen blijven en van wat u doet en kiest genieten. U kunt niet altijd zin maken.</a:t>
            </a:r>
          </a:p>
          <a:p>
            <a:r>
              <a:rPr lang="nl-NL" dirty="0"/>
              <a:t>Mensen moeten geen misbruik van u gaan maken of u dat gevoel geven.</a:t>
            </a:r>
          </a:p>
        </p:txBody>
      </p:sp>
    </p:spTree>
    <p:extLst>
      <p:ext uri="{BB962C8B-B14F-4D97-AF65-F5344CB8AC3E}">
        <p14:creationId xmlns:p14="http://schemas.microsoft.com/office/powerpoint/2010/main" val="15714921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Een voorbeeld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U zit </a:t>
            </a:r>
            <a:r>
              <a:rPr lang="en-US" dirty="0" err="1"/>
              <a:t>altijd</a:t>
            </a:r>
            <a:r>
              <a:rPr lang="en-US" dirty="0"/>
              <a:t> </a:t>
            </a:r>
            <a:r>
              <a:rPr lang="en-US" dirty="0" err="1"/>
              <a:t>tussen</a:t>
            </a:r>
            <a:r>
              <a:rPr lang="en-US" dirty="0"/>
              <a:t> </a:t>
            </a:r>
            <a:r>
              <a:rPr lang="en-US" dirty="0" err="1"/>
              <a:t>vuren</a:t>
            </a:r>
            <a:r>
              <a:rPr lang="en-US" dirty="0"/>
              <a:t>. </a:t>
            </a:r>
            <a:r>
              <a:rPr lang="en-US" dirty="0" err="1"/>
              <a:t>Uw</a:t>
            </a:r>
            <a:r>
              <a:rPr lang="en-US" dirty="0"/>
              <a:t> </a:t>
            </a:r>
            <a:r>
              <a:rPr lang="en-US" dirty="0" err="1"/>
              <a:t>gezin</a:t>
            </a:r>
            <a:r>
              <a:rPr lang="en-US" dirty="0"/>
              <a:t> </a:t>
            </a:r>
            <a:r>
              <a:rPr lang="en-US" dirty="0" err="1"/>
              <a:t>vraagt</a:t>
            </a:r>
            <a:r>
              <a:rPr lang="en-US" dirty="0"/>
              <a:t> </a:t>
            </a:r>
            <a:r>
              <a:rPr lang="en-US" dirty="0" err="1"/>
              <a:t>aandacht</a:t>
            </a:r>
            <a:r>
              <a:rPr lang="en-US" dirty="0"/>
              <a:t>. </a:t>
            </a:r>
            <a:r>
              <a:rPr lang="en-US" dirty="0" err="1"/>
              <a:t>Uw</a:t>
            </a:r>
            <a:r>
              <a:rPr lang="en-US" dirty="0"/>
              <a:t> </a:t>
            </a:r>
            <a:r>
              <a:rPr lang="en-US" dirty="0" err="1"/>
              <a:t>baan</a:t>
            </a:r>
            <a:r>
              <a:rPr lang="en-US" dirty="0"/>
              <a:t> </a:t>
            </a:r>
            <a:r>
              <a:rPr lang="en-US" dirty="0" err="1"/>
              <a:t>kost</a:t>
            </a:r>
            <a:r>
              <a:rPr lang="en-US" dirty="0"/>
              <a:t> </a:t>
            </a:r>
            <a:r>
              <a:rPr lang="en-US" dirty="0" err="1"/>
              <a:t>tijd</a:t>
            </a:r>
            <a:r>
              <a:rPr lang="en-US" dirty="0"/>
              <a:t>. De </a:t>
            </a:r>
            <a:r>
              <a:rPr lang="en-US" dirty="0" err="1"/>
              <a:t>kerk</a:t>
            </a:r>
            <a:r>
              <a:rPr lang="en-US" dirty="0"/>
              <a:t> </a:t>
            </a:r>
            <a:r>
              <a:rPr lang="en-US" dirty="0" err="1"/>
              <a:t>vraagt</a:t>
            </a:r>
            <a:r>
              <a:rPr lang="en-US" dirty="0"/>
              <a:t> </a:t>
            </a:r>
            <a:r>
              <a:rPr lang="en-US" dirty="0" err="1"/>
              <a:t>dingen</a:t>
            </a:r>
            <a:r>
              <a:rPr lang="en-US" dirty="0"/>
              <a:t>. U </a:t>
            </a:r>
            <a:r>
              <a:rPr lang="en-US" dirty="0" err="1"/>
              <a:t>schiet</a:t>
            </a:r>
            <a:r>
              <a:rPr lang="en-US" dirty="0"/>
              <a:t> voor </a:t>
            </a:r>
            <a:r>
              <a:rPr lang="en-US" dirty="0" err="1"/>
              <a:t>uw</a:t>
            </a:r>
            <a:r>
              <a:rPr lang="en-US" dirty="0"/>
              <a:t> </a:t>
            </a:r>
            <a:r>
              <a:rPr lang="en-US" dirty="0" err="1"/>
              <a:t>gevoel</a:t>
            </a:r>
            <a:r>
              <a:rPr lang="en-US" dirty="0"/>
              <a:t> </a:t>
            </a:r>
            <a:r>
              <a:rPr lang="en-US" dirty="0" err="1"/>
              <a:t>overal</a:t>
            </a:r>
            <a:r>
              <a:rPr lang="en-US" dirty="0"/>
              <a:t> te </a:t>
            </a:r>
            <a:r>
              <a:rPr lang="en-US" dirty="0" err="1"/>
              <a:t>kort</a:t>
            </a:r>
            <a:r>
              <a:rPr lang="en-US" dirty="0"/>
              <a:t>. Dan </a:t>
            </a:r>
            <a:r>
              <a:rPr lang="en-US" dirty="0" err="1"/>
              <a:t>vraagt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eenzame</a:t>
            </a:r>
            <a:r>
              <a:rPr lang="en-US" dirty="0"/>
              <a:t> </a:t>
            </a:r>
            <a:r>
              <a:rPr lang="en-US" dirty="0" err="1"/>
              <a:t>vrouw</a:t>
            </a:r>
            <a:r>
              <a:rPr lang="en-US" dirty="0"/>
              <a:t> of u met </a:t>
            </a:r>
            <a:r>
              <a:rPr lang="en-US" dirty="0" err="1"/>
              <a:t>haar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dag op </a:t>
            </a:r>
            <a:r>
              <a:rPr lang="en-US" dirty="0" err="1"/>
              <a:t>stap</a:t>
            </a:r>
            <a:r>
              <a:rPr lang="en-US" dirty="0"/>
              <a:t> wilt </a:t>
            </a:r>
            <a:r>
              <a:rPr lang="en-US" dirty="0" err="1"/>
              <a:t>gaan</a:t>
            </a:r>
            <a:r>
              <a:rPr lang="en-US" dirty="0"/>
              <a:t>.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raakt</a:t>
            </a:r>
            <a:r>
              <a:rPr lang="en-US" dirty="0"/>
              <a:t> </a:t>
            </a:r>
            <a:r>
              <a:rPr lang="en-US" dirty="0" err="1"/>
              <a:t>uw</a:t>
            </a:r>
            <a:r>
              <a:rPr lang="en-US" dirty="0"/>
              <a:t> </a:t>
            </a:r>
            <a:r>
              <a:rPr lang="en-US" dirty="0" err="1"/>
              <a:t>schuldgevoel</a:t>
            </a:r>
            <a:r>
              <a:rPr lang="en-US" dirty="0"/>
              <a:t>. U </a:t>
            </a:r>
            <a:r>
              <a:rPr lang="en-US" dirty="0" err="1"/>
              <a:t>hebt</a:t>
            </a:r>
            <a:r>
              <a:rPr lang="en-US" dirty="0"/>
              <a:t> </a:t>
            </a:r>
            <a:r>
              <a:rPr lang="en-US" dirty="0" err="1"/>
              <a:t>namelijk</a:t>
            </a:r>
            <a:r>
              <a:rPr lang="en-US" dirty="0"/>
              <a:t> </a:t>
            </a:r>
            <a:r>
              <a:rPr lang="en-US" dirty="0" err="1"/>
              <a:t>zelf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heel </a:t>
            </a:r>
            <a:r>
              <a:rPr lang="en-US" dirty="0" err="1"/>
              <a:t>gezellig</a:t>
            </a:r>
            <a:r>
              <a:rPr lang="en-US" dirty="0"/>
              <a:t> </a:t>
            </a:r>
            <a:r>
              <a:rPr lang="en-US" dirty="0" err="1"/>
              <a:t>gezinsleven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i="1" dirty="0"/>
              <a:t>Wat </a:t>
            </a:r>
            <a:r>
              <a:rPr lang="en-US" i="1" dirty="0" err="1"/>
              <a:t>doet</a:t>
            </a:r>
            <a:r>
              <a:rPr lang="en-US" i="1" dirty="0"/>
              <a:t> u?</a:t>
            </a:r>
            <a:endParaRPr lang="nl-NL" i="1" dirty="0"/>
          </a:p>
          <a:p>
            <a:endParaRPr lang="nl-NL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En nog een voorbeeld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U doet vrijwilligerswerk bij een oude man. U vindt hem een vieze kerel. Er liggen altijd seksboeken in het zicht. Zijn taalgebruik staat u ook niet aan.</a:t>
            </a:r>
          </a:p>
          <a:p>
            <a:endParaRPr lang="nl-NL" dirty="0"/>
          </a:p>
          <a:p>
            <a:r>
              <a:rPr lang="nl-NL" i="1" dirty="0"/>
              <a:t>Wat doet u?</a:t>
            </a:r>
          </a:p>
        </p:txBody>
      </p:sp>
    </p:spTree>
    <p:extLst>
      <p:ext uri="{BB962C8B-B14F-4D97-AF65-F5344CB8AC3E}">
        <p14:creationId xmlns:p14="http://schemas.microsoft.com/office/powerpoint/2010/main" val="2710304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50C727-F9CB-CA8D-65CF-8E560C814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En een laatste voorbeeld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253FFA3-3559-7937-40D7-82B5FBE491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Uw zoon van twintig wil met drie vrienden naar een wedstrijd van PSV. Hij heeft geen zin om met de trein te gaan en vraagt uw nieuwe auto. U doet dat liever niet. Vier knullen in één auto na een voetbalwedstrijd. ‘s avonds laat… </a:t>
            </a:r>
          </a:p>
          <a:p>
            <a:endParaRPr lang="nl-NL" dirty="0"/>
          </a:p>
          <a:p>
            <a:r>
              <a:rPr lang="nl-NL" i="1" dirty="0"/>
              <a:t>Wat doet u?</a:t>
            </a:r>
          </a:p>
        </p:txBody>
      </p:sp>
    </p:spTree>
    <p:extLst>
      <p:ext uri="{BB962C8B-B14F-4D97-AF65-F5344CB8AC3E}">
        <p14:creationId xmlns:p14="http://schemas.microsoft.com/office/powerpoint/2010/main" val="30727954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Even nadenken, klopt dit?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nl-NL" dirty="0"/>
              <a:t>Je kunt pas jezelf verloochenen als je eerst gezegd hebt wat je wilt.</a:t>
            </a:r>
          </a:p>
          <a:p>
            <a:pPr marL="514350" indent="-514350">
              <a:buAutoNum type="arabicPeriod"/>
            </a:pPr>
            <a:r>
              <a:rPr lang="nl-NL" dirty="0"/>
              <a:t>Een ander helpen om zelf waardering te krijgen is geen liefde.</a:t>
            </a:r>
          </a:p>
          <a:p>
            <a:pPr marL="514350" indent="-514350">
              <a:buAutoNum type="arabicPeriod"/>
            </a:pPr>
            <a:r>
              <a:rPr lang="nl-NL" dirty="0"/>
              <a:t>Onder grenzeloos klaar staan voor anderen bezwijk je.</a:t>
            </a:r>
          </a:p>
          <a:p>
            <a:pPr marL="514350" indent="-514350">
              <a:buAutoNum type="arabicPeriod"/>
            </a:pPr>
            <a:r>
              <a:rPr lang="nl-NL" dirty="0"/>
              <a:t>Als je anderen hun zin geeft, maak je vrienden.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Grenzen aangeven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nl-NL" dirty="0"/>
              <a:t>Grenzen aangeven hoeft niet egoïstisch te zijn. Wie  namelijk zorgt voor zichzelf, heeft daardoor ook energie om voor anderen te zorgen.</a:t>
            </a:r>
          </a:p>
          <a:p>
            <a:r>
              <a:rPr lang="nl-NL" dirty="0"/>
              <a:t>Het zijn niet dezelfde mensen die overal voor gevraagd worden, maar dezelfde mensen die altijd ja zeggen. U bent niet overal verantwoordelijk voor. </a:t>
            </a:r>
          </a:p>
          <a:p>
            <a:r>
              <a:rPr lang="nl-NL" dirty="0"/>
              <a:t>Nee zeggen is thuis, op het werk, in het vrijwilligerswerk, in de kerk, ja overal nodig.</a:t>
            </a:r>
          </a:p>
          <a:p>
            <a:endParaRPr lang="nl-NL" dirty="0"/>
          </a:p>
          <a:p>
            <a:endParaRPr lang="nl-NL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55592F28-17AC-A2C3-39FE-D2AB9C040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7480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Bijbel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Luc. 10: de Barmhartige Samaritaan heeft lief én geeft grenzen aan.</a:t>
            </a:r>
          </a:p>
          <a:p>
            <a:r>
              <a:rPr lang="nl-NL" dirty="0"/>
              <a:t>Luc. 10: Maria </a:t>
            </a:r>
            <a:r>
              <a:rPr lang="nl-NL" dirty="0" err="1"/>
              <a:t>kiést</a:t>
            </a:r>
            <a:r>
              <a:rPr lang="nl-NL" dirty="0"/>
              <a:t>! Geeft dus een grens aan. Martha gaat maar door en wordt mopperig.</a:t>
            </a:r>
          </a:p>
          <a:p>
            <a:r>
              <a:rPr lang="nl-NL" dirty="0"/>
              <a:t>2 Tim. 1:7 Niet bang maar dapper zijn en dát combineren met liefde.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D1C2B20D-E0E4-F30C-C732-C2545ED376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524000"/>
            <a:ext cx="762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6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Functie van grenzen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NL" dirty="0"/>
              <a:t>Respecteer grenzen (het nee) van anderen en van jezelf!</a:t>
            </a:r>
          </a:p>
          <a:p>
            <a:r>
              <a:rPr lang="nl-NL" dirty="0"/>
              <a:t>Grenzen beschermen. Nee zeggen is soms gewoon nodig.</a:t>
            </a:r>
          </a:p>
          <a:p>
            <a:r>
              <a:rPr lang="nl-NL" dirty="0"/>
              <a:t>Als uw grens genegerd wordt (u wordt onder zware druk gezet of tot iets gedwongen) loopt u schade op. </a:t>
            </a:r>
          </a:p>
          <a:p>
            <a:r>
              <a:rPr lang="nl-NL" dirty="0"/>
              <a:t>Grenzen verleggen mag, maar gaat soms ten kóste van jezelf. Wees daarom voorzichtig.</a:t>
            </a:r>
          </a:p>
          <a:p>
            <a:pPr marL="0" indent="0">
              <a:buNone/>
            </a:pPr>
            <a:endParaRPr lang="nl-NL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Welke grenzen zijn belangrijk?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Lichaamsgrenzen (aankijken, aanraken, seksualiteit)</a:t>
            </a:r>
          </a:p>
          <a:p>
            <a:r>
              <a:rPr lang="nl-NL" dirty="0"/>
              <a:t>Mentale grenzen (wil, visie, plannen)</a:t>
            </a:r>
          </a:p>
          <a:p>
            <a:r>
              <a:rPr lang="nl-NL" dirty="0"/>
              <a:t>Emotionele grenzen (gevoel, beleving)</a:t>
            </a:r>
          </a:p>
          <a:p>
            <a:pPr>
              <a:buFont typeface="Wingdings"/>
              <a:buChar char="à"/>
            </a:pPr>
            <a:r>
              <a:rPr lang="nl-NL" dirty="0">
                <a:sym typeface="Wingdings" pitchFamily="2" charset="2"/>
              </a:rPr>
              <a:t>geef grenzen helder aan. ‘Dit wil ik (niet)…’ ‘Zo denk ik erover…’ ‘Dit vind ik (niet) fijn…’</a:t>
            </a:r>
          </a:p>
          <a:p>
            <a:pPr>
              <a:buFont typeface="Wingdings"/>
              <a:buChar char="à"/>
            </a:pPr>
            <a:r>
              <a:rPr lang="nl-NL" dirty="0">
                <a:sym typeface="Wingdings" pitchFamily="2" charset="2"/>
              </a:rPr>
              <a:t> grenzeloos leven: je laat anderen je lichaam, je gedachten en je gevoel sturen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Grenzen leren aangeven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>
                <a:sym typeface="Wingdings" pitchFamily="2" charset="2"/>
              </a:rPr>
              <a:t>Als u vroeger thuis mocht botsen zonder dat u liefde verspeelde leerde u grenzen aan te geven. Zo niet, dan moet u dat later nog leren.</a:t>
            </a:r>
          </a:p>
          <a:p>
            <a:r>
              <a:rPr lang="nl-NL" dirty="0">
                <a:sym typeface="Wingdings" pitchFamily="2" charset="2"/>
              </a:rPr>
              <a:t>Zachte mensen en beschadigde mensen dúrven geen grenzen aan te geven. Ze zijn bang voor kritiek en (nieuwe) afwijzing.</a:t>
            </a:r>
          </a:p>
          <a:p>
            <a:r>
              <a:rPr lang="nl-NL" dirty="0">
                <a:sym typeface="Wingdings" pitchFamily="2" charset="2"/>
              </a:rPr>
              <a:t>Geloof leert dapperheid en zelfvertrouwen (Titus 2:15, 2 Tim. 1:7, Rom. 12:21).</a:t>
            </a:r>
          </a:p>
          <a:p>
            <a:pPr>
              <a:buNone/>
            </a:pPr>
            <a:endParaRPr lang="nl-NL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Een volwassen houding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Accepteer uzelf. (U mag er ook zijn.) </a:t>
            </a:r>
          </a:p>
          <a:p>
            <a:r>
              <a:rPr lang="nl-NL" dirty="0"/>
              <a:t>Durft te denken wat u denkt en te voelen wat u voelt. (Dat begint vaak met het woord ‘eigenlijk’.)</a:t>
            </a:r>
          </a:p>
          <a:p>
            <a:r>
              <a:rPr lang="nl-NL" dirty="0"/>
              <a:t>Communiceer daarover (geen zwijgen uit angst!)</a:t>
            </a:r>
          </a:p>
          <a:p>
            <a:pPr marL="0" indent="0">
              <a:buNone/>
            </a:pPr>
            <a:r>
              <a:rPr lang="nl-NL" dirty="0">
                <a:sym typeface="Wingdings" panose="05000000000000000000" pitchFamily="2" charset="2"/>
              </a:rPr>
              <a:t>doe dat dus ook als u aarzelt over uw grenzen en vraag bijvoorbeeld bedenktijd.</a:t>
            </a:r>
            <a:endParaRPr lang="nl-NL" dirty="0"/>
          </a:p>
          <a:p>
            <a:pPr marL="0" indent="0">
              <a:buNone/>
            </a:pPr>
            <a:endParaRPr lang="nl-NL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U hoeft niet alles op te lossen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De weigering van een ander om iets te doen, schept geen verplichting voor u.</a:t>
            </a:r>
          </a:p>
          <a:p>
            <a:r>
              <a:rPr lang="nl-NL" dirty="0"/>
              <a:t>Help niet uit schuldgevoel.</a:t>
            </a:r>
          </a:p>
          <a:p>
            <a:r>
              <a:rPr lang="nl-NL" dirty="0"/>
              <a:t>Wees verantwoordelijk voor uzelf. Lees geen gedachten van anderen. Zij kunnen zelf aangeven wat ze vinden van uw grens.</a:t>
            </a:r>
          </a:p>
          <a:p>
            <a:r>
              <a:rPr lang="nl-NL" dirty="0"/>
              <a:t>Geef </a:t>
            </a:r>
            <a:r>
              <a:rPr lang="nl-NL" dirty="0" err="1"/>
              <a:t>pro-actief</a:t>
            </a:r>
            <a:r>
              <a:rPr lang="nl-NL" dirty="0"/>
              <a:t> grenzen aan en niet </a:t>
            </a:r>
            <a:r>
              <a:rPr lang="nl-NL" dirty="0" err="1"/>
              <a:t>re-actief</a:t>
            </a:r>
            <a:r>
              <a:rPr lang="nl-NL" dirty="0"/>
              <a:t>. (Neem ‘eigenlijk’ als uitgangspunt.)</a:t>
            </a:r>
          </a:p>
          <a:p>
            <a:endParaRPr lang="nl-NL" dirty="0"/>
          </a:p>
          <a:p>
            <a:endParaRPr lang="nl-NL" dirty="0"/>
          </a:p>
          <a:p>
            <a:pPr marL="0" indent="0">
              <a:buNone/>
            </a:pPr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040629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Kijk uit voor de dramadriehoek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De dramadriehoek: u bent redder, slachtoffer, en aanklager tegelijk.</a:t>
            </a:r>
          </a:p>
          <a:p>
            <a:r>
              <a:rPr lang="nl-NL" dirty="0"/>
              <a:t>Als u zich daarop betrapt: doe er iets aan door keuzes te maken.</a:t>
            </a:r>
          </a:p>
          <a:p>
            <a:r>
              <a:rPr lang="nl-NL" dirty="0"/>
              <a:t>Vanwege de redderrol houden mensen de dramadriehoek lang vol (tot de </a:t>
            </a:r>
            <a:r>
              <a:rPr lang="nl-NL" dirty="0" err="1"/>
              <a:t>burnout</a:t>
            </a:r>
            <a:r>
              <a:rPr lang="nl-NL" dirty="0"/>
              <a:t> volgt…)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512601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Doordrukken?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U moet uw nee niet botweg doordrukken, maar bespreekbaar maken. </a:t>
            </a:r>
          </a:p>
          <a:p>
            <a:r>
              <a:rPr lang="nl-NL" dirty="0"/>
              <a:t>Vervolgens maakt u samen een eerlijke keuze. Soms is dat een compromis (maar biedt dat niet te snel aan!)</a:t>
            </a:r>
          </a:p>
          <a:p>
            <a:r>
              <a:rPr lang="nl-NL" dirty="0"/>
              <a:t>Komt u er bij herhaling met iemand niet uit, dan kan uw grens zijn: met een taak stoppen of een relatie verbreken. Ga een conflict dus niet uit de weg.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186902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/>
              <a:t>Voorbeelden van grenzen aangeven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Durf te zeggen dat iets niet tot uw taak behoort.</a:t>
            </a:r>
          </a:p>
          <a:p>
            <a:r>
              <a:rPr lang="nl-NL" dirty="0"/>
              <a:t>Schakel, waar mogelijk, anderen in, delegeer taken.</a:t>
            </a:r>
          </a:p>
          <a:p>
            <a:pPr lvl="0"/>
            <a:r>
              <a:rPr lang="nl-NL" dirty="0"/>
              <a:t>Stel prioriteiten, anders gaat u alles half doen.</a:t>
            </a:r>
          </a:p>
          <a:p>
            <a:pPr lvl="0"/>
            <a:r>
              <a:rPr lang="nl-NL" dirty="0"/>
              <a:t>Voer een helder beleid tegenover moeilijke mensen (help, misschien uw eigen kind…!)</a:t>
            </a:r>
          </a:p>
          <a:p>
            <a:pPr lvl="0"/>
            <a:r>
              <a:rPr lang="nl-NL" dirty="0"/>
              <a:t>Waak over uw agenda.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Voordelen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Helderheid en eerlijkheid in relaties.</a:t>
            </a:r>
          </a:p>
          <a:p>
            <a:r>
              <a:rPr lang="nl-NL" dirty="0"/>
              <a:t>Open communicatie </a:t>
            </a:r>
            <a:r>
              <a:rPr lang="nl-NL" dirty="0" err="1"/>
              <a:t>ipv</a:t>
            </a:r>
            <a:r>
              <a:rPr lang="nl-NL" dirty="0"/>
              <a:t> ondergrondse ruzies.</a:t>
            </a:r>
          </a:p>
          <a:p>
            <a:r>
              <a:rPr lang="nl-NL" dirty="0"/>
              <a:t>U zit niet klem en zet niemand klem.</a:t>
            </a:r>
          </a:p>
          <a:p>
            <a:r>
              <a:rPr lang="nl-NL" dirty="0"/>
              <a:t>Minder tobben.</a:t>
            </a:r>
          </a:p>
          <a:p>
            <a:r>
              <a:rPr lang="nl-NL" dirty="0"/>
              <a:t>Ruimte voor heel-hartige compromissen en ook voor zelfverloochening.</a:t>
            </a:r>
          </a:p>
          <a:p>
            <a:r>
              <a:rPr lang="nl-NL" dirty="0"/>
              <a:t>U wordt een olielamp die blijft branden </a:t>
            </a:r>
            <a:r>
              <a:rPr lang="nl-NL" dirty="0" err="1"/>
              <a:t>ipv</a:t>
            </a:r>
            <a:r>
              <a:rPr lang="nl-NL" dirty="0"/>
              <a:t> een kaars die opbrandt.</a:t>
            </a:r>
          </a:p>
          <a:p>
            <a:endParaRPr lang="nl-NL" dirty="0"/>
          </a:p>
          <a:p>
            <a:endParaRPr lang="nl-NL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88A3DD1-A134-91CD-A6AA-B5A0C2FBE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Leuke slotvraag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C177A87-C095-8B90-471F-94B8D5EC7B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Moet je nou altijd je grenzen aangeven? Nee, hoor. Het is soms best lekker als anderen zeggen: ‘We gaan het zo doen!’ Het heeft ook met uw karakter te maken of u iets makkelijk overgeeft. Maar: blijf erop letten als het woord ‘eigenlijk’ in uw hoofd opspeelt. Dat nodigt u uit om te communiceren </a:t>
            </a:r>
            <a:r>
              <a:rPr lang="nl-NL"/>
              <a:t>en een heldere </a:t>
            </a:r>
            <a:r>
              <a:rPr lang="nl-NL" dirty="0"/>
              <a:t>keuze te maken.</a:t>
            </a:r>
          </a:p>
        </p:txBody>
      </p:sp>
    </p:spTree>
    <p:extLst>
      <p:ext uri="{BB962C8B-B14F-4D97-AF65-F5344CB8AC3E}">
        <p14:creationId xmlns:p14="http://schemas.microsoft.com/office/powerpoint/2010/main" val="7414106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AF31B8-2824-9CA7-5DC6-B48705DB5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Hoe wil jij licht geven?</a:t>
            </a:r>
          </a:p>
        </p:txBody>
      </p:sp>
      <p:pic>
        <p:nvPicPr>
          <p:cNvPr id="4" name="Tijdelijke aanduiding voor inhoud 3">
            <a:extLst>
              <a:ext uri="{FF2B5EF4-FFF2-40B4-BE49-F238E27FC236}">
                <a16:creationId xmlns:a16="http://schemas.microsoft.com/office/drawing/2014/main" id="{171B39D2-3F33-2EFA-9EB5-A5EB299168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1640" y="1772816"/>
            <a:ext cx="2859272" cy="3810330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5E030AEC-84EC-3355-3E16-DF68BB3E80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5976" y="1801166"/>
            <a:ext cx="2853175" cy="3810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5545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775</TotalTime>
  <Words>1178</Words>
  <Application>Microsoft Office PowerPoint</Application>
  <PresentationFormat>Diavoorstelling (4:3)</PresentationFormat>
  <Paragraphs>94</Paragraphs>
  <Slides>24</Slides>
  <Notes>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24</vt:i4>
      </vt:variant>
    </vt:vector>
  </HeadingPairs>
  <TitlesOfParts>
    <vt:vector size="28" baseType="lpstr">
      <vt:lpstr>Arial</vt:lpstr>
      <vt:lpstr>Calibri</vt:lpstr>
      <vt:lpstr>Wingdings</vt:lpstr>
      <vt:lpstr>Office-thema</vt:lpstr>
      <vt:lpstr>Grenzen</vt:lpstr>
      <vt:lpstr>Grenzen voor jou en de ander</vt:lpstr>
      <vt:lpstr>Stellingen</vt:lpstr>
      <vt:lpstr>Een pluim</vt:lpstr>
      <vt:lpstr>Maar…</vt:lpstr>
      <vt:lpstr>Een voorbeeld</vt:lpstr>
      <vt:lpstr>En nog een voorbeeld</vt:lpstr>
      <vt:lpstr>En een laatste voorbeeld</vt:lpstr>
      <vt:lpstr>Even nadenken, klopt dit?</vt:lpstr>
      <vt:lpstr>Grenzen aangeven</vt:lpstr>
      <vt:lpstr>PowerPoint-presentatie</vt:lpstr>
      <vt:lpstr>Bijbel</vt:lpstr>
      <vt:lpstr>PowerPoint-presentatie</vt:lpstr>
      <vt:lpstr>Functie van grenzen</vt:lpstr>
      <vt:lpstr>Welke grenzen zijn belangrijk?</vt:lpstr>
      <vt:lpstr>Grenzen leren aangeven</vt:lpstr>
      <vt:lpstr>Een volwassen houding</vt:lpstr>
      <vt:lpstr>U hoeft niet alles op te lossen</vt:lpstr>
      <vt:lpstr>Kijk uit voor de dramadriehoek</vt:lpstr>
      <vt:lpstr>Doordrukken?</vt:lpstr>
      <vt:lpstr>Voorbeelden van grenzen aangeven</vt:lpstr>
      <vt:lpstr>Voordelen</vt:lpstr>
      <vt:lpstr>Leuke slotvraag</vt:lpstr>
      <vt:lpstr>Hoe wil jij licht geven?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Grenzen</dc:title>
  <dc:creator>N.C. van der Voet</dc:creator>
  <cp:lastModifiedBy>Voet van der, Nico</cp:lastModifiedBy>
  <cp:revision>35</cp:revision>
  <dcterms:created xsi:type="dcterms:W3CDTF">2010-09-13T19:33:01Z</dcterms:created>
  <dcterms:modified xsi:type="dcterms:W3CDTF">2023-10-05T09:07:25Z</dcterms:modified>
</cp:coreProperties>
</file>