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4" r:id="rId6"/>
    <p:sldId id="261" r:id="rId7"/>
    <p:sldId id="260" r:id="rId8"/>
    <p:sldId id="262" r:id="rId9"/>
    <p:sldId id="263" r:id="rId10"/>
    <p:sldId id="265" r:id="rId11"/>
    <p:sldId id="266" r:id="rId12"/>
    <p:sldId id="267" r:id="rId13"/>
    <p:sldId id="268" r:id="rId14"/>
    <p:sldId id="269" r:id="rId15"/>
    <p:sldId id="270" r:id="rId16"/>
    <p:sldId id="271" r:id="rId17"/>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4" d="100"/>
          <a:sy n="64"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7435B2AE-F24C-460C-BF87-F8B64B9FBF45}"/>
    <pc:docChg chg="custSel addSld modSld">
      <pc:chgData name="Nico van der Voet" userId="9e6fc3e6dead0faa" providerId="LiveId" clId="{7435B2AE-F24C-460C-BF87-F8B64B9FBF45}" dt="2024-08-16T10:54:53.080" v="8621" actId="6549"/>
      <pc:docMkLst>
        <pc:docMk/>
      </pc:docMkLst>
      <pc:sldChg chg="modSp new mod">
        <pc:chgData name="Nico van der Voet" userId="9e6fc3e6dead0faa" providerId="LiveId" clId="{7435B2AE-F24C-460C-BF87-F8B64B9FBF45}" dt="2024-08-12T18:58:42.312" v="910" actId="20577"/>
        <pc:sldMkLst>
          <pc:docMk/>
          <pc:sldMk cId="1146383709" sldId="257"/>
        </pc:sldMkLst>
        <pc:spChg chg="mod">
          <ac:chgData name="Nico van der Voet" userId="9e6fc3e6dead0faa" providerId="LiveId" clId="{7435B2AE-F24C-460C-BF87-F8B64B9FBF45}" dt="2024-08-12T18:17:03.305" v="18" actId="313"/>
          <ac:spMkLst>
            <pc:docMk/>
            <pc:sldMk cId="1146383709" sldId="257"/>
            <ac:spMk id="2" creationId="{6CF65B31-06FA-AF26-6808-1E963EB719DE}"/>
          </ac:spMkLst>
        </pc:spChg>
        <pc:spChg chg="mod">
          <ac:chgData name="Nico van der Voet" userId="9e6fc3e6dead0faa" providerId="LiveId" clId="{7435B2AE-F24C-460C-BF87-F8B64B9FBF45}" dt="2024-08-12T18:58:42.312" v="910" actId="20577"/>
          <ac:spMkLst>
            <pc:docMk/>
            <pc:sldMk cId="1146383709" sldId="257"/>
            <ac:spMk id="3" creationId="{9346D8A1-55F8-3823-3A69-BBB82B0E5543}"/>
          </ac:spMkLst>
        </pc:spChg>
      </pc:sldChg>
      <pc:sldChg chg="modSp new mod">
        <pc:chgData name="Nico van der Voet" userId="9e6fc3e6dead0faa" providerId="LiveId" clId="{7435B2AE-F24C-460C-BF87-F8B64B9FBF45}" dt="2024-08-13T06:50:47.686" v="6731" actId="20577"/>
        <pc:sldMkLst>
          <pc:docMk/>
          <pc:sldMk cId="3644883846" sldId="258"/>
        </pc:sldMkLst>
        <pc:spChg chg="mod">
          <ac:chgData name="Nico van der Voet" userId="9e6fc3e6dead0faa" providerId="LiveId" clId="{7435B2AE-F24C-460C-BF87-F8B64B9FBF45}" dt="2024-08-12T18:19:03.645" v="175" actId="313"/>
          <ac:spMkLst>
            <pc:docMk/>
            <pc:sldMk cId="3644883846" sldId="258"/>
            <ac:spMk id="2" creationId="{94C8100F-9967-DF5C-4C45-0E526FE7904B}"/>
          </ac:spMkLst>
        </pc:spChg>
        <pc:spChg chg="mod">
          <ac:chgData name="Nico van der Voet" userId="9e6fc3e6dead0faa" providerId="LiveId" clId="{7435B2AE-F24C-460C-BF87-F8B64B9FBF45}" dt="2024-08-13T06:50:47.686" v="6731" actId="20577"/>
          <ac:spMkLst>
            <pc:docMk/>
            <pc:sldMk cId="3644883846" sldId="258"/>
            <ac:spMk id="3" creationId="{F5B971AE-CB60-8870-180E-D5345C9FC1D0}"/>
          </ac:spMkLst>
        </pc:spChg>
      </pc:sldChg>
      <pc:sldChg chg="modSp new mod">
        <pc:chgData name="Nico van der Voet" userId="9e6fc3e6dead0faa" providerId="LiveId" clId="{7435B2AE-F24C-460C-BF87-F8B64B9FBF45}" dt="2024-08-13T09:49:06.739" v="8331" actId="20577"/>
        <pc:sldMkLst>
          <pc:docMk/>
          <pc:sldMk cId="1318372812" sldId="259"/>
        </pc:sldMkLst>
        <pc:spChg chg="mod">
          <ac:chgData name="Nico van der Voet" userId="9e6fc3e6dead0faa" providerId="LiveId" clId="{7435B2AE-F24C-460C-BF87-F8B64B9FBF45}" dt="2024-08-12T19:29:34.978" v="3502" actId="6549"/>
          <ac:spMkLst>
            <pc:docMk/>
            <pc:sldMk cId="1318372812" sldId="259"/>
            <ac:spMk id="2" creationId="{43E29E52-32AB-C5C8-D24A-106E93F3FDA6}"/>
          </ac:spMkLst>
        </pc:spChg>
        <pc:spChg chg="mod">
          <ac:chgData name="Nico van der Voet" userId="9e6fc3e6dead0faa" providerId="LiveId" clId="{7435B2AE-F24C-460C-BF87-F8B64B9FBF45}" dt="2024-08-13T09:49:06.739" v="8331" actId="20577"/>
          <ac:spMkLst>
            <pc:docMk/>
            <pc:sldMk cId="1318372812" sldId="259"/>
            <ac:spMk id="3" creationId="{D33572E1-60D9-5331-FCC4-460B07B8EBE2}"/>
          </ac:spMkLst>
        </pc:spChg>
      </pc:sldChg>
      <pc:sldChg chg="modSp new mod">
        <pc:chgData name="Nico van der Voet" userId="9e6fc3e6dead0faa" providerId="LiveId" clId="{7435B2AE-F24C-460C-BF87-F8B64B9FBF45}" dt="2024-08-12T19:15:37.400" v="2215" actId="20577"/>
        <pc:sldMkLst>
          <pc:docMk/>
          <pc:sldMk cId="3661708352" sldId="260"/>
        </pc:sldMkLst>
        <pc:spChg chg="mod">
          <ac:chgData name="Nico van der Voet" userId="9e6fc3e6dead0faa" providerId="LiveId" clId="{7435B2AE-F24C-460C-BF87-F8B64B9FBF45}" dt="2024-08-12T19:07:35.483" v="1490" actId="20577"/>
          <ac:spMkLst>
            <pc:docMk/>
            <pc:sldMk cId="3661708352" sldId="260"/>
            <ac:spMk id="2" creationId="{2D7EDE9F-C32D-4B9C-EF38-33A866622CF3}"/>
          </ac:spMkLst>
        </pc:spChg>
        <pc:spChg chg="mod">
          <ac:chgData name="Nico van der Voet" userId="9e6fc3e6dead0faa" providerId="LiveId" clId="{7435B2AE-F24C-460C-BF87-F8B64B9FBF45}" dt="2024-08-12T19:15:37.400" v="2215" actId="20577"/>
          <ac:spMkLst>
            <pc:docMk/>
            <pc:sldMk cId="3661708352" sldId="260"/>
            <ac:spMk id="3" creationId="{E104ECD5-E9B1-87D4-8A7C-5A2D3C0AF227}"/>
          </ac:spMkLst>
        </pc:spChg>
      </pc:sldChg>
      <pc:sldChg chg="modSp new mod">
        <pc:chgData name="Nico van der Voet" userId="9e6fc3e6dead0faa" providerId="LiveId" clId="{7435B2AE-F24C-460C-BF87-F8B64B9FBF45}" dt="2024-08-13T09:49:40.739" v="8335" actId="6549"/>
        <pc:sldMkLst>
          <pc:docMk/>
          <pc:sldMk cId="1543460502" sldId="261"/>
        </pc:sldMkLst>
        <pc:spChg chg="mod">
          <ac:chgData name="Nico van der Voet" userId="9e6fc3e6dead0faa" providerId="LiveId" clId="{7435B2AE-F24C-460C-BF87-F8B64B9FBF45}" dt="2024-08-12T19:10:51.057" v="1804" actId="20577"/>
          <ac:spMkLst>
            <pc:docMk/>
            <pc:sldMk cId="1543460502" sldId="261"/>
            <ac:spMk id="2" creationId="{D93E5EBF-9A02-74FE-40CC-5111B1258E28}"/>
          </ac:spMkLst>
        </pc:spChg>
        <pc:spChg chg="mod">
          <ac:chgData name="Nico van der Voet" userId="9e6fc3e6dead0faa" providerId="LiveId" clId="{7435B2AE-F24C-460C-BF87-F8B64B9FBF45}" dt="2024-08-13T09:49:40.739" v="8335" actId="6549"/>
          <ac:spMkLst>
            <pc:docMk/>
            <pc:sldMk cId="1543460502" sldId="261"/>
            <ac:spMk id="3" creationId="{0B03FAE7-E98C-1B88-38EA-217716EBF1F3}"/>
          </ac:spMkLst>
        </pc:spChg>
      </pc:sldChg>
      <pc:sldChg chg="modSp new mod">
        <pc:chgData name="Nico van der Voet" userId="9e6fc3e6dead0faa" providerId="LiveId" clId="{7435B2AE-F24C-460C-BF87-F8B64B9FBF45}" dt="2024-08-13T06:52:26.983" v="6742" actId="20577"/>
        <pc:sldMkLst>
          <pc:docMk/>
          <pc:sldMk cId="4170952740" sldId="262"/>
        </pc:sldMkLst>
        <pc:spChg chg="mod">
          <ac:chgData name="Nico van der Voet" userId="9e6fc3e6dead0faa" providerId="LiveId" clId="{7435B2AE-F24C-460C-BF87-F8B64B9FBF45}" dt="2024-08-12T19:15:54.320" v="2241" actId="20577"/>
          <ac:spMkLst>
            <pc:docMk/>
            <pc:sldMk cId="4170952740" sldId="262"/>
            <ac:spMk id="2" creationId="{9C57EC3A-A93C-F9DE-2138-A8F23502ABAC}"/>
          </ac:spMkLst>
        </pc:spChg>
        <pc:spChg chg="mod">
          <ac:chgData name="Nico van der Voet" userId="9e6fc3e6dead0faa" providerId="LiveId" clId="{7435B2AE-F24C-460C-BF87-F8B64B9FBF45}" dt="2024-08-13T06:52:26.983" v="6742" actId="20577"/>
          <ac:spMkLst>
            <pc:docMk/>
            <pc:sldMk cId="4170952740" sldId="262"/>
            <ac:spMk id="3" creationId="{F44F53D7-0BF0-B5F9-E88F-6E15C11033FB}"/>
          </ac:spMkLst>
        </pc:spChg>
      </pc:sldChg>
      <pc:sldChg chg="modSp new mod">
        <pc:chgData name="Nico van der Voet" userId="9e6fc3e6dead0faa" providerId="LiveId" clId="{7435B2AE-F24C-460C-BF87-F8B64B9FBF45}" dt="2024-08-13T09:50:33.707" v="8354" actId="20577"/>
        <pc:sldMkLst>
          <pc:docMk/>
          <pc:sldMk cId="1719916181" sldId="263"/>
        </pc:sldMkLst>
        <pc:spChg chg="mod">
          <ac:chgData name="Nico van der Voet" userId="9e6fc3e6dead0faa" providerId="LiveId" clId="{7435B2AE-F24C-460C-BF87-F8B64B9FBF45}" dt="2024-08-12T19:21:40.185" v="2737" actId="20577"/>
          <ac:spMkLst>
            <pc:docMk/>
            <pc:sldMk cId="1719916181" sldId="263"/>
            <ac:spMk id="2" creationId="{C55FF407-B0E4-C94A-6FEC-5D9B410278FB}"/>
          </ac:spMkLst>
        </pc:spChg>
        <pc:spChg chg="mod">
          <ac:chgData name="Nico van der Voet" userId="9e6fc3e6dead0faa" providerId="LiveId" clId="{7435B2AE-F24C-460C-BF87-F8B64B9FBF45}" dt="2024-08-13T09:50:33.707" v="8354" actId="20577"/>
          <ac:spMkLst>
            <pc:docMk/>
            <pc:sldMk cId="1719916181" sldId="263"/>
            <ac:spMk id="3" creationId="{90E188E1-14A5-FE00-6B05-2DF7B797AF7A}"/>
          </ac:spMkLst>
        </pc:spChg>
      </pc:sldChg>
      <pc:sldChg chg="modSp new mod">
        <pc:chgData name="Nico van der Voet" userId="9e6fc3e6dead0faa" providerId="LiveId" clId="{7435B2AE-F24C-460C-BF87-F8B64B9FBF45}" dt="2024-08-12T19:45:20.796" v="4207" actId="20577"/>
        <pc:sldMkLst>
          <pc:docMk/>
          <pc:sldMk cId="157900400" sldId="264"/>
        </pc:sldMkLst>
        <pc:spChg chg="mod">
          <ac:chgData name="Nico van der Voet" userId="9e6fc3e6dead0faa" providerId="LiveId" clId="{7435B2AE-F24C-460C-BF87-F8B64B9FBF45}" dt="2024-08-12T19:32:39.341" v="3701" actId="20577"/>
          <ac:spMkLst>
            <pc:docMk/>
            <pc:sldMk cId="157900400" sldId="264"/>
            <ac:spMk id="2" creationId="{F15EACD0-DCC4-F4EE-04C1-28ACF158AAEE}"/>
          </ac:spMkLst>
        </pc:spChg>
        <pc:spChg chg="mod">
          <ac:chgData name="Nico van der Voet" userId="9e6fc3e6dead0faa" providerId="LiveId" clId="{7435B2AE-F24C-460C-BF87-F8B64B9FBF45}" dt="2024-08-12T19:45:20.796" v="4207" actId="20577"/>
          <ac:spMkLst>
            <pc:docMk/>
            <pc:sldMk cId="157900400" sldId="264"/>
            <ac:spMk id="3" creationId="{18F74968-4FD6-F52A-2B44-BD21EC2D6E99}"/>
          </ac:spMkLst>
        </pc:spChg>
      </pc:sldChg>
      <pc:sldChg chg="modSp new mod">
        <pc:chgData name="Nico van der Voet" userId="9e6fc3e6dead0faa" providerId="LiveId" clId="{7435B2AE-F24C-460C-BF87-F8B64B9FBF45}" dt="2024-08-12T20:13:58.402" v="4762" actId="6549"/>
        <pc:sldMkLst>
          <pc:docMk/>
          <pc:sldMk cId="4191466626" sldId="265"/>
        </pc:sldMkLst>
        <pc:spChg chg="mod">
          <ac:chgData name="Nico van der Voet" userId="9e6fc3e6dead0faa" providerId="LiveId" clId="{7435B2AE-F24C-460C-BF87-F8B64B9FBF45}" dt="2024-08-12T19:49:41.100" v="4249" actId="20577"/>
          <ac:spMkLst>
            <pc:docMk/>
            <pc:sldMk cId="4191466626" sldId="265"/>
            <ac:spMk id="2" creationId="{61BE0CD5-EAF1-CB89-B9AD-00C5A1B6CAD4}"/>
          </ac:spMkLst>
        </pc:spChg>
        <pc:spChg chg="mod">
          <ac:chgData name="Nico van der Voet" userId="9e6fc3e6dead0faa" providerId="LiveId" clId="{7435B2AE-F24C-460C-BF87-F8B64B9FBF45}" dt="2024-08-12T20:13:58.402" v="4762" actId="6549"/>
          <ac:spMkLst>
            <pc:docMk/>
            <pc:sldMk cId="4191466626" sldId="265"/>
            <ac:spMk id="3" creationId="{643EA93E-2064-733F-DE9D-FB593EAFC373}"/>
          </ac:spMkLst>
        </pc:spChg>
      </pc:sldChg>
      <pc:sldChg chg="modSp new mod">
        <pc:chgData name="Nico van der Voet" userId="9e6fc3e6dead0faa" providerId="LiveId" clId="{7435B2AE-F24C-460C-BF87-F8B64B9FBF45}" dt="2024-08-12T20:22:01.683" v="5367" actId="20577"/>
        <pc:sldMkLst>
          <pc:docMk/>
          <pc:sldMk cId="3334691402" sldId="266"/>
        </pc:sldMkLst>
        <pc:spChg chg="mod">
          <ac:chgData name="Nico van der Voet" userId="9e6fc3e6dead0faa" providerId="LiveId" clId="{7435B2AE-F24C-460C-BF87-F8B64B9FBF45}" dt="2024-08-12T20:14:20.705" v="4774" actId="20577"/>
          <ac:spMkLst>
            <pc:docMk/>
            <pc:sldMk cId="3334691402" sldId="266"/>
            <ac:spMk id="2" creationId="{537873A8-5958-F14B-72B4-1759277C0E55}"/>
          </ac:spMkLst>
        </pc:spChg>
        <pc:spChg chg="mod">
          <ac:chgData name="Nico van der Voet" userId="9e6fc3e6dead0faa" providerId="LiveId" clId="{7435B2AE-F24C-460C-BF87-F8B64B9FBF45}" dt="2024-08-12T20:22:01.683" v="5367" actId="20577"/>
          <ac:spMkLst>
            <pc:docMk/>
            <pc:sldMk cId="3334691402" sldId="266"/>
            <ac:spMk id="3" creationId="{238699B9-F18C-92B6-3B9E-CABFC280E165}"/>
          </ac:spMkLst>
        </pc:spChg>
      </pc:sldChg>
      <pc:sldChg chg="modSp new mod">
        <pc:chgData name="Nico van der Voet" userId="9e6fc3e6dead0faa" providerId="LiveId" clId="{7435B2AE-F24C-460C-BF87-F8B64B9FBF45}" dt="2024-08-13T09:48:00.810" v="8277" actId="6549"/>
        <pc:sldMkLst>
          <pc:docMk/>
          <pc:sldMk cId="2832090681" sldId="267"/>
        </pc:sldMkLst>
        <pc:spChg chg="mod">
          <ac:chgData name="Nico van der Voet" userId="9e6fc3e6dead0faa" providerId="LiveId" clId="{7435B2AE-F24C-460C-BF87-F8B64B9FBF45}" dt="2024-08-13T09:47:12.296" v="8216" actId="6549"/>
          <ac:spMkLst>
            <pc:docMk/>
            <pc:sldMk cId="2832090681" sldId="267"/>
            <ac:spMk id="2" creationId="{A97AA64C-9B7F-6ADC-E74C-5D237BE7208B}"/>
          </ac:spMkLst>
        </pc:spChg>
        <pc:spChg chg="mod">
          <ac:chgData name="Nico van der Voet" userId="9e6fc3e6dead0faa" providerId="LiveId" clId="{7435B2AE-F24C-460C-BF87-F8B64B9FBF45}" dt="2024-08-13T09:48:00.810" v="8277" actId="6549"/>
          <ac:spMkLst>
            <pc:docMk/>
            <pc:sldMk cId="2832090681" sldId="267"/>
            <ac:spMk id="3" creationId="{FD4ED854-705A-B219-A275-4118C43F50E8}"/>
          </ac:spMkLst>
        </pc:spChg>
      </pc:sldChg>
      <pc:sldChg chg="modSp new mod">
        <pc:chgData name="Nico van der Voet" userId="9e6fc3e6dead0faa" providerId="LiveId" clId="{7435B2AE-F24C-460C-BF87-F8B64B9FBF45}" dt="2024-08-13T06:54:35.062" v="6759" actId="20577"/>
        <pc:sldMkLst>
          <pc:docMk/>
          <pc:sldMk cId="2535598775" sldId="268"/>
        </pc:sldMkLst>
        <pc:spChg chg="mod">
          <ac:chgData name="Nico van der Voet" userId="9e6fc3e6dead0faa" providerId="LiveId" clId="{7435B2AE-F24C-460C-BF87-F8B64B9FBF45}" dt="2024-08-12T20:31:59.066" v="5913" actId="20577"/>
          <ac:spMkLst>
            <pc:docMk/>
            <pc:sldMk cId="2535598775" sldId="268"/>
            <ac:spMk id="2" creationId="{653F72A6-4ACE-31B9-6B31-E505C6BC8A32}"/>
          </ac:spMkLst>
        </pc:spChg>
        <pc:spChg chg="mod">
          <ac:chgData name="Nico van der Voet" userId="9e6fc3e6dead0faa" providerId="LiveId" clId="{7435B2AE-F24C-460C-BF87-F8B64B9FBF45}" dt="2024-08-13T06:54:35.062" v="6759" actId="20577"/>
          <ac:spMkLst>
            <pc:docMk/>
            <pc:sldMk cId="2535598775" sldId="268"/>
            <ac:spMk id="3" creationId="{A68AF8AC-8CC7-8161-DFFB-D15D884338FC}"/>
          </ac:spMkLst>
        </pc:spChg>
      </pc:sldChg>
      <pc:sldChg chg="modSp new mod">
        <pc:chgData name="Nico van der Voet" userId="9e6fc3e6dead0faa" providerId="LiveId" clId="{7435B2AE-F24C-460C-BF87-F8B64B9FBF45}" dt="2024-08-13T09:53:08.284" v="8375" actId="6549"/>
        <pc:sldMkLst>
          <pc:docMk/>
          <pc:sldMk cId="1759819068" sldId="269"/>
        </pc:sldMkLst>
        <pc:spChg chg="mod">
          <ac:chgData name="Nico van der Voet" userId="9e6fc3e6dead0faa" providerId="LiveId" clId="{7435B2AE-F24C-460C-BF87-F8B64B9FBF45}" dt="2024-08-12T20:37:31.401" v="6433" actId="20577"/>
          <ac:spMkLst>
            <pc:docMk/>
            <pc:sldMk cId="1759819068" sldId="269"/>
            <ac:spMk id="2" creationId="{A657675A-91B1-5E8E-1C71-C8F89DD6AC21}"/>
          </ac:spMkLst>
        </pc:spChg>
        <pc:spChg chg="mod">
          <ac:chgData name="Nico van der Voet" userId="9e6fc3e6dead0faa" providerId="LiveId" clId="{7435B2AE-F24C-460C-BF87-F8B64B9FBF45}" dt="2024-08-13T09:53:08.284" v="8375" actId="6549"/>
          <ac:spMkLst>
            <pc:docMk/>
            <pc:sldMk cId="1759819068" sldId="269"/>
            <ac:spMk id="3" creationId="{6CFE5DAD-1C46-8C04-691A-8FE14B295CEF}"/>
          </ac:spMkLst>
        </pc:spChg>
      </pc:sldChg>
      <pc:sldChg chg="modSp new mod">
        <pc:chgData name="Nico van der Voet" userId="9e6fc3e6dead0faa" providerId="LiveId" clId="{7435B2AE-F24C-460C-BF87-F8B64B9FBF45}" dt="2024-08-13T09:46:09.978" v="8197" actId="20577"/>
        <pc:sldMkLst>
          <pc:docMk/>
          <pc:sldMk cId="3756531673" sldId="270"/>
        </pc:sldMkLst>
        <pc:spChg chg="mod">
          <ac:chgData name="Nico van der Voet" userId="9e6fc3e6dead0faa" providerId="LiveId" clId="{7435B2AE-F24C-460C-BF87-F8B64B9FBF45}" dt="2024-08-13T09:06:25.969" v="6979" actId="20577"/>
          <ac:spMkLst>
            <pc:docMk/>
            <pc:sldMk cId="3756531673" sldId="270"/>
            <ac:spMk id="2" creationId="{64B85058-F8CC-0D59-9E9E-8F1BE0AC0A4B}"/>
          </ac:spMkLst>
        </pc:spChg>
        <pc:spChg chg="mod">
          <ac:chgData name="Nico van der Voet" userId="9e6fc3e6dead0faa" providerId="LiveId" clId="{7435B2AE-F24C-460C-BF87-F8B64B9FBF45}" dt="2024-08-13T09:46:09.978" v="8197" actId="20577"/>
          <ac:spMkLst>
            <pc:docMk/>
            <pc:sldMk cId="3756531673" sldId="270"/>
            <ac:spMk id="3" creationId="{6F1939BE-0B7B-7FFC-E0CD-295E8A2546C5}"/>
          </ac:spMkLst>
        </pc:spChg>
      </pc:sldChg>
      <pc:sldChg chg="modSp new mod">
        <pc:chgData name="Nico van der Voet" userId="9e6fc3e6dead0faa" providerId="LiveId" clId="{7435B2AE-F24C-460C-BF87-F8B64B9FBF45}" dt="2024-08-16T10:54:53.080" v="8621" actId="6549"/>
        <pc:sldMkLst>
          <pc:docMk/>
          <pc:sldMk cId="1943923684" sldId="271"/>
        </pc:sldMkLst>
        <pc:spChg chg="mod">
          <ac:chgData name="Nico van der Voet" userId="9e6fc3e6dead0faa" providerId="LiveId" clId="{7435B2AE-F24C-460C-BF87-F8B64B9FBF45}" dt="2024-08-13T09:28:31.705" v="7410" actId="20577"/>
          <ac:spMkLst>
            <pc:docMk/>
            <pc:sldMk cId="1943923684" sldId="271"/>
            <ac:spMk id="2" creationId="{DE1C273C-15E4-B9DF-D362-B5987BE9DF65}"/>
          </ac:spMkLst>
        </pc:spChg>
        <pc:spChg chg="mod">
          <ac:chgData name="Nico van der Voet" userId="9e6fc3e6dead0faa" providerId="LiveId" clId="{7435B2AE-F24C-460C-BF87-F8B64B9FBF45}" dt="2024-08-16T10:54:53.080" v="8621" actId="6549"/>
          <ac:spMkLst>
            <pc:docMk/>
            <pc:sldMk cId="1943923684" sldId="271"/>
            <ac:spMk id="3" creationId="{DE103286-7409-259A-ABD7-8DE663697ACE}"/>
          </ac:spMkLst>
        </pc:spChg>
      </pc:sldChg>
    </pc:docChg>
  </pc:docChgLst>
  <pc:docChgLst>
    <pc:chgData name="Nico van der Voet" userId="9e6fc3e6dead0faa" providerId="LiveId" clId="{C8035213-4392-4089-A208-CAD6FD2B85D6}"/>
    <pc:docChg chg="custSel modSld">
      <pc:chgData name="Nico van der Voet" userId="9e6fc3e6dead0faa" providerId="LiveId" clId="{C8035213-4392-4089-A208-CAD6FD2B85D6}" dt="2025-09-16T10:52:15.983" v="150" actId="20577"/>
      <pc:docMkLst>
        <pc:docMk/>
      </pc:docMkLst>
      <pc:sldChg chg="modSp mod">
        <pc:chgData name="Nico van der Voet" userId="9e6fc3e6dead0faa" providerId="LiveId" clId="{C8035213-4392-4089-A208-CAD6FD2B85D6}" dt="2025-09-16T10:52:15.983" v="150" actId="20577"/>
        <pc:sldMkLst>
          <pc:docMk/>
          <pc:sldMk cId="1288492053" sldId="256"/>
        </pc:sldMkLst>
        <pc:spChg chg="mod">
          <ac:chgData name="Nico van der Voet" userId="9e6fc3e6dead0faa" providerId="LiveId" clId="{C8035213-4392-4089-A208-CAD6FD2B85D6}" dt="2025-09-16T10:52:15.983" v="150" actId="20577"/>
          <ac:spMkLst>
            <pc:docMk/>
            <pc:sldMk cId="1288492053" sldId="256"/>
            <ac:spMk id="3" creationId="{9E0FC634-FCC2-E68A-138F-5873F7D8AB2F}"/>
          </ac:spMkLst>
        </pc:spChg>
      </pc:sldChg>
      <pc:sldChg chg="modSp mod">
        <pc:chgData name="Nico van der Voet" userId="9e6fc3e6dead0faa" providerId="LiveId" clId="{C8035213-4392-4089-A208-CAD6FD2B85D6}" dt="2025-09-16T10:00:58.284" v="116" actId="20577"/>
        <pc:sldMkLst>
          <pc:docMk/>
          <pc:sldMk cId="1146383709" sldId="257"/>
        </pc:sldMkLst>
        <pc:spChg chg="mod">
          <ac:chgData name="Nico van der Voet" userId="9e6fc3e6dead0faa" providerId="LiveId" clId="{C8035213-4392-4089-A208-CAD6FD2B85D6}" dt="2025-09-16T10:00:58.284" v="116" actId="20577"/>
          <ac:spMkLst>
            <pc:docMk/>
            <pc:sldMk cId="1146383709" sldId="257"/>
            <ac:spMk id="3" creationId="{9346D8A1-55F8-3823-3A69-BBB82B0E5543}"/>
          </ac:spMkLst>
        </pc:spChg>
      </pc:sldChg>
      <pc:sldChg chg="modSp mod">
        <pc:chgData name="Nico van der Voet" userId="9e6fc3e6dead0faa" providerId="LiveId" clId="{C8035213-4392-4089-A208-CAD6FD2B85D6}" dt="2025-09-16T10:02:53.466" v="120" actId="20577"/>
        <pc:sldMkLst>
          <pc:docMk/>
          <pc:sldMk cId="3756531673" sldId="270"/>
        </pc:sldMkLst>
        <pc:spChg chg="mod">
          <ac:chgData name="Nico van der Voet" userId="9e6fc3e6dead0faa" providerId="LiveId" clId="{C8035213-4392-4089-A208-CAD6FD2B85D6}" dt="2025-09-16T10:02:53.466" v="120" actId="20577"/>
          <ac:spMkLst>
            <pc:docMk/>
            <pc:sldMk cId="3756531673" sldId="270"/>
            <ac:spMk id="3" creationId="{6F1939BE-0B7B-7FFC-E0CD-295E8A2546C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388D26-2EED-3B4B-7DF9-CE696ED22CFB}"/>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A033D2FD-80B2-EAB4-4179-12BCD7D896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E88739EC-0B72-9646-33B0-F95211155896}"/>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5" name="Tijdelijke aanduiding voor voettekst 4">
            <a:extLst>
              <a:ext uri="{FF2B5EF4-FFF2-40B4-BE49-F238E27FC236}">
                <a16:creationId xmlns:a16="http://schemas.microsoft.com/office/drawing/2014/main" id="{694104B0-093E-F7D9-DAE3-85D4944222F1}"/>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25E9FAB9-3382-C790-F307-2B6460804ABF}"/>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3451286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41C925E-8773-8A81-9026-1E02BAE8714B}"/>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5E0DCA6C-D7E5-9792-6079-7FAB782EC445}"/>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5D0AB2A2-5864-C044-E239-AC9F21DEC2A9}"/>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5" name="Tijdelijke aanduiding voor voettekst 4">
            <a:extLst>
              <a:ext uri="{FF2B5EF4-FFF2-40B4-BE49-F238E27FC236}">
                <a16:creationId xmlns:a16="http://schemas.microsoft.com/office/drawing/2014/main" id="{1487A340-CF8A-67B2-4E42-248EA4932D41}"/>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D5F0C4F1-FA81-7260-3055-F90F9FAEDFA5}"/>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4162841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6F6F5C-EF52-330A-4B2E-A18E228BB5D1}"/>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1E030AF7-976E-36E9-7760-1D016773E4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121F4762-3365-2645-1A18-3066E3E292C3}"/>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5" name="Tijdelijke aanduiding voor voettekst 4">
            <a:extLst>
              <a:ext uri="{FF2B5EF4-FFF2-40B4-BE49-F238E27FC236}">
                <a16:creationId xmlns:a16="http://schemas.microsoft.com/office/drawing/2014/main" id="{47C8794E-49BE-79D6-DBFB-ABB723FC7B9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9918E607-4F4F-0697-E180-262DC8CDE238}"/>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1599197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1AF4D8B-0F0E-A163-B358-5E7F8CD12609}"/>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41B3EFC6-EC9E-C462-97B4-CDFD24F6CEED}"/>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E3CDFA1A-7195-EF51-31D9-6E4A54DFEC93}"/>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4F9F3870-846A-B5F5-F76D-068E2407A37A}"/>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6" name="Tijdelijke aanduiding voor voettekst 5">
            <a:extLst>
              <a:ext uri="{FF2B5EF4-FFF2-40B4-BE49-F238E27FC236}">
                <a16:creationId xmlns:a16="http://schemas.microsoft.com/office/drawing/2014/main" id="{E4989EB5-0C74-544B-1E16-ACBEDD9A57CB}"/>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048FF575-910C-287D-315A-325DA7D104F7}"/>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2069300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09D088A-E219-1E2B-B3F8-EA1A73445136}"/>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A0C5C05D-EF15-D5BF-1083-066877B587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A1379E58-AD1C-4ED3-C57C-619CE3D7D050}"/>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2894702E-F69E-E89F-2341-92601ECEC5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0C820502-D3F4-DC7D-B0DC-37FFE6C4B2B6}"/>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D1CA67F6-CFA7-870F-CE5B-B0E31E387DB2}"/>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8" name="Tijdelijke aanduiding voor voettekst 7">
            <a:extLst>
              <a:ext uri="{FF2B5EF4-FFF2-40B4-BE49-F238E27FC236}">
                <a16:creationId xmlns:a16="http://schemas.microsoft.com/office/drawing/2014/main" id="{BFD95ABB-50F7-31D4-73BA-C70B7CA88778}"/>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87249C69-BCBC-CB3F-52EF-6B4B7B7DF6C2}"/>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3851111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868D750-2E78-2588-318C-B0A1B7F9F559}"/>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473A6DD8-200A-E0AB-8488-0E247378997B}"/>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4" name="Tijdelijke aanduiding voor voettekst 3">
            <a:extLst>
              <a:ext uri="{FF2B5EF4-FFF2-40B4-BE49-F238E27FC236}">
                <a16:creationId xmlns:a16="http://schemas.microsoft.com/office/drawing/2014/main" id="{A468C88F-B903-097B-5216-B152B9DAF85E}"/>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0E143CF1-402D-5F0E-20BD-C67604207E97}"/>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33497237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DCCC78E8-E55B-339E-CC1D-CF499A0D73FC}"/>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3" name="Tijdelijke aanduiding voor voettekst 2">
            <a:extLst>
              <a:ext uri="{FF2B5EF4-FFF2-40B4-BE49-F238E27FC236}">
                <a16:creationId xmlns:a16="http://schemas.microsoft.com/office/drawing/2014/main" id="{B8DE7F10-9F80-C142-6760-2B61E089C3F7}"/>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C605F193-52C4-9041-001E-F22967ECA536}"/>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125305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1478EB5-542E-3B6C-F990-9C8AD622524F}"/>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CB011084-A0AE-F21E-15B6-197C78236D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670D5942-816B-2CEC-483C-FF3094A98D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24C62285-3995-E1CA-19BC-ADEB3BBB5A4B}"/>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6" name="Tijdelijke aanduiding voor voettekst 5">
            <a:extLst>
              <a:ext uri="{FF2B5EF4-FFF2-40B4-BE49-F238E27FC236}">
                <a16:creationId xmlns:a16="http://schemas.microsoft.com/office/drawing/2014/main" id="{ED0E59D4-C4C1-07CC-D19C-3D62B68180CA}"/>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47859BE6-14DF-4EF0-D35E-2A65B843E97A}"/>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4036539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0A0C0E-CB77-CCA8-AF21-235F06651467}"/>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8CD4E372-586A-1F78-16D0-50A4C82A3C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D6F7EB04-2F14-7F3F-F2DF-E2637E8E37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FA58FE00-2302-FDDD-CCB6-03203D6B40FF}"/>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6" name="Tijdelijke aanduiding voor voettekst 5">
            <a:extLst>
              <a:ext uri="{FF2B5EF4-FFF2-40B4-BE49-F238E27FC236}">
                <a16:creationId xmlns:a16="http://schemas.microsoft.com/office/drawing/2014/main" id="{A8E240A4-33AE-EAD9-FDF9-0EC06E4A33D3}"/>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CFA7F6A6-DCB9-987D-5F54-22CE6E45F6D8}"/>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3778079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A4F972-ED6A-607A-527B-DA141395FC3D}"/>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2127DAFD-DB30-75D3-F0B5-FE7724A87F8B}"/>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D552ACDE-4524-86BF-4027-FA23D6C7B49C}"/>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5" name="Tijdelijke aanduiding voor voettekst 4">
            <a:extLst>
              <a:ext uri="{FF2B5EF4-FFF2-40B4-BE49-F238E27FC236}">
                <a16:creationId xmlns:a16="http://schemas.microsoft.com/office/drawing/2014/main" id="{D02645A4-ED74-F021-4B8E-2DA95F8CAE9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3CB7737F-3591-03C2-CFF0-525AE3514C14}"/>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4074525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8A05C466-2DF3-0DC7-7F2B-B64FB8F5F8E1}"/>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81930799-FD11-E11E-09F2-39957A8E38A7}"/>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4787BD47-46D5-6954-1820-5F2EAD8756B4}"/>
              </a:ext>
            </a:extLst>
          </p:cNvPr>
          <p:cNvSpPr>
            <a:spLocks noGrp="1"/>
          </p:cNvSpPr>
          <p:nvPr>
            <p:ph type="dt" sz="half" idx="10"/>
          </p:nvPr>
        </p:nvSpPr>
        <p:spPr/>
        <p:txBody>
          <a:bodyPr/>
          <a:lstStyle/>
          <a:p>
            <a:fld id="{03F1059B-CC52-4AEC-BA9D-F8301D7B80A5}" type="datetimeFigureOut">
              <a:rPr lang="nl-NL" smtClean="0"/>
              <a:t>16-9-2025</a:t>
            </a:fld>
            <a:endParaRPr lang="nl-NL"/>
          </a:p>
        </p:txBody>
      </p:sp>
      <p:sp>
        <p:nvSpPr>
          <p:cNvPr id="5" name="Tijdelijke aanduiding voor voettekst 4">
            <a:extLst>
              <a:ext uri="{FF2B5EF4-FFF2-40B4-BE49-F238E27FC236}">
                <a16:creationId xmlns:a16="http://schemas.microsoft.com/office/drawing/2014/main" id="{D15C9449-5CF4-D013-A3A0-3995B3A3B6F5}"/>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95DAEB8-6E65-0A72-A24F-FE6BB1FB6E14}"/>
              </a:ext>
            </a:extLst>
          </p:cNvPr>
          <p:cNvSpPr>
            <a:spLocks noGrp="1"/>
          </p:cNvSpPr>
          <p:nvPr>
            <p:ph type="sldNum" sz="quarter" idx="12"/>
          </p:nvPr>
        </p:nvSpPr>
        <p:spPr/>
        <p:txBody>
          <a:bodyPr/>
          <a:lstStyle/>
          <a:p>
            <a:fld id="{F11C3A74-A1FE-45E5-8606-66FA1E254F00}" type="slidenum">
              <a:rPr lang="nl-NL" smtClean="0"/>
              <a:t>‹nr.›</a:t>
            </a:fld>
            <a:endParaRPr lang="nl-NL"/>
          </a:p>
        </p:txBody>
      </p:sp>
    </p:spTree>
    <p:extLst>
      <p:ext uri="{BB962C8B-B14F-4D97-AF65-F5344CB8AC3E}">
        <p14:creationId xmlns:p14="http://schemas.microsoft.com/office/powerpoint/2010/main" val="1736688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E1448334-35D0-019C-CE24-EACCCE5857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E54745F3-DCED-F199-8006-D5E053BFFA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1B7F9270-8A44-3EC4-8E1C-BC7F95E18E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3F1059B-CC52-4AEC-BA9D-F8301D7B80A5}" type="datetimeFigureOut">
              <a:rPr lang="nl-NL" smtClean="0"/>
              <a:t>16-9-2025</a:t>
            </a:fld>
            <a:endParaRPr lang="nl-NL"/>
          </a:p>
        </p:txBody>
      </p:sp>
      <p:sp>
        <p:nvSpPr>
          <p:cNvPr id="5" name="Tijdelijke aanduiding voor voettekst 4">
            <a:extLst>
              <a:ext uri="{FF2B5EF4-FFF2-40B4-BE49-F238E27FC236}">
                <a16:creationId xmlns:a16="http://schemas.microsoft.com/office/drawing/2014/main" id="{F2F88529-8300-B4E1-1413-6992B6D61B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NL"/>
          </a:p>
        </p:txBody>
      </p:sp>
      <p:sp>
        <p:nvSpPr>
          <p:cNvPr id="6" name="Tijdelijke aanduiding voor dianummer 5">
            <a:extLst>
              <a:ext uri="{FF2B5EF4-FFF2-40B4-BE49-F238E27FC236}">
                <a16:creationId xmlns:a16="http://schemas.microsoft.com/office/drawing/2014/main" id="{D4F8E809-40E7-852D-CB49-5938FAC83F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11C3A74-A1FE-45E5-8606-66FA1E254F00}" type="slidenum">
              <a:rPr lang="nl-NL" smtClean="0"/>
              <a:t>‹nr.›</a:t>
            </a:fld>
            <a:endParaRPr lang="nl-NL"/>
          </a:p>
        </p:txBody>
      </p:sp>
    </p:spTree>
    <p:extLst>
      <p:ext uri="{BB962C8B-B14F-4D97-AF65-F5344CB8AC3E}">
        <p14:creationId xmlns:p14="http://schemas.microsoft.com/office/powerpoint/2010/main" val="1613432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9711EF-D746-3805-0899-AF0A88D7F924}"/>
              </a:ext>
            </a:extLst>
          </p:cNvPr>
          <p:cNvSpPr>
            <a:spLocks noGrp="1"/>
          </p:cNvSpPr>
          <p:nvPr>
            <p:ph type="ctrTitle"/>
          </p:nvPr>
        </p:nvSpPr>
        <p:spPr/>
        <p:txBody>
          <a:bodyPr/>
          <a:lstStyle/>
          <a:p>
            <a:r>
              <a:rPr lang="nl-NL" dirty="0"/>
              <a:t>Als mensen op oudere leeftijd scheiden</a:t>
            </a:r>
          </a:p>
        </p:txBody>
      </p:sp>
      <p:sp>
        <p:nvSpPr>
          <p:cNvPr id="3" name="Ondertitel 2">
            <a:extLst>
              <a:ext uri="{FF2B5EF4-FFF2-40B4-BE49-F238E27FC236}">
                <a16:creationId xmlns:a16="http://schemas.microsoft.com/office/drawing/2014/main" id="{9E0FC634-FCC2-E68A-138F-5873F7D8AB2F}"/>
              </a:ext>
            </a:extLst>
          </p:cNvPr>
          <p:cNvSpPr>
            <a:spLocks noGrp="1"/>
          </p:cNvSpPr>
          <p:nvPr>
            <p:ph type="subTitle" idx="1"/>
          </p:nvPr>
        </p:nvSpPr>
        <p:spPr/>
        <p:txBody>
          <a:bodyPr/>
          <a:lstStyle/>
          <a:p>
            <a:r>
              <a:rPr lang="nl-NL" dirty="0"/>
              <a:t>Informatie voor het pastoraat</a:t>
            </a:r>
          </a:p>
        </p:txBody>
      </p:sp>
    </p:spTree>
    <p:extLst>
      <p:ext uri="{BB962C8B-B14F-4D97-AF65-F5344CB8AC3E}">
        <p14:creationId xmlns:p14="http://schemas.microsoft.com/office/powerpoint/2010/main" val="12884920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CF65B31-06FA-AF26-6808-1E963EB719DE}"/>
              </a:ext>
            </a:extLst>
          </p:cNvPr>
          <p:cNvSpPr>
            <a:spLocks noGrp="1"/>
          </p:cNvSpPr>
          <p:nvPr>
            <p:ph type="title"/>
          </p:nvPr>
        </p:nvSpPr>
        <p:spPr/>
        <p:txBody>
          <a:bodyPr/>
          <a:lstStyle/>
          <a:p>
            <a:r>
              <a:rPr lang="nl-NL" dirty="0"/>
              <a:t>‘Grijs scheiden’</a:t>
            </a:r>
          </a:p>
        </p:txBody>
      </p:sp>
      <p:sp>
        <p:nvSpPr>
          <p:cNvPr id="3" name="Tijdelijke aanduiding voor inhoud 2">
            <a:extLst>
              <a:ext uri="{FF2B5EF4-FFF2-40B4-BE49-F238E27FC236}">
                <a16:creationId xmlns:a16="http://schemas.microsoft.com/office/drawing/2014/main" id="{9346D8A1-55F8-3823-3A69-BBB82B0E5543}"/>
              </a:ext>
            </a:extLst>
          </p:cNvPr>
          <p:cNvSpPr>
            <a:spLocks noGrp="1"/>
          </p:cNvSpPr>
          <p:nvPr>
            <p:ph idx="1"/>
          </p:nvPr>
        </p:nvSpPr>
        <p:spPr/>
        <p:txBody>
          <a:bodyPr/>
          <a:lstStyle/>
          <a:p>
            <a:r>
              <a:rPr lang="nl-NL" dirty="0"/>
              <a:t>In Nederland is 25 % van de echtscheidingen bij mensen ouder dan 50 jaar. Dat percentage stijgt. Er zijn jaarlijks 30.000 scheidingen.</a:t>
            </a:r>
          </a:p>
          <a:p>
            <a:r>
              <a:rPr lang="nl-NL" dirty="0"/>
              <a:t>In de VS is 40 % van de echtscheidingen van mensen ouder dan 50 jaar. Dat was dertig jaar geleden nog geen 10%.</a:t>
            </a:r>
          </a:p>
        </p:txBody>
      </p:sp>
    </p:spTree>
    <p:extLst>
      <p:ext uri="{BB962C8B-B14F-4D97-AF65-F5344CB8AC3E}">
        <p14:creationId xmlns:p14="http://schemas.microsoft.com/office/powerpoint/2010/main" val="1146383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4C8100F-9967-DF5C-4C45-0E526FE7904B}"/>
              </a:ext>
            </a:extLst>
          </p:cNvPr>
          <p:cNvSpPr>
            <a:spLocks noGrp="1"/>
          </p:cNvSpPr>
          <p:nvPr>
            <p:ph type="title"/>
          </p:nvPr>
        </p:nvSpPr>
        <p:spPr/>
        <p:txBody>
          <a:bodyPr/>
          <a:lstStyle/>
          <a:p>
            <a:r>
              <a:rPr lang="nl-NL" dirty="0"/>
              <a:t>Achtergronden van ‘grijs scheiden’</a:t>
            </a:r>
          </a:p>
        </p:txBody>
      </p:sp>
      <p:sp>
        <p:nvSpPr>
          <p:cNvPr id="3" name="Tijdelijke aanduiding voor inhoud 2">
            <a:extLst>
              <a:ext uri="{FF2B5EF4-FFF2-40B4-BE49-F238E27FC236}">
                <a16:creationId xmlns:a16="http://schemas.microsoft.com/office/drawing/2014/main" id="{F5B971AE-CB60-8870-180E-D5345C9FC1D0}"/>
              </a:ext>
            </a:extLst>
          </p:cNvPr>
          <p:cNvSpPr>
            <a:spLocks noGrp="1"/>
          </p:cNvSpPr>
          <p:nvPr>
            <p:ph idx="1"/>
          </p:nvPr>
        </p:nvSpPr>
        <p:spPr/>
        <p:txBody>
          <a:bodyPr/>
          <a:lstStyle/>
          <a:p>
            <a:r>
              <a:rPr lang="nl-NL" dirty="0"/>
              <a:t>Mensen leven langer dus kunnen ze tegen een langdurige  ouderdom samen met déze partner opzien.</a:t>
            </a:r>
          </a:p>
          <a:p>
            <a:r>
              <a:rPr lang="nl-NL" dirty="0"/>
              <a:t>De kijk op huwelijk en echtscheiding is in de hele maatschappij veranderd. (‘Na een huwelijk van 30 jaar ben je echt wel uitgekeken op elkaar!’)</a:t>
            </a:r>
          </a:p>
          <a:p>
            <a:r>
              <a:rPr lang="nl-NL" dirty="0"/>
              <a:t>Mensen willen een nieuwe persoonlijke invulling van hun leven als de kinderen uit huis zijn en de betaalde arbeid voorbij is.</a:t>
            </a:r>
          </a:p>
          <a:p>
            <a:r>
              <a:rPr lang="nl-NL" dirty="0"/>
              <a:t>Mensen zijn slecht voorbereid op het ouder worden. Echtparen hebben geen gedeelde verwachtingen voor na de pensionering, dus wordt die periode een teleurstelling.</a:t>
            </a:r>
          </a:p>
          <a:p>
            <a:endParaRPr lang="nl-NL" dirty="0"/>
          </a:p>
        </p:txBody>
      </p:sp>
    </p:spTree>
    <p:extLst>
      <p:ext uri="{BB962C8B-B14F-4D97-AF65-F5344CB8AC3E}">
        <p14:creationId xmlns:p14="http://schemas.microsoft.com/office/powerpoint/2010/main" val="3644883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E29E52-32AB-C5C8-D24A-106E93F3FDA6}"/>
              </a:ext>
            </a:extLst>
          </p:cNvPr>
          <p:cNvSpPr>
            <a:spLocks noGrp="1"/>
          </p:cNvSpPr>
          <p:nvPr>
            <p:ph type="title"/>
          </p:nvPr>
        </p:nvSpPr>
        <p:spPr/>
        <p:txBody>
          <a:bodyPr/>
          <a:lstStyle/>
          <a:p>
            <a:r>
              <a:rPr lang="nl-NL" dirty="0"/>
              <a:t>Na jarenlange spanning</a:t>
            </a:r>
          </a:p>
        </p:txBody>
      </p:sp>
      <p:sp>
        <p:nvSpPr>
          <p:cNvPr id="3" name="Tijdelijke aanduiding voor inhoud 2">
            <a:extLst>
              <a:ext uri="{FF2B5EF4-FFF2-40B4-BE49-F238E27FC236}">
                <a16:creationId xmlns:a16="http://schemas.microsoft.com/office/drawing/2014/main" id="{D33572E1-60D9-5331-FCC4-460B07B8EBE2}"/>
              </a:ext>
            </a:extLst>
          </p:cNvPr>
          <p:cNvSpPr>
            <a:spLocks noGrp="1"/>
          </p:cNvSpPr>
          <p:nvPr>
            <p:ph idx="1"/>
          </p:nvPr>
        </p:nvSpPr>
        <p:spPr/>
        <p:txBody>
          <a:bodyPr/>
          <a:lstStyle/>
          <a:p>
            <a:r>
              <a:rPr lang="nl-NL" dirty="0"/>
              <a:t>Scheiden op oudere leeftijd vindt vaak plaats na jarenlange huwelijksmoeilijkheden, vaak omdat één van de partners een ‘rugzakje’ heeft, zoals autisme, narcisme, borderline, dwangmatigheid, huiselijk geweld, psychische ziekte.</a:t>
            </a:r>
          </a:p>
          <a:p>
            <a:r>
              <a:rPr lang="nl-NL" dirty="0"/>
              <a:t>Eén van de partners kiest dan voor vrijheid. ‘Ik wil eindelijk rust hebben.’</a:t>
            </a:r>
          </a:p>
          <a:p>
            <a:r>
              <a:rPr lang="nl-NL" dirty="0"/>
              <a:t>Christelijke echtparen kunnen heel lang een slecht huwelijk in stand houden (vanwege de trouwbelofte en vanwege schaamte).</a:t>
            </a:r>
          </a:p>
          <a:p>
            <a:pPr marL="0" indent="0">
              <a:buNone/>
            </a:pPr>
            <a:endParaRPr lang="nl-NL" dirty="0"/>
          </a:p>
          <a:p>
            <a:endParaRPr lang="nl-NL" dirty="0"/>
          </a:p>
        </p:txBody>
      </p:sp>
    </p:spTree>
    <p:extLst>
      <p:ext uri="{BB962C8B-B14F-4D97-AF65-F5344CB8AC3E}">
        <p14:creationId xmlns:p14="http://schemas.microsoft.com/office/powerpoint/2010/main" val="13183728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5EACD0-DCC4-F4EE-04C1-28ACF158AAEE}"/>
              </a:ext>
            </a:extLst>
          </p:cNvPr>
          <p:cNvSpPr>
            <a:spLocks noGrp="1"/>
          </p:cNvSpPr>
          <p:nvPr>
            <p:ph type="title"/>
          </p:nvPr>
        </p:nvSpPr>
        <p:spPr/>
        <p:txBody>
          <a:bodyPr/>
          <a:lstStyle/>
          <a:p>
            <a:r>
              <a:rPr lang="nl-NL" dirty="0"/>
              <a:t>Vechtscheiding</a:t>
            </a:r>
          </a:p>
        </p:txBody>
      </p:sp>
      <p:sp>
        <p:nvSpPr>
          <p:cNvPr id="3" name="Tijdelijke aanduiding voor inhoud 2">
            <a:extLst>
              <a:ext uri="{FF2B5EF4-FFF2-40B4-BE49-F238E27FC236}">
                <a16:creationId xmlns:a16="http://schemas.microsoft.com/office/drawing/2014/main" id="{18F74968-4FD6-F52A-2B44-BD21EC2D6E99}"/>
              </a:ext>
            </a:extLst>
          </p:cNvPr>
          <p:cNvSpPr>
            <a:spLocks noGrp="1"/>
          </p:cNvSpPr>
          <p:nvPr>
            <p:ph idx="1"/>
          </p:nvPr>
        </p:nvSpPr>
        <p:spPr/>
        <p:txBody>
          <a:bodyPr/>
          <a:lstStyle/>
          <a:p>
            <a:r>
              <a:rPr lang="nl-NL" dirty="0"/>
              <a:t>Soms wordt de scheiding een  vechtscheiding. Er is ruzie over geld en bezit, over wie waar gaat wonen. Er worden bittere verwijten gemaakt. De jarenlange spanning ontploft.</a:t>
            </a:r>
          </a:p>
          <a:p>
            <a:r>
              <a:rPr lang="nl-NL" dirty="0"/>
              <a:t>Partners willen elkaar naar de psycholoog sturen (vooral vrouwen vinden dat er aan hun man een steekje los is). Partners ervaren dat ze door de ander na jarenlange huwelijkstrouw gedumpt worden (vooral de klacht van mannen).</a:t>
            </a:r>
          </a:p>
        </p:txBody>
      </p:sp>
    </p:spTree>
    <p:extLst>
      <p:ext uri="{BB962C8B-B14F-4D97-AF65-F5344CB8AC3E}">
        <p14:creationId xmlns:p14="http://schemas.microsoft.com/office/powerpoint/2010/main" val="157900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3E5EBF-9A02-74FE-40CC-5111B1258E28}"/>
              </a:ext>
            </a:extLst>
          </p:cNvPr>
          <p:cNvSpPr>
            <a:spLocks noGrp="1"/>
          </p:cNvSpPr>
          <p:nvPr>
            <p:ph type="title"/>
          </p:nvPr>
        </p:nvSpPr>
        <p:spPr/>
        <p:txBody>
          <a:bodyPr/>
          <a:lstStyle/>
          <a:p>
            <a:r>
              <a:rPr lang="nl-NL" dirty="0"/>
              <a:t>Geen overspel</a:t>
            </a:r>
          </a:p>
        </p:txBody>
      </p:sp>
      <p:sp>
        <p:nvSpPr>
          <p:cNvPr id="3" name="Tijdelijke aanduiding voor inhoud 2">
            <a:extLst>
              <a:ext uri="{FF2B5EF4-FFF2-40B4-BE49-F238E27FC236}">
                <a16:creationId xmlns:a16="http://schemas.microsoft.com/office/drawing/2014/main" id="{0B03FAE7-E98C-1B88-38EA-217716EBF1F3}"/>
              </a:ext>
            </a:extLst>
          </p:cNvPr>
          <p:cNvSpPr>
            <a:spLocks noGrp="1"/>
          </p:cNvSpPr>
          <p:nvPr>
            <p:ph idx="1"/>
          </p:nvPr>
        </p:nvSpPr>
        <p:spPr/>
        <p:txBody>
          <a:bodyPr/>
          <a:lstStyle/>
          <a:p>
            <a:r>
              <a:rPr lang="nl-NL" dirty="0"/>
              <a:t>Als mensen na dertig of veertig jaar huwelijk scheiden is er meestal geen sprake van overspel.</a:t>
            </a:r>
          </a:p>
          <a:p>
            <a:r>
              <a:rPr lang="nl-NL" dirty="0"/>
              <a:t>Het is vooral uitputting die hen (of één van de partners) tot de echtscheiding drijft.</a:t>
            </a:r>
          </a:p>
          <a:p>
            <a:r>
              <a:rPr lang="nl-NL" dirty="0"/>
              <a:t>Sommige ‘grijs gescheiden’ mensen komen wel na een paar jaar tot een nieuwe relatie. </a:t>
            </a:r>
          </a:p>
        </p:txBody>
      </p:sp>
    </p:spTree>
    <p:extLst>
      <p:ext uri="{BB962C8B-B14F-4D97-AF65-F5344CB8AC3E}">
        <p14:creationId xmlns:p14="http://schemas.microsoft.com/office/powerpoint/2010/main" val="1543460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7EDE9F-C32D-4B9C-EF38-33A866622CF3}"/>
              </a:ext>
            </a:extLst>
          </p:cNvPr>
          <p:cNvSpPr>
            <a:spLocks noGrp="1"/>
          </p:cNvSpPr>
          <p:nvPr>
            <p:ph type="title"/>
          </p:nvPr>
        </p:nvSpPr>
        <p:spPr/>
        <p:txBody>
          <a:bodyPr/>
          <a:lstStyle/>
          <a:p>
            <a:r>
              <a:rPr lang="nl-NL" dirty="0"/>
              <a:t>Kinderleed</a:t>
            </a:r>
          </a:p>
        </p:txBody>
      </p:sp>
      <p:sp>
        <p:nvSpPr>
          <p:cNvPr id="3" name="Tijdelijke aanduiding voor inhoud 2">
            <a:extLst>
              <a:ext uri="{FF2B5EF4-FFF2-40B4-BE49-F238E27FC236}">
                <a16:creationId xmlns:a16="http://schemas.microsoft.com/office/drawing/2014/main" id="{E104ECD5-E9B1-87D4-8A7C-5A2D3C0AF227}"/>
              </a:ext>
            </a:extLst>
          </p:cNvPr>
          <p:cNvSpPr>
            <a:spLocks noGrp="1"/>
          </p:cNvSpPr>
          <p:nvPr>
            <p:ph idx="1"/>
          </p:nvPr>
        </p:nvSpPr>
        <p:spPr/>
        <p:txBody>
          <a:bodyPr/>
          <a:lstStyle/>
          <a:p>
            <a:r>
              <a:rPr lang="nl-NL" dirty="0"/>
              <a:t>Soms blijven ouders lang bij elkaar in een slecht huwelijk omdat ze hun kinderen geen verdriet willen doen. Als die volwassen zijn, komt de echtscheiding alsnog.</a:t>
            </a:r>
          </a:p>
          <a:p>
            <a:r>
              <a:rPr lang="nl-NL" dirty="0"/>
              <a:t>Omstanders denken ook dat volwassen kinderen een echtscheiding beter kunnen verdragen dan kleine kinderen.</a:t>
            </a:r>
          </a:p>
          <a:p>
            <a:r>
              <a:rPr lang="nl-NL" dirty="0"/>
              <a:t>Toch is het ook voor hen verdrietig, al voelen ze zich niet in de steek gelaten door hun ouders (zoals kleine kinderen een echtscheiding kunnen ervaren).</a:t>
            </a:r>
          </a:p>
        </p:txBody>
      </p:sp>
    </p:spTree>
    <p:extLst>
      <p:ext uri="{BB962C8B-B14F-4D97-AF65-F5344CB8AC3E}">
        <p14:creationId xmlns:p14="http://schemas.microsoft.com/office/powerpoint/2010/main" val="3661708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57EC3A-A93C-F9DE-2138-A8F23502ABAC}"/>
              </a:ext>
            </a:extLst>
          </p:cNvPr>
          <p:cNvSpPr>
            <a:spLocks noGrp="1"/>
          </p:cNvSpPr>
          <p:nvPr>
            <p:ph type="title"/>
          </p:nvPr>
        </p:nvSpPr>
        <p:spPr/>
        <p:txBody>
          <a:bodyPr/>
          <a:lstStyle/>
          <a:p>
            <a:r>
              <a:rPr lang="nl-NL" dirty="0"/>
              <a:t>Gevolgen voor de kinderen</a:t>
            </a:r>
          </a:p>
        </p:txBody>
      </p:sp>
      <p:sp>
        <p:nvSpPr>
          <p:cNvPr id="3" name="Tijdelijke aanduiding voor inhoud 2">
            <a:extLst>
              <a:ext uri="{FF2B5EF4-FFF2-40B4-BE49-F238E27FC236}">
                <a16:creationId xmlns:a16="http://schemas.microsoft.com/office/drawing/2014/main" id="{F44F53D7-0BF0-B5F9-E88F-6E15C11033FB}"/>
              </a:ext>
            </a:extLst>
          </p:cNvPr>
          <p:cNvSpPr>
            <a:spLocks noGrp="1"/>
          </p:cNvSpPr>
          <p:nvPr>
            <p:ph idx="1"/>
          </p:nvPr>
        </p:nvSpPr>
        <p:spPr/>
        <p:txBody>
          <a:bodyPr/>
          <a:lstStyle/>
          <a:p>
            <a:r>
              <a:rPr lang="nl-NL" dirty="0"/>
              <a:t>Het gezin raakt verdeeld. Niet elk kind wil loyaal blijven naar beide ouders. Kontakten met één ouder worden soms verbroken. </a:t>
            </a:r>
          </a:p>
          <a:p>
            <a:r>
              <a:rPr lang="nl-NL" dirty="0"/>
              <a:t>Kinderen krijgen een grotere mantelzorgtaak als de gescheiden ouders  oud worden. Die ouders helpen elkaar immers niet meer. (En kinderen kunnen daarover ruzie krijgen.)</a:t>
            </a:r>
          </a:p>
          <a:p>
            <a:r>
              <a:rPr lang="nl-NL" dirty="0"/>
              <a:t>Niet alle kleinkinderen houden met beide grootouders kontakt na hun scheiding.</a:t>
            </a:r>
          </a:p>
          <a:p>
            <a:r>
              <a:rPr lang="nl-NL" dirty="0"/>
              <a:t>Het levert gedoe op om bijvoorbeeld verjaardagen te vieren met beide gescheiden  (groot)ouders.</a:t>
            </a:r>
          </a:p>
          <a:p>
            <a:endParaRPr lang="nl-NL" dirty="0"/>
          </a:p>
        </p:txBody>
      </p:sp>
    </p:spTree>
    <p:extLst>
      <p:ext uri="{BB962C8B-B14F-4D97-AF65-F5344CB8AC3E}">
        <p14:creationId xmlns:p14="http://schemas.microsoft.com/office/powerpoint/2010/main" val="4170952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5FF407-B0E4-C94A-6FEC-5D9B410278FB}"/>
              </a:ext>
            </a:extLst>
          </p:cNvPr>
          <p:cNvSpPr>
            <a:spLocks noGrp="1"/>
          </p:cNvSpPr>
          <p:nvPr>
            <p:ph type="title"/>
          </p:nvPr>
        </p:nvSpPr>
        <p:spPr/>
        <p:txBody>
          <a:bodyPr/>
          <a:lstStyle/>
          <a:p>
            <a:r>
              <a:rPr lang="nl-NL" dirty="0"/>
              <a:t>Gevolgen voor de familie</a:t>
            </a:r>
          </a:p>
        </p:txBody>
      </p:sp>
      <p:sp>
        <p:nvSpPr>
          <p:cNvPr id="3" name="Tijdelijke aanduiding voor inhoud 2">
            <a:extLst>
              <a:ext uri="{FF2B5EF4-FFF2-40B4-BE49-F238E27FC236}">
                <a16:creationId xmlns:a16="http://schemas.microsoft.com/office/drawing/2014/main" id="{90E188E1-14A5-FE00-6B05-2DF7B797AF7A}"/>
              </a:ext>
            </a:extLst>
          </p:cNvPr>
          <p:cNvSpPr>
            <a:spLocks noGrp="1"/>
          </p:cNvSpPr>
          <p:nvPr>
            <p:ph idx="1"/>
          </p:nvPr>
        </p:nvSpPr>
        <p:spPr/>
        <p:txBody>
          <a:bodyPr/>
          <a:lstStyle/>
          <a:p>
            <a:r>
              <a:rPr lang="nl-NL" dirty="0"/>
              <a:t>Familieleden begrijpen de noodzaak van de scheiding op oudere leeftijd dikwijls niet.</a:t>
            </a:r>
          </a:p>
          <a:p>
            <a:r>
              <a:rPr lang="nl-NL" dirty="0"/>
              <a:t>Familieleden hebben verdriet als na 30 of 40 jaar een zwager of schoonzus ineens uit beeld raakt. </a:t>
            </a:r>
          </a:p>
          <a:p>
            <a:r>
              <a:rPr lang="nl-NL" dirty="0"/>
              <a:t>Dus trekken sommige familieleden zich daar niets van aan. ‘Mijn broer gaat scheiden van zijn vrouw, maar ik ga niet scheiden van mijn schoonzus.’ Dat kan weer tot moeilijkheden leiden, bijvoorbeeld op feestdagen. Wie is daar welkom?</a:t>
            </a:r>
          </a:p>
        </p:txBody>
      </p:sp>
    </p:spTree>
    <p:extLst>
      <p:ext uri="{BB962C8B-B14F-4D97-AF65-F5344CB8AC3E}">
        <p14:creationId xmlns:p14="http://schemas.microsoft.com/office/powerpoint/2010/main" val="1719916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1BE0CD5-EAF1-CB89-B9AD-00C5A1B6CAD4}"/>
              </a:ext>
            </a:extLst>
          </p:cNvPr>
          <p:cNvSpPr>
            <a:spLocks noGrp="1"/>
          </p:cNvSpPr>
          <p:nvPr>
            <p:ph type="title"/>
          </p:nvPr>
        </p:nvSpPr>
        <p:spPr/>
        <p:txBody>
          <a:bodyPr/>
          <a:lstStyle/>
          <a:p>
            <a:r>
              <a:rPr lang="nl-NL" dirty="0"/>
              <a:t>Pastoraat</a:t>
            </a:r>
          </a:p>
        </p:txBody>
      </p:sp>
      <p:sp>
        <p:nvSpPr>
          <p:cNvPr id="3" name="Tijdelijke aanduiding voor inhoud 2">
            <a:extLst>
              <a:ext uri="{FF2B5EF4-FFF2-40B4-BE49-F238E27FC236}">
                <a16:creationId xmlns:a16="http://schemas.microsoft.com/office/drawing/2014/main" id="{643EA93E-2064-733F-DE9D-FB593EAFC373}"/>
              </a:ext>
            </a:extLst>
          </p:cNvPr>
          <p:cNvSpPr>
            <a:spLocks noGrp="1"/>
          </p:cNvSpPr>
          <p:nvPr>
            <p:ph idx="1"/>
          </p:nvPr>
        </p:nvSpPr>
        <p:spPr/>
        <p:txBody>
          <a:bodyPr/>
          <a:lstStyle/>
          <a:p>
            <a:r>
              <a:rPr lang="nl-NL" dirty="0"/>
              <a:t>Een pastor kan een echtscheiding na een langdurig ontwricht huwelijk niet voorkomen. De boodschap dat in Christus’ kracht alles mogelijk is, heeft het huwelijk al (te) lang laten voortslepen.</a:t>
            </a:r>
          </a:p>
          <a:p>
            <a:r>
              <a:rPr lang="nl-NL" dirty="0"/>
              <a:t>Een pastor kan wél een huwelijk helpen in stand te houden als beide partners open staan voor (professionele) hulp. </a:t>
            </a:r>
          </a:p>
          <a:p>
            <a:r>
              <a:rPr lang="nl-NL" dirty="0"/>
              <a:t>Een pastor kan altijd meeleven, meevoelen, meedenken en meebidden. Zowel vóór de echtscheiding als erna. </a:t>
            </a:r>
          </a:p>
          <a:p>
            <a:r>
              <a:rPr lang="nl-NL" dirty="0"/>
              <a:t>Dat moet de pastor doen, terwijl hij/zij loyaal is naar beide partners.</a:t>
            </a:r>
          </a:p>
        </p:txBody>
      </p:sp>
    </p:spTree>
    <p:extLst>
      <p:ext uri="{BB962C8B-B14F-4D97-AF65-F5344CB8AC3E}">
        <p14:creationId xmlns:p14="http://schemas.microsoft.com/office/powerpoint/2010/main" val="4191466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7873A8-5958-F14B-72B4-1759277C0E55}"/>
              </a:ext>
            </a:extLst>
          </p:cNvPr>
          <p:cNvSpPr>
            <a:spLocks noGrp="1"/>
          </p:cNvSpPr>
          <p:nvPr>
            <p:ph type="title"/>
          </p:nvPr>
        </p:nvSpPr>
        <p:spPr/>
        <p:txBody>
          <a:bodyPr/>
          <a:lstStyle/>
          <a:p>
            <a:r>
              <a:rPr lang="nl-NL" dirty="0"/>
              <a:t>Gevoelens</a:t>
            </a:r>
          </a:p>
        </p:txBody>
      </p:sp>
      <p:sp>
        <p:nvSpPr>
          <p:cNvPr id="3" name="Tijdelijke aanduiding voor inhoud 2">
            <a:extLst>
              <a:ext uri="{FF2B5EF4-FFF2-40B4-BE49-F238E27FC236}">
                <a16:creationId xmlns:a16="http://schemas.microsoft.com/office/drawing/2014/main" id="{238699B9-F18C-92B6-3B9E-CABFC280E165}"/>
              </a:ext>
            </a:extLst>
          </p:cNvPr>
          <p:cNvSpPr>
            <a:spLocks noGrp="1"/>
          </p:cNvSpPr>
          <p:nvPr>
            <p:ph idx="1"/>
          </p:nvPr>
        </p:nvSpPr>
        <p:spPr/>
        <p:txBody>
          <a:bodyPr/>
          <a:lstStyle/>
          <a:p>
            <a:r>
              <a:rPr lang="nl-NL" dirty="0"/>
              <a:t>Als mensen op oudere leeftijd scheiden zijn onder andere deze gevoelens aanwezig (per partner wel verschillend)</a:t>
            </a:r>
          </a:p>
          <a:p>
            <a:pPr lvl="1"/>
            <a:r>
              <a:rPr lang="nl-NL" dirty="0"/>
              <a:t>Boosheid</a:t>
            </a:r>
          </a:p>
          <a:p>
            <a:pPr lvl="1"/>
            <a:r>
              <a:rPr lang="nl-NL" dirty="0"/>
              <a:t>Pijn en verdriet (oude en nieuwe)</a:t>
            </a:r>
          </a:p>
          <a:p>
            <a:pPr lvl="1"/>
            <a:r>
              <a:rPr lang="nl-NL" dirty="0"/>
              <a:t>Schuldgevoel, schaamte, gevoel van gefaald hebben (tegenover de partner, tegenover God)</a:t>
            </a:r>
          </a:p>
          <a:p>
            <a:pPr lvl="1"/>
            <a:r>
              <a:rPr lang="nl-NL" dirty="0"/>
              <a:t>Angst voor de toekomst / voor de oude dag</a:t>
            </a:r>
          </a:p>
          <a:p>
            <a:pPr lvl="1"/>
            <a:r>
              <a:rPr lang="nl-NL" dirty="0"/>
              <a:t>Onzekerheid (hoe verder, praktisch, financieel, alleen, rol kinderen?)</a:t>
            </a:r>
          </a:p>
          <a:p>
            <a:r>
              <a:rPr lang="nl-NL" dirty="0"/>
              <a:t>Richt je als pastor op deze gevoelens en niet op de morele schuld.</a:t>
            </a:r>
          </a:p>
          <a:p>
            <a:pPr marL="0" indent="0">
              <a:buNone/>
            </a:pPr>
            <a:r>
              <a:rPr lang="nl-NL" dirty="0"/>
              <a:t>	</a:t>
            </a:r>
          </a:p>
        </p:txBody>
      </p:sp>
    </p:spTree>
    <p:extLst>
      <p:ext uri="{BB962C8B-B14F-4D97-AF65-F5344CB8AC3E}">
        <p14:creationId xmlns:p14="http://schemas.microsoft.com/office/powerpoint/2010/main" val="33346914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7AA64C-9B7F-6ADC-E74C-5D237BE7208B}"/>
              </a:ext>
            </a:extLst>
          </p:cNvPr>
          <p:cNvSpPr>
            <a:spLocks noGrp="1"/>
          </p:cNvSpPr>
          <p:nvPr>
            <p:ph type="title"/>
          </p:nvPr>
        </p:nvSpPr>
        <p:spPr/>
        <p:txBody>
          <a:bodyPr/>
          <a:lstStyle/>
          <a:p>
            <a:r>
              <a:rPr lang="nl-NL" dirty="0"/>
              <a:t>Levensloop en levensverhaal</a:t>
            </a:r>
          </a:p>
        </p:txBody>
      </p:sp>
      <p:sp>
        <p:nvSpPr>
          <p:cNvPr id="3" name="Tijdelijke aanduiding voor inhoud 2">
            <a:extLst>
              <a:ext uri="{FF2B5EF4-FFF2-40B4-BE49-F238E27FC236}">
                <a16:creationId xmlns:a16="http://schemas.microsoft.com/office/drawing/2014/main" id="{FD4ED854-705A-B219-A275-4118C43F50E8}"/>
              </a:ext>
            </a:extLst>
          </p:cNvPr>
          <p:cNvSpPr>
            <a:spLocks noGrp="1"/>
          </p:cNvSpPr>
          <p:nvPr>
            <p:ph idx="1"/>
          </p:nvPr>
        </p:nvSpPr>
        <p:spPr/>
        <p:txBody>
          <a:bodyPr/>
          <a:lstStyle/>
          <a:p>
            <a:r>
              <a:rPr lang="nl-NL" dirty="0"/>
              <a:t>Een echtscheiding voegt feiten toe aan de biografie, de levensloop. Maar het HELE levensverhaal van iemand verandert door de echtscheiding. </a:t>
            </a:r>
          </a:p>
          <a:p>
            <a:r>
              <a:rPr lang="nl-NL" dirty="0"/>
              <a:t>Het geleefde leven komt in een ander licht te staan. Oók het geloofsleven. Ook de toekomstverwachting wordt anders.</a:t>
            </a:r>
          </a:p>
          <a:p>
            <a:r>
              <a:rPr lang="nl-NL" dirty="0"/>
              <a:t>Na een overlijden blikt een weduwe/weduwnaar meestal mild terug op het leven met de partner. Het goede wordt onthouden. Na een echtscheiding is er vaak bitter terugkijken of met zelfverwijt. Het goede wordt vergéten.</a:t>
            </a:r>
          </a:p>
        </p:txBody>
      </p:sp>
    </p:spTree>
    <p:extLst>
      <p:ext uri="{BB962C8B-B14F-4D97-AF65-F5344CB8AC3E}">
        <p14:creationId xmlns:p14="http://schemas.microsoft.com/office/powerpoint/2010/main" val="2832090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3F72A6-4ACE-31B9-6B31-E505C6BC8A32}"/>
              </a:ext>
            </a:extLst>
          </p:cNvPr>
          <p:cNvSpPr>
            <a:spLocks noGrp="1"/>
          </p:cNvSpPr>
          <p:nvPr>
            <p:ph type="title"/>
          </p:nvPr>
        </p:nvSpPr>
        <p:spPr/>
        <p:txBody>
          <a:bodyPr/>
          <a:lstStyle/>
          <a:p>
            <a:r>
              <a:rPr lang="nl-NL" dirty="0"/>
              <a:t>De christelijke gemeente</a:t>
            </a:r>
          </a:p>
        </p:txBody>
      </p:sp>
      <p:sp>
        <p:nvSpPr>
          <p:cNvPr id="3" name="Tijdelijke aanduiding voor inhoud 2">
            <a:extLst>
              <a:ext uri="{FF2B5EF4-FFF2-40B4-BE49-F238E27FC236}">
                <a16:creationId xmlns:a16="http://schemas.microsoft.com/office/drawing/2014/main" id="{A68AF8AC-8CC7-8161-DFFB-D15D884338FC}"/>
              </a:ext>
            </a:extLst>
          </p:cNvPr>
          <p:cNvSpPr>
            <a:spLocks noGrp="1"/>
          </p:cNvSpPr>
          <p:nvPr>
            <p:ph idx="1"/>
          </p:nvPr>
        </p:nvSpPr>
        <p:spPr/>
        <p:txBody>
          <a:bodyPr/>
          <a:lstStyle/>
          <a:p>
            <a:r>
              <a:rPr lang="nl-NL" dirty="0"/>
              <a:t>Oud gescheiden mensen voelen zich niet altijd meer veilig in hun gemeente. Ze voelen zich veroordeeld.</a:t>
            </a:r>
          </a:p>
          <a:p>
            <a:r>
              <a:rPr lang="nl-NL" dirty="0"/>
              <a:t>Soms blijft een van de partners een rol spelen in de gemeente waarbij hij/zij de andere partner in een kwaad daglicht plaatst.</a:t>
            </a:r>
          </a:p>
          <a:p>
            <a:r>
              <a:rPr lang="nl-NL" dirty="0"/>
              <a:t>Soms kiest de gemeente geen partij door beide partners bijvoorbeeld uit te sluiten van het Heilig Avondmaal of van kerkelijke taken en functies. Dat kan heel pijnlijk zijn voor iemand die écht slachtoffer is van een partner.</a:t>
            </a:r>
          </a:p>
        </p:txBody>
      </p:sp>
    </p:spTree>
    <p:extLst>
      <p:ext uri="{BB962C8B-B14F-4D97-AF65-F5344CB8AC3E}">
        <p14:creationId xmlns:p14="http://schemas.microsoft.com/office/powerpoint/2010/main" val="2535598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57675A-91B1-5E8E-1C71-C8F89DD6AC21}"/>
              </a:ext>
            </a:extLst>
          </p:cNvPr>
          <p:cNvSpPr>
            <a:spLocks noGrp="1"/>
          </p:cNvSpPr>
          <p:nvPr>
            <p:ph type="title"/>
          </p:nvPr>
        </p:nvSpPr>
        <p:spPr/>
        <p:txBody>
          <a:bodyPr/>
          <a:lstStyle/>
          <a:p>
            <a:r>
              <a:rPr lang="nl-NL" dirty="0"/>
              <a:t>Eenzaamheid</a:t>
            </a:r>
          </a:p>
        </p:txBody>
      </p:sp>
      <p:sp>
        <p:nvSpPr>
          <p:cNvPr id="3" name="Tijdelijke aanduiding voor inhoud 2">
            <a:extLst>
              <a:ext uri="{FF2B5EF4-FFF2-40B4-BE49-F238E27FC236}">
                <a16:creationId xmlns:a16="http://schemas.microsoft.com/office/drawing/2014/main" id="{6CFE5DAD-1C46-8C04-691A-8FE14B295CEF}"/>
              </a:ext>
            </a:extLst>
          </p:cNvPr>
          <p:cNvSpPr>
            <a:spLocks noGrp="1"/>
          </p:cNvSpPr>
          <p:nvPr>
            <p:ph idx="1"/>
          </p:nvPr>
        </p:nvSpPr>
        <p:spPr/>
        <p:txBody>
          <a:bodyPr/>
          <a:lstStyle/>
          <a:p>
            <a:r>
              <a:rPr lang="nl-NL" dirty="0"/>
              <a:t>Na een scheiding op oudere leeftijd gaat het niet met beide gescheiden mensen vanzelfsprekend goed. Soms bloeit één van beiden op na de scheiding, terwijl de ander wegkwijnt.</a:t>
            </a:r>
          </a:p>
          <a:p>
            <a:r>
              <a:rPr lang="nl-NL" dirty="0"/>
              <a:t>Eenzaamheid dreigt door het wegvallen van familiebanden en vriendschappen, door gezinsproblemen. Er is ook niet meer het betaalde werk met de sociale contacten.</a:t>
            </a:r>
          </a:p>
          <a:p>
            <a:r>
              <a:rPr lang="nl-NL" dirty="0"/>
              <a:t>Gezondheidsproblemen maken extra eenzaam omdat de echtgenoten elkaar niet meer tot steun zijn.</a:t>
            </a:r>
          </a:p>
        </p:txBody>
      </p:sp>
    </p:spTree>
    <p:extLst>
      <p:ext uri="{BB962C8B-B14F-4D97-AF65-F5344CB8AC3E}">
        <p14:creationId xmlns:p14="http://schemas.microsoft.com/office/powerpoint/2010/main" val="1759819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4B85058-F8CC-0D59-9E9E-8F1BE0AC0A4B}"/>
              </a:ext>
            </a:extLst>
          </p:cNvPr>
          <p:cNvSpPr>
            <a:spLocks noGrp="1"/>
          </p:cNvSpPr>
          <p:nvPr>
            <p:ph type="title"/>
          </p:nvPr>
        </p:nvSpPr>
        <p:spPr/>
        <p:txBody>
          <a:bodyPr/>
          <a:lstStyle/>
          <a:p>
            <a:r>
              <a:rPr lang="nl-NL" dirty="0"/>
              <a:t>De uitdaging</a:t>
            </a:r>
          </a:p>
        </p:txBody>
      </p:sp>
      <p:sp>
        <p:nvSpPr>
          <p:cNvPr id="3" name="Tijdelijke aanduiding voor inhoud 2">
            <a:extLst>
              <a:ext uri="{FF2B5EF4-FFF2-40B4-BE49-F238E27FC236}">
                <a16:creationId xmlns:a16="http://schemas.microsoft.com/office/drawing/2014/main" id="{6F1939BE-0B7B-7FFC-E0CD-295E8A2546C5}"/>
              </a:ext>
            </a:extLst>
          </p:cNvPr>
          <p:cNvSpPr>
            <a:spLocks noGrp="1"/>
          </p:cNvSpPr>
          <p:nvPr>
            <p:ph idx="1"/>
          </p:nvPr>
        </p:nvSpPr>
        <p:spPr/>
        <p:txBody>
          <a:bodyPr/>
          <a:lstStyle/>
          <a:p>
            <a:r>
              <a:rPr lang="nl-NL" dirty="0"/>
              <a:t>Mensen kunnen hun huwelijk verbreken, maar de trouwbelofte die voor God is afgelegd, blijft altijd gelden.</a:t>
            </a:r>
          </a:p>
          <a:p>
            <a:r>
              <a:rPr lang="nl-NL" dirty="0"/>
              <a:t>De uitdaging voor gescheiden mensen is om ná de scheiding nog zoveel mogelijk recht te doen aan de trouwbelofte. </a:t>
            </a:r>
          </a:p>
          <a:p>
            <a:r>
              <a:rPr lang="nl-NL" dirty="0"/>
              <a:t>Dat laatste kan in Nederland ook juridisch: je kunt ‘scheiden van tafel en bed’. Je blijft wettelijk getrouwd, maar leeft gescheiden en houdt bepaalde </a:t>
            </a:r>
            <a:r>
              <a:rPr lang="nl-NL"/>
              <a:t>verplichtingen.</a:t>
            </a:r>
            <a:endParaRPr lang="nl-NL" dirty="0"/>
          </a:p>
        </p:txBody>
      </p:sp>
    </p:spTree>
    <p:extLst>
      <p:ext uri="{BB962C8B-B14F-4D97-AF65-F5344CB8AC3E}">
        <p14:creationId xmlns:p14="http://schemas.microsoft.com/office/powerpoint/2010/main" val="37565316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1C273C-15E4-B9DF-D362-B5987BE9DF65}"/>
              </a:ext>
            </a:extLst>
          </p:cNvPr>
          <p:cNvSpPr>
            <a:spLocks noGrp="1"/>
          </p:cNvSpPr>
          <p:nvPr>
            <p:ph type="title"/>
          </p:nvPr>
        </p:nvSpPr>
        <p:spPr/>
        <p:txBody>
          <a:bodyPr/>
          <a:lstStyle/>
          <a:p>
            <a:r>
              <a:rPr lang="nl-NL" dirty="0"/>
              <a:t>Pastorale actie</a:t>
            </a:r>
          </a:p>
        </p:txBody>
      </p:sp>
      <p:sp>
        <p:nvSpPr>
          <p:cNvPr id="3" name="Tijdelijke aanduiding voor inhoud 2">
            <a:extLst>
              <a:ext uri="{FF2B5EF4-FFF2-40B4-BE49-F238E27FC236}">
                <a16:creationId xmlns:a16="http://schemas.microsoft.com/office/drawing/2014/main" id="{DE103286-7409-259A-ABD7-8DE663697ACE}"/>
              </a:ext>
            </a:extLst>
          </p:cNvPr>
          <p:cNvSpPr>
            <a:spLocks noGrp="1"/>
          </p:cNvSpPr>
          <p:nvPr>
            <p:ph idx="1"/>
          </p:nvPr>
        </p:nvSpPr>
        <p:spPr/>
        <p:txBody>
          <a:bodyPr/>
          <a:lstStyle/>
          <a:p>
            <a:r>
              <a:rPr lang="nl-NL" dirty="0"/>
              <a:t>De beste pastorale actie is waarschijnlijk deze. Ga het gesprek aan over hun huwelijk met echtparen waarvan de kinderen niet meer thuis wonen en het pensioen nadert. Dat kunnen ook groepsgesprekken zijn. Goede voorbereiding op het pensioen kan huwelijksproblemen voorkomen.</a:t>
            </a:r>
          </a:p>
          <a:p>
            <a:r>
              <a:rPr lang="nl-NL"/>
              <a:t>Als </a:t>
            </a:r>
            <a:r>
              <a:rPr lang="nl-NL" dirty="0"/>
              <a:t>pastor kun je eenmaal gescheiden mensen pastoraal begeleiden. Vraag ook waarmee die persoon door de gemeente ondersteund kan worden. Soms is dat praktisch.</a:t>
            </a:r>
          </a:p>
          <a:p>
            <a:endParaRPr lang="nl-NL" dirty="0"/>
          </a:p>
        </p:txBody>
      </p:sp>
    </p:spTree>
    <p:extLst>
      <p:ext uri="{BB962C8B-B14F-4D97-AF65-F5344CB8AC3E}">
        <p14:creationId xmlns:p14="http://schemas.microsoft.com/office/powerpoint/2010/main" val="1943923684"/>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496</TotalTime>
  <Words>1165</Words>
  <Application>Microsoft Office PowerPoint</Application>
  <PresentationFormat>Breedbeeld</PresentationFormat>
  <Paragraphs>67</Paragraphs>
  <Slides>16</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16</vt:i4>
      </vt:variant>
    </vt:vector>
  </HeadingPairs>
  <TitlesOfParts>
    <vt:vector size="20" baseType="lpstr">
      <vt:lpstr>Aptos</vt:lpstr>
      <vt:lpstr>Aptos Display</vt:lpstr>
      <vt:lpstr>Arial</vt:lpstr>
      <vt:lpstr>Kantoorthema</vt:lpstr>
      <vt:lpstr>Als mensen op oudere leeftijd scheiden</vt:lpstr>
      <vt:lpstr>‘Grijs scheiden’</vt:lpstr>
      <vt:lpstr>Achtergronden van ‘grijs scheiden’</vt:lpstr>
      <vt:lpstr>Na jarenlange spanning</vt:lpstr>
      <vt:lpstr>Vechtscheiding</vt:lpstr>
      <vt:lpstr>Geen overspel</vt:lpstr>
      <vt:lpstr>Kinderleed</vt:lpstr>
      <vt:lpstr>Gevolgen voor de kinderen</vt:lpstr>
      <vt:lpstr>Gevolgen voor de familie</vt:lpstr>
      <vt:lpstr>Pastoraat</vt:lpstr>
      <vt:lpstr>Gevoelens</vt:lpstr>
      <vt:lpstr>Levensloop en levensverhaal</vt:lpstr>
      <vt:lpstr>De christelijke gemeente</vt:lpstr>
      <vt:lpstr>Eenzaamheid</vt:lpstr>
      <vt:lpstr>De uitdaging</vt:lpstr>
      <vt:lpstr>Pastorale actie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Voet van der, Nico</dc:creator>
  <cp:lastModifiedBy>Nico van der Voet</cp:lastModifiedBy>
  <cp:revision>1</cp:revision>
  <dcterms:created xsi:type="dcterms:W3CDTF">2024-08-12T18:03:41Z</dcterms:created>
  <dcterms:modified xsi:type="dcterms:W3CDTF">2025-09-16T10:54:04Z</dcterms:modified>
</cp:coreProperties>
</file>