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3" r:id="rId4"/>
    <p:sldId id="257" r:id="rId5"/>
    <p:sldId id="259" r:id="rId6"/>
    <p:sldId id="260" r:id="rId7"/>
    <p:sldId id="261" r:id="rId8"/>
    <p:sldId id="270" r:id="rId9"/>
    <p:sldId id="262" r:id="rId10"/>
    <p:sldId id="264" r:id="rId11"/>
    <p:sldId id="263" r:id="rId12"/>
    <p:sldId id="265" r:id="rId13"/>
    <p:sldId id="266" r:id="rId14"/>
    <p:sldId id="272" r:id="rId15"/>
    <p:sldId id="267" r:id="rId16"/>
    <p:sldId id="268" r:id="rId17"/>
    <p:sldId id="258" r:id="rId18"/>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custSel addSld delSld modSld sldOrd">
      <pc:chgData name="Nico van der Voet" userId="9e6fc3e6dead0faa" providerId="LiveId" clId="{D05F117A-90F9-4307-8749-CBC455DF47A2}" dt="2026-10-03T19:21:13.580" v="4135" actId="47"/>
      <pc:docMkLst>
        <pc:docMk/>
      </pc:docMkLst>
      <pc:sldChg chg="modSp mod">
        <pc:chgData name="Nico van der Voet" userId="9e6fc3e6dead0faa" providerId="LiveId" clId="{D05F117A-90F9-4307-8749-CBC455DF47A2}" dt="2026-10-03T19:19:39.391" v="4116" actId="20577"/>
        <pc:sldMkLst>
          <pc:docMk/>
          <pc:sldMk cId="308474142" sldId="256"/>
        </pc:sldMkLst>
        <pc:spChg chg="mod">
          <ac:chgData name="Nico van der Voet" userId="9e6fc3e6dead0faa" providerId="LiveId" clId="{D05F117A-90F9-4307-8749-CBC455DF47A2}" dt="2026-10-03T19:00:36.946" v="2992" actId="6549"/>
          <ac:spMkLst>
            <pc:docMk/>
            <pc:sldMk cId="308474142" sldId="256"/>
            <ac:spMk id="2" creationId="{7730D89C-D189-1608-F3F6-73AD0EB8FDA5}"/>
          </ac:spMkLst>
        </pc:spChg>
        <pc:spChg chg="mod">
          <ac:chgData name="Nico van der Voet" userId="9e6fc3e6dead0faa" providerId="LiveId" clId="{D05F117A-90F9-4307-8749-CBC455DF47A2}" dt="2026-10-03T19:19:39.391" v="4116" actId="20577"/>
          <ac:spMkLst>
            <pc:docMk/>
            <pc:sldMk cId="308474142" sldId="256"/>
            <ac:spMk id="3" creationId="{5B02315D-D3A2-209E-FF68-A553B4406CD3}"/>
          </ac:spMkLst>
        </pc:spChg>
      </pc:sldChg>
      <pc:sldChg chg="modSp mod">
        <pc:chgData name="Nico van der Voet" userId="9e6fc3e6dead0faa" providerId="LiveId" clId="{D05F117A-90F9-4307-8749-CBC455DF47A2}" dt="2026-09-22T20:07:53.912" v="2836" actId="20577"/>
        <pc:sldMkLst>
          <pc:docMk/>
          <pc:sldMk cId="4015572365" sldId="262"/>
        </pc:sldMkLst>
        <pc:spChg chg="mod">
          <ac:chgData name="Nico van der Voet" userId="9e6fc3e6dead0faa" providerId="LiveId" clId="{D05F117A-90F9-4307-8749-CBC455DF47A2}" dt="2026-09-22T20:07:53.912" v="2836" actId="20577"/>
          <ac:spMkLst>
            <pc:docMk/>
            <pc:sldMk cId="4015572365" sldId="262"/>
            <ac:spMk id="3" creationId="{2BFE2E2C-D021-5940-2A18-67BD626DC1DA}"/>
          </ac:spMkLst>
        </pc:spChg>
      </pc:sldChg>
      <pc:sldChg chg="modSp new mod">
        <pc:chgData name="Nico van der Voet" userId="9e6fc3e6dead0faa" providerId="LiveId" clId="{D05F117A-90F9-4307-8749-CBC455DF47A2}" dt="2026-10-03T19:20:34.346" v="4134" actId="6549"/>
        <pc:sldMkLst>
          <pc:docMk/>
          <pc:sldMk cId="2905607163" sldId="265"/>
        </pc:sldMkLst>
        <pc:spChg chg="mod">
          <ac:chgData name="Nico van der Voet" userId="9e6fc3e6dead0faa" providerId="LiveId" clId="{D05F117A-90F9-4307-8749-CBC455DF47A2}" dt="2026-10-03T19:20:34.346" v="4134" actId="6549"/>
          <ac:spMkLst>
            <pc:docMk/>
            <pc:sldMk cId="2905607163" sldId="265"/>
            <ac:spMk id="3" creationId="{B11675DD-044F-7A45-9EAC-CA8C58E624C3}"/>
          </ac:spMkLst>
        </pc:spChg>
      </pc:sldChg>
      <pc:sldChg chg="modSp new mod">
        <pc:chgData name="Nico van der Voet" userId="9e6fc3e6dead0faa" providerId="LiveId" clId="{D05F117A-90F9-4307-8749-CBC455DF47A2}" dt="2026-10-03T19:17:47.436" v="4068"/>
        <pc:sldMkLst>
          <pc:docMk/>
          <pc:sldMk cId="1714654176" sldId="266"/>
        </pc:sldMkLst>
        <pc:spChg chg="mod">
          <ac:chgData name="Nico van der Voet" userId="9e6fc3e6dead0faa" providerId="LiveId" clId="{D05F117A-90F9-4307-8749-CBC455DF47A2}" dt="2026-10-03T19:17:47.436" v="4068"/>
          <ac:spMkLst>
            <pc:docMk/>
            <pc:sldMk cId="1714654176" sldId="266"/>
            <ac:spMk id="3" creationId="{2F32307D-B1A7-7E50-721F-7ED9C3D356E6}"/>
          </ac:spMkLst>
        </pc:spChg>
      </pc:sldChg>
      <pc:sldChg chg="modSp new mod">
        <pc:chgData name="Nico van der Voet" userId="9e6fc3e6dead0faa" providerId="LiveId" clId="{D05F117A-90F9-4307-8749-CBC455DF47A2}" dt="2026-09-15T08:21:28.112" v="2728" actId="6549"/>
        <pc:sldMkLst>
          <pc:docMk/>
          <pc:sldMk cId="1285365215" sldId="267"/>
        </pc:sldMkLst>
        <pc:spChg chg="mod">
          <ac:chgData name="Nico van der Voet" userId="9e6fc3e6dead0faa" providerId="LiveId" clId="{D05F117A-90F9-4307-8749-CBC455DF47A2}" dt="2026-09-15T08:21:28.112" v="2728" actId="6549"/>
          <ac:spMkLst>
            <pc:docMk/>
            <pc:sldMk cId="1285365215" sldId="267"/>
            <ac:spMk id="3" creationId="{BBD92683-593F-EECD-50C2-D722B10009DD}"/>
          </ac:spMkLst>
        </pc:spChg>
      </pc:sldChg>
      <pc:sldChg chg="modSp new del mod">
        <pc:chgData name="Nico van der Voet" userId="9e6fc3e6dead0faa" providerId="LiveId" clId="{D05F117A-90F9-4307-8749-CBC455DF47A2}" dt="2026-10-03T19:21:13.580" v="4135" actId="47"/>
        <pc:sldMkLst>
          <pc:docMk/>
          <pc:sldMk cId="3586826816" sldId="269"/>
        </pc:sldMkLst>
      </pc:sldChg>
      <pc:sldChg chg="modSp new mod">
        <pc:chgData name="Nico van der Voet" userId="9e6fc3e6dead0faa" providerId="LiveId" clId="{D05F117A-90F9-4307-8749-CBC455DF47A2}" dt="2026-09-15T08:45:20.520" v="2804" actId="20577"/>
        <pc:sldMkLst>
          <pc:docMk/>
          <pc:sldMk cId="365616190" sldId="270"/>
        </pc:sldMkLst>
        <pc:spChg chg="mod">
          <ac:chgData name="Nico van der Voet" userId="9e6fc3e6dead0faa" providerId="LiveId" clId="{D05F117A-90F9-4307-8749-CBC455DF47A2}" dt="2026-09-15T08:11:47.904" v="2300" actId="20577"/>
          <ac:spMkLst>
            <pc:docMk/>
            <pc:sldMk cId="365616190" sldId="270"/>
            <ac:spMk id="2" creationId="{447FBEC2-1D47-6571-1A84-EF853BC831C6}"/>
          </ac:spMkLst>
        </pc:spChg>
        <pc:spChg chg="mod">
          <ac:chgData name="Nico van der Voet" userId="9e6fc3e6dead0faa" providerId="LiveId" clId="{D05F117A-90F9-4307-8749-CBC455DF47A2}" dt="2026-09-15T08:45:20.520" v="2804" actId="20577"/>
          <ac:spMkLst>
            <pc:docMk/>
            <pc:sldMk cId="365616190" sldId="270"/>
            <ac:spMk id="3" creationId="{B7832E09-6035-11AA-3A7B-106EA0D8E6A5}"/>
          </ac:spMkLst>
        </pc:spChg>
      </pc:sldChg>
      <pc:sldChg chg="addSp new mod">
        <pc:chgData name="Nico van der Voet" userId="9e6fc3e6dead0faa" providerId="LiveId" clId="{D05F117A-90F9-4307-8749-CBC455DF47A2}" dt="2026-10-03T19:09:09.873" v="3544" actId="22"/>
        <pc:sldMkLst>
          <pc:docMk/>
          <pc:sldMk cId="3626901485" sldId="271"/>
        </pc:sldMkLst>
        <pc:picChg chg="add">
          <ac:chgData name="Nico van der Voet" userId="9e6fc3e6dead0faa" providerId="LiveId" clId="{D05F117A-90F9-4307-8749-CBC455DF47A2}" dt="2026-10-03T19:09:09.873" v="3544" actId="22"/>
          <ac:picMkLst>
            <pc:docMk/>
            <pc:sldMk cId="3626901485" sldId="271"/>
            <ac:picMk id="3" creationId="{5DEE45AF-DAA5-66ED-4459-4E542066BD60}"/>
          </ac:picMkLst>
        </pc:picChg>
      </pc:sldChg>
      <pc:sldChg chg="modSp new mod">
        <pc:chgData name="Nico van der Voet" userId="9e6fc3e6dead0faa" providerId="LiveId" clId="{D05F117A-90F9-4307-8749-CBC455DF47A2}" dt="2026-10-03T19:18:37.435" v="4088" actId="20577"/>
        <pc:sldMkLst>
          <pc:docMk/>
          <pc:sldMk cId="3403094593" sldId="272"/>
        </pc:sldMkLst>
        <pc:spChg chg="mod">
          <ac:chgData name="Nico van der Voet" userId="9e6fc3e6dead0faa" providerId="LiveId" clId="{D05F117A-90F9-4307-8749-CBC455DF47A2}" dt="2026-10-03T19:01:41.418" v="3046" actId="20577"/>
          <ac:spMkLst>
            <pc:docMk/>
            <pc:sldMk cId="3403094593" sldId="272"/>
            <ac:spMk id="2" creationId="{F6ED55D2-4153-0CB5-1D08-49D1551DAC9D}"/>
          </ac:spMkLst>
        </pc:spChg>
        <pc:spChg chg="mod">
          <ac:chgData name="Nico van der Voet" userId="9e6fc3e6dead0faa" providerId="LiveId" clId="{D05F117A-90F9-4307-8749-CBC455DF47A2}" dt="2026-10-03T19:18:37.435" v="4088" actId="20577"/>
          <ac:spMkLst>
            <pc:docMk/>
            <pc:sldMk cId="3403094593" sldId="272"/>
            <ac:spMk id="3" creationId="{965D55D9-C3BB-C7E4-A372-D66823DDDB73}"/>
          </ac:spMkLst>
        </pc:spChg>
      </pc:sldChg>
      <pc:sldChg chg="modSp new mod">
        <pc:chgData name="Nico van der Voet" userId="9e6fc3e6dead0faa" providerId="LiveId" clId="{D05F117A-90F9-4307-8749-CBC455DF47A2}" dt="2026-10-03T19:13:14.265" v="3876" actId="6549"/>
        <pc:sldMkLst>
          <pc:docMk/>
          <pc:sldMk cId="3814953760" sldId="273"/>
        </pc:sldMkLst>
        <pc:spChg chg="mod">
          <ac:chgData name="Nico van der Voet" userId="9e6fc3e6dead0faa" providerId="LiveId" clId="{D05F117A-90F9-4307-8749-CBC455DF47A2}" dt="2026-10-03T19:10:02.378" v="3558" actId="20577"/>
          <ac:spMkLst>
            <pc:docMk/>
            <pc:sldMk cId="3814953760" sldId="273"/>
            <ac:spMk id="2" creationId="{49B22649-142A-A046-6C3A-4AEE55606130}"/>
          </ac:spMkLst>
        </pc:spChg>
        <pc:spChg chg="mod">
          <ac:chgData name="Nico van der Voet" userId="9e6fc3e6dead0faa" providerId="LiveId" clId="{D05F117A-90F9-4307-8749-CBC455DF47A2}" dt="2026-10-03T19:13:14.265" v="3876" actId="6549"/>
          <ac:spMkLst>
            <pc:docMk/>
            <pc:sldMk cId="3814953760" sldId="273"/>
            <ac:spMk id="3" creationId="{662BD359-4BC8-2A3B-AF75-758BDEB460A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47A260-33AD-78B9-A13F-3CA526FF25E2}"/>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AA39D24B-290A-E2D6-C0DB-334F0D8F9D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8F4D44DD-BEBC-C01C-02B2-271943262688}"/>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E6D66A3E-84B3-C84F-48BA-5495D3F8009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31075BF-90A9-814C-EC01-0A18A7B240BA}"/>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401540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3A0D46-4D83-2A93-5E92-23736C762D2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9C64A5ED-E7CD-E7F5-0D6B-1DEB7AEF3F7E}"/>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F90D40D-875D-5DA3-734D-A3A29E78AA50}"/>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4590DC93-208A-6F60-8DE9-30C76016C6C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88FBEB0-BF52-A24D-436D-70381F0DD82A}"/>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10015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005C8D-A72F-B9BC-7013-3EA52CED9494}"/>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962805CE-E6B5-74EB-EBE3-BF990164F86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9ED87E0B-7DF4-77B3-2ECB-E1FCE012D62B}"/>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16167F07-7035-C402-85A2-15AEC4EC3A9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18E6623-B767-A227-C924-61D0864C3FA6}"/>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1021131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B818A-834D-3B08-1077-D6C336E8C714}"/>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4C66FB13-9570-0132-D645-5D164C5F2448}"/>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478A8802-06D7-4D7F-82C5-461E9EA29983}"/>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D312BF50-6BD5-0DE8-2C7A-12F38AC8B366}"/>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6" name="Tijdelijke aanduiding voor voettekst 5">
            <a:extLst>
              <a:ext uri="{FF2B5EF4-FFF2-40B4-BE49-F238E27FC236}">
                <a16:creationId xmlns:a16="http://schemas.microsoft.com/office/drawing/2014/main" id="{6A52F954-80C2-E3DC-28CE-1263997DAA37}"/>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E31612F-FDA6-0CFC-E447-1E59BA4DED2C}"/>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852260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10ED8C-86E0-6E46-34F8-25B23094B5A2}"/>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C88289D4-9066-309D-17C0-F5C618DAA2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E842D771-7149-99DF-5A11-A83D3009F0A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E7CFC847-9219-4F6D-246F-694E08CB20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A4CB72C-BE4B-EFAA-58D5-BBA261DD2A84}"/>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DE6C82E0-1700-700E-EC56-24F844427F02}"/>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8" name="Tijdelijke aanduiding voor voettekst 7">
            <a:extLst>
              <a:ext uri="{FF2B5EF4-FFF2-40B4-BE49-F238E27FC236}">
                <a16:creationId xmlns:a16="http://schemas.microsoft.com/office/drawing/2014/main" id="{6951356C-BFF1-F714-9539-317D59B24FA5}"/>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2CE1480C-54F0-9860-3F94-7DAF1919C250}"/>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263744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5A2D1C-2D86-4F09-527F-24C7A6568FB6}"/>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FD05690B-D14B-131D-25BB-405FC28897A1}"/>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4" name="Tijdelijke aanduiding voor voettekst 3">
            <a:extLst>
              <a:ext uri="{FF2B5EF4-FFF2-40B4-BE49-F238E27FC236}">
                <a16:creationId xmlns:a16="http://schemas.microsoft.com/office/drawing/2014/main" id="{7752F794-CE5E-F4F3-4CF5-C24FDEB156B3}"/>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A346269D-68D2-9D50-540E-5E3A3C2188B0}"/>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804350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4EEE5BA9-9EF7-5AC8-048F-9EB25FBF16EE}"/>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3" name="Tijdelijke aanduiding voor voettekst 2">
            <a:extLst>
              <a:ext uri="{FF2B5EF4-FFF2-40B4-BE49-F238E27FC236}">
                <a16:creationId xmlns:a16="http://schemas.microsoft.com/office/drawing/2014/main" id="{977B8077-78C9-9038-9B73-8D3C390E8830}"/>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768ED306-3294-2885-DEB7-6966B51A1214}"/>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3645113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9C21DC-B786-1303-C008-CB00C25168A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85155677-30F7-C7F3-2BD4-9367EDFC5F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5D8D64B0-AC98-1440-56B5-561197C347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3F51CF5B-B23E-C043-2C5E-06C007B7D316}"/>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6" name="Tijdelijke aanduiding voor voettekst 5">
            <a:extLst>
              <a:ext uri="{FF2B5EF4-FFF2-40B4-BE49-F238E27FC236}">
                <a16:creationId xmlns:a16="http://schemas.microsoft.com/office/drawing/2014/main" id="{E0D211E4-4409-23CA-6FE7-487F9C42A66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B738683C-22F6-1C64-EF8B-14FD822404EE}"/>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2227685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82FF27-02C3-5239-9033-F8F49CCEB1D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6393AEBE-0919-CC68-272F-A284C557B1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C1295116-D102-F30C-7FD3-AE21F89B19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E6782B0-AEFA-5565-9E2A-BFD85B2E1BBF}"/>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6" name="Tijdelijke aanduiding voor voettekst 5">
            <a:extLst>
              <a:ext uri="{FF2B5EF4-FFF2-40B4-BE49-F238E27FC236}">
                <a16:creationId xmlns:a16="http://schemas.microsoft.com/office/drawing/2014/main" id="{B1A914ED-D430-48F2-0679-1A6C62C2722C}"/>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A146F6CD-024F-6352-E648-4A28C8C4E7CA}"/>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2223139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9017D0-8056-D6A0-9CC2-08E82865276C}"/>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E0E65A00-DFE0-42F4-EA29-185AAD58A750}"/>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647459B-17DF-0C51-B5B3-738C2D659A91}"/>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FE12D475-2D4B-C445-620D-A6925538C01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337DD9F-C4C3-6478-C2B7-7715D5F2E5D9}"/>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1057138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0D103E93-BA94-6DCA-3C30-81A2B788F5CD}"/>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9266D2CE-BE93-AA2A-81E7-68D7CF6145BE}"/>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0BED171-F5A5-8FB6-8D52-52E7D8507E82}"/>
              </a:ext>
            </a:extLst>
          </p:cNvPr>
          <p:cNvSpPr>
            <a:spLocks noGrp="1"/>
          </p:cNvSpPr>
          <p:nvPr>
            <p:ph type="dt" sz="half" idx="10"/>
          </p:nvPr>
        </p:nvSpPr>
        <p:spPr/>
        <p:txBody>
          <a:body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9DA9D90D-9F3B-89DC-A54C-C60383ADA9B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A34AA63-E35C-2C42-E88F-F0E6D5B935A9}"/>
              </a:ext>
            </a:extLst>
          </p:cNvPr>
          <p:cNvSpPr>
            <a:spLocks noGrp="1"/>
          </p:cNvSpPr>
          <p:nvPr>
            <p:ph type="sldNum" sz="quarter" idx="12"/>
          </p:nvPr>
        </p:nvSpPr>
        <p:spPr/>
        <p:txBody>
          <a:bodyPr/>
          <a:lstStyle/>
          <a:p>
            <a:fld id="{5E28359A-8633-4F21-8776-9CAA10F3A0E5}" type="slidenum">
              <a:rPr lang="nl-NL" smtClean="0"/>
              <a:t>‹nr.›</a:t>
            </a:fld>
            <a:endParaRPr lang="nl-NL"/>
          </a:p>
        </p:txBody>
      </p:sp>
    </p:spTree>
    <p:extLst>
      <p:ext uri="{BB962C8B-B14F-4D97-AF65-F5344CB8AC3E}">
        <p14:creationId xmlns:p14="http://schemas.microsoft.com/office/powerpoint/2010/main" val="558641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7DE31730-431B-3E8B-CBE7-AD499D4668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01450E7C-3DEC-5075-0A6F-42109DC6CA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1F1FD0F-549C-9672-E67F-CFBAB640CE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81DC71-034A-4A37-BE1C-9B3ACE1F0A42}" type="datetimeFigureOut">
              <a:rPr lang="nl-NL" smtClean="0"/>
              <a:t>3-10-2026</a:t>
            </a:fld>
            <a:endParaRPr lang="nl-NL"/>
          </a:p>
        </p:txBody>
      </p:sp>
      <p:sp>
        <p:nvSpPr>
          <p:cNvPr id="5" name="Tijdelijke aanduiding voor voettekst 4">
            <a:extLst>
              <a:ext uri="{FF2B5EF4-FFF2-40B4-BE49-F238E27FC236}">
                <a16:creationId xmlns:a16="http://schemas.microsoft.com/office/drawing/2014/main" id="{979BD4CE-3EE2-40C6-C0B0-91E9BEA85F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CA80CECE-17D7-5EEF-AABC-5F5AAB4012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28359A-8633-4F21-8776-9CAA10F3A0E5}" type="slidenum">
              <a:rPr lang="nl-NL" smtClean="0"/>
              <a:t>‹nr.›</a:t>
            </a:fld>
            <a:endParaRPr lang="nl-NL"/>
          </a:p>
        </p:txBody>
      </p:sp>
    </p:spTree>
    <p:extLst>
      <p:ext uri="{BB962C8B-B14F-4D97-AF65-F5344CB8AC3E}">
        <p14:creationId xmlns:p14="http://schemas.microsoft.com/office/powerpoint/2010/main" val="2022531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30D89C-D189-1608-F3F6-73AD0EB8FDA5}"/>
              </a:ext>
            </a:extLst>
          </p:cNvPr>
          <p:cNvSpPr>
            <a:spLocks noGrp="1"/>
          </p:cNvSpPr>
          <p:nvPr>
            <p:ph type="ctrTitle"/>
          </p:nvPr>
        </p:nvSpPr>
        <p:spPr/>
        <p:txBody>
          <a:bodyPr/>
          <a:lstStyle/>
          <a:p>
            <a:r>
              <a:rPr lang="nl-NL" dirty="0"/>
              <a:t>Wat is liefdevol zorgen?</a:t>
            </a:r>
          </a:p>
        </p:txBody>
      </p:sp>
      <p:sp>
        <p:nvSpPr>
          <p:cNvPr id="3" name="Ondertitel 2">
            <a:extLst>
              <a:ext uri="{FF2B5EF4-FFF2-40B4-BE49-F238E27FC236}">
                <a16:creationId xmlns:a16="http://schemas.microsoft.com/office/drawing/2014/main" id="{5B02315D-D3A2-209E-FF68-A553B4406CD3}"/>
              </a:ext>
            </a:extLst>
          </p:cNvPr>
          <p:cNvSpPr>
            <a:spLocks noGrp="1"/>
          </p:cNvSpPr>
          <p:nvPr>
            <p:ph type="subTitle" idx="1"/>
          </p:nvPr>
        </p:nvSpPr>
        <p:spPr/>
        <p:txBody>
          <a:bodyPr/>
          <a:lstStyle/>
          <a:p>
            <a:r>
              <a:rPr lang="nl-NL" dirty="0"/>
              <a:t>Een christelijke benadering</a:t>
            </a:r>
          </a:p>
        </p:txBody>
      </p:sp>
    </p:spTree>
    <p:extLst>
      <p:ext uri="{BB962C8B-B14F-4D97-AF65-F5344CB8AC3E}">
        <p14:creationId xmlns:p14="http://schemas.microsoft.com/office/powerpoint/2010/main" val="308474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DEE45AF-DAA5-66ED-4459-4E542066BD60}"/>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6269014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B22649-142A-A046-6C3A-4AEE55606130}"/>
              </a:ext>
            </a:extLst>
          </p:cNvPr>
          <p:cNvSpPr>
            <a:spLocks noGrp="1"/>
          </p:cNvSpPr>
          <p:nvPr>
            <p:ph type="title"/>
          </p:nvPr>
        </p:nvSpPr>
        <p:spPr/>
        <p:txBody>
          <a:bodyPr/>
          <a:lstStyle/>
          <a:p>
            <a:r>
              <a:rPr lang="nl-NL" dirty="0"/>
              <a:t>Is dit het?</a:t>
            </a:r>
          </a:p>
        </p:txBody>
      </p:sp>
      <p:sp>
        <p:nvSpPr>
          <p:cNvPr id="3" name="Tijdelijke aanduiding voor inhoud 2">
            <a:extLst>
              <a:ext uri="{FF2B5EF4-FFF2-40B4-BE49-F238E27FC236}">
                <a16:creationId xmlns:a16="http://schemas.microsoft.com/office/drawing/2014/main" id="{662BD359-4BC8-2A3B-AF75-758BDEB460AE}"/>
              </a:ext>
            </a:extLst>
          </p:cNvPr>
          <p:cNvSpPr>
            <a:spLocks noGrp="1"/>
          </p:cNvSpPr>
          <p:nvPr>
            <p:ph idx="1"/>
          </p:nvPr>
        </p:nvSpPr>
        <p:spPr/>
        <p:txBody>
          <a:bodyPr/>
          <a:lstStyle/>
          <a:p>
            <a:r>
              <a:rPr lang="nl-NL" dirty="0"/>
              <a:t>Is wat er op de vorige dia staat de kern van liefdevol zorgen?</a:t>
            </a:r>
          </a:p>
          <a:p>
            <a:r>
              <a:rPr lang="nl-NL" dirty="0"/>
              <a:t>Is dit kaartje van 1950 of van 2026?</a:t>
            </a:r>
          </a:p>
          <a:p>
            <a:r>
              <a:rPr lang="nl-NL" dirty="0"/>
              <a:t>Past deze kijk op liefdevol zorgen bij wat tegenwoordig genoemd wordt: ‘passende zorg’? Passende zorg is vooral niet ‘zorgen voor..’ maar ‘zorgen dat..’ Ja of nee, leg uit.</a:t>
            </a:r>
          </a:p>
          <a:p>
            <a:pPr marL="0" indent="0">
              <a:buNone/>
            </a:pPr>
            <a:endParaRPr lang="nl-NL" dirty="0"/>
          </a:p>
        </p:txBody>
      </p:sp>
    </p:spTree>
    <p:extLst>
      <p:ext uri="{BB962C8B-B14F-4D97-AF65-F5344CB8AC3E}">
        <p14:creationId xmlns:p14="http://schemas.microsoft.com/office/powerpoint/2010/main" val="3814953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AABF79-43FE-024E-F7FA-5094D138B65A}"/>
              </a:ext>
            </a:extLst>
          </p:cNvPr>
          <p:cNvSpPr>
            <a:spLocks noGrp="1"/>
          </p:cNvSpPr>
          <p:nvPr>
            <p:ph type="title"/>
          </p:nvPr>
        </p:nvSpPr>
        <p:spPr/>
        <p:txBody>
          <a:bodyPr/>
          <a:lstStyle/>
          <a:p>
            <a:r>
              <a:rPr lang="nl-NL" dirty="0"/>
              <a:t>Liefdevolle zorg</a:t>
            </a:r>
          </a:p>
        </p:txBody>
      </p:sp>
      <p:sp>
        <p:nvSpPr>
          <p:cNvPr id="3" name="Tijdelijke aanduiding voor inhoud 2">
            <a:extLst>
              <a:ext uri="{FF2B5EF4-FFF2-40B4-BE49-F238E27FC236}">
                <a16:creationId xmlns:a16="http://schemas.microsoft.com/office/drawing/2014/main" id="{72E47C01-4720-75FA-2929-D2DB3443D180}"/>
              </a:ext>
            </a:extLst>
          </p:cNvPr>
          <p:cNvSpPr>
            <a:spLocks noGrp="1"/>
          </p:cNvSpPr>
          <p:nvPr>
            <p:ph idx="1"/>
          </p:nvPr>
        </p:nvSpPr>
        <p:spPr/>
        <p:txBody>
          <a:bodyPr/>
          <a:lstStyle/>
          <a:p>
            <a:pPr marL="0" indent="0">
              <a:buNone/>
            </a:pPr>
            <a:r>
              <a:rPr lang="nl-NL" dirty="0"/>
              <a:t>Liefdevolle zorg staat op drie pijlers</a:t>
            </a:r>
          </a:p>
          <a:p>
            <a:r>
              <a:rPr lang="nl-NL" dirty="0"/>
              <a:t>Liefde</a:t>
            </a:r>
          </a:p>
          <a:p>
            <a:r>
              <a:rPr lang="nl-NL" dirty="0"/>
              <a:t>Zelfzorg</a:t>
            </a:r>
          </a:p>
          <a:p>
            <a:r>
              <a:rPr lang="nl-NL" dirty="0"/>
              <a:t>Professioneel handelen</a:t>
            </a:r>
          </a:p>
        </p:txBody>
      </p:sp>
    </p:spTree>
    <p:extLst>
      <p:ext uri="{BB962C8B-B14F-4D97-AF65-F5344CB8AC3E}">
        <p14:creationId xmlns:p14="http://schemas.microsoft.com/office/powerpoint/2010/main" val="728905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86F0AC-49AB-3004-9388-69634FB0B476}"/>
              </a:ext>
            </a:extLst>
          </p:cNvPr>
          <p:cNvSpPr>
            <a:spLocks noGrp="1"/>
          </p:cNvSpPr>
          <p:nvPr>
            <p:ph type="title"/>
          </p:nvPr>
        </p:nvSpPr>
        <p:spPr/>
        <p:txBody>
          <a:bodyPr/>
          <a:lstStyle/>
          <a:p>
            <a:r>
              <a:rPr lang="nl-NL" dirty="0"/>
              <a:t>Liefde voor cliënten/ patiënten</a:t>
            </a:r>
          </a:p>
        </p:txBody>
      </p:sp>
      <p:sp>
        <p:nvSpPr>
          <p:cNvPr id="3" name="Tijdelijke aanduiding voor inhoud 2">
            <a:extLst>
              <a:ext uri="{FF2B5EF4-FFF2-40B4-BE49-F238E27FC236}">
                <a16:creationId xmlns:a16="http://schemas.microsoft.com/office/drawing/2014/main" id="{6571CA37-45AB-6C02-741C-1DE9D8F098EA}"/>
              </a:ext>
            </a:extLst>
          </p:cNvPr>
          <p:cNvSpPr>
            <a:spLocks noGrp="1"/>
          </p:cNvSpPr>
          <p:nvPr>
            <p:ph idx="1"/>
          </p:nvPr>
        </p:nvSpPr>
        <p:spPr/>
        <p:txBody>
          <a:bodyPr/>
          <a:lstStyle/>
          <a:p>
            <a:pPr marL="0" indent="0">
              <a:buNone/>
            </a:pPr>
            <a:r>
              <a:rPr lang="nl-NL" dirty="0"/>
              <a:t>De morele basis onder de christelijke zorg is deze:</a:t>
            </a:r>
          </a:p>
          <a:p>
            <a:r>
              <a:rPr lang="nl-NL" dirty="0"/>
              <a:t>Genesis 1: ieder mens is beeld van God, hoe triest, ziek of zelfs afstotend iemand ook is of zich gedraagt.</a:t>
            </a:r>
          </a:p>
          <a:p>
            <a:r>
              <a:rPr lang="nl-NL" dirty="0"/>
              <a:t>Exodus 3: JHWH: Ik ben erbij. God ziet de onderdrukking, hoort het geschreeuw, kent het leed en daalt af om te redden.</a:t>
            </a:r>
          </a:p>
          <a:p>
            <a:pPr marL="0" indent="0">
              <a:buNone/>
            </a:pPr>
            <a:r>
              <a:rPr lang="nl-NL" dirty="0"/>
              <a:t>De zorgverlener laat mensen in hun waarde, ziet hen, hoort hen, is bewogen, keert zich niet af maar ‘daalt af’.</a:t>
            </a:r>
          </a:p>
        </p:txBody>
      </p:sp>
    </p:spTree>
    <p:extLst>
      <p:ext uri="{BB962C8B-B14F-4D97-AF65-F5344CB8AC3E}">
        <p14:creationId xmlns:p14="http://schemas.microsoft.com/office/powerpoint/2010/main" val="527145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0C4D8C-E356-D30F-03E7-C15BC476B01E}"/>
              </a:ext>
            </a:extLst>
          </p:cNvPr>
          <p:cNvSpPr>
            <a:spLocks noGrp="1"/>
          </p:cNvSpPr>
          <p:nvPr>
            <p:ph type="title"/>
          </p:nvPr>
        </p:nvSpPr>
        <p:spPr/>
        <p:txBody>
          <a:bodyPr/>
          <a:lstStyle/>
          <a:p>
            <a:r>
              <a:rPr lang="nl-NL" dirty="0"/>
              <a:t>Liefde is gevoel én gedrag</a:t>
            </a:r>
          </a:p>
        </p:txBody>
      </p:sp>
      <p:sp>
        <p:nvSpPr>
          <p:cNvPr id="3" name="Tijdelijke aanduiding voor inhoud 2">
            <a:extLst>
              <a:ext uri="{FF2B5EF4-FFF2-40B4-BE49-F238E27FC236}">
                <a16:creationId xmlns:a16="http://schemas.microsoft.com/office/drawing/2014/main" id="{16ABAD33-84C4-9815-172D-120E1F8468E7}"/>
              </a:ext>
            </a:extLst>
          </p:cNvPr>
          <p:cNvSpPr>
            <a:spLocks noGrp="1"/>
          </p:cNvSpPr>
          <p:nvPr>
            <p:ph idx="1"/>
          </p:nvPr>
        </p:nvSpPr>
        <p:spPr/>
        <p:txBody>
          <a:bodyPr>
            <a:normAutofit/>
          </a:bodyPr>
          <a:lstStyle/>
          <a:p>
            <a:r>
              <a:rPr lang="nl-NL" dirty="0"/>
              <a:t>„Heb God lief (…) en uw naaste als uzelf” (Mattheüs 22:37-39) wijst uiteraard op meer dan een gevoel. Zie ook 1 Joh.3:18.</a:t>
            </a:r>
          </a:p>
          <a:p>
            <a:r>
              <a:rPr lang="nl-NL" dirty="0"/>
              <a:t>Draag elkaars lasten (Galaten 6:2).</a:t>
            </a:r>
          </a:p>
          <a:p>
            <a:r>
              <a:rPr lang="nl-NL" dirty="0"/>
              <a:t>Kijk naar de ander om: „Laat ieder niet alleen oog hebben voor wat van hemzelf is, maar ook voor wat van anderen is” (Filippenzen 2:4).</a:t>
            </a:r>
          </a:p>
          <a:p>
            <a:r>
              <a:rPr lang="nl-NL" dirty="0"/>
              <a:t>De gelijkenis van de Barmhartige Samaritaan eindigt met de opdracht:  Doét u evenzo! (Lukas 10:25-37).</a:t>
            </a:r>
          </a:p>
          <a:p>
            <a:endParaRPr lang="nl-NL" dirty="0"/>
          </a:p>
        </p:txBody>
      </p:sp>
    </p:spTree>
    <p:extLst>
      <p:ext uri="{BB962C8B-B14F-4D97-AF65-F5344CB8AC3E}">
        <p14:creationId xmlns:p14="http://schemas.microsoft.com/office/powerpoint/2010/main" val="235995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AB6E51-2630-E097-8FE3-F5D6168D55DF}"/>
              </a:ext>
            </a:extLst>
          </p:cNvPr>
          <p:cNvSpPr>
            <a:spLocks noGrp="1"/>
          </p:cNvSpPr>
          <p:nvPr>
            <p:ph type="title"/>
          </p:nvPr>
        </p:nvSpPr>
        <p:spPr/>
        <p:txBody>
          <a:bodyPr/>
          <a:lstStyle/>
          <a:p>
            <a:r>
              <a:rPr lang="nl-NL" dirty="0"/>
              <a:t>Iets extra’s dat geen last is</a:t>
            </a:r>
          </a:p>
        </p:txBody>
      </p:sp>
      <p:sp>
        <p:nvSpPr>
          <p:cNvPr id="3" name="Tijdelijke aanduiding voor inhoud 2">
            <a:extLst>
              <a:ext uri="{FF2B5EF4-FFF2-40B4-BE49-F238E27FC236}">
                <a16:creationId xmlns:a16="http://schemas.microsoft.com/office/drawing/2014/main" id="{DE5A4A9E-70FC-DCC6-461C-2AAE5CEE1C27}"/>
              </a:ext>
            </a:extLst>
          </p:cNvPr>
          <p:cNvSpPr>
            <a:spLocks noGrp="1"/>
          </p:cNvSpPr>
          <p:nvPr>
            <p:ph idx="1"/>
          </p:nvPr>
        </p:nvSpPr>
        <p:spPr/>
        <p:txBody>
          <a:bodyPr/>
          <a:lstStyle/>
          <a:p>
            <a:r>
              <a:rPr lang="nl-NL" dirty="0"/>
              <a:t>Micha 6:8 spreekt over de ander recht doen / tot zijn recht laten komen. </a:t>
            </a:r>
          </a:p>
          <a:p>
            <a:r>
              <a:rPr lang="nl-NL" dirty="0"/>
              <a:t>Vervolgens: goedertierenheid liefhebben. Dat is: trouw zijn en betrouwbaar zijn en op een hartelijke manier net een stapje meer doen of net een woord meer spreken dan de plicht voorschrijft.</a:t>
            </a:r>
          </a:p>
          <a:p>
            <a:r>
              <a:rPr lang="nl-NL" dirty="0"/>
              <a:t>Ten slotte noemt Micha: ootmoedig wandelen met God. Dat maakt een zorgverlener ook bescheiden en ontspannen. Het is uiteindelijk God die voor mensen zorgt. Dat voorkomt dat wij onszelf als redder gaan zien.</a:t>
            </a:r>
          </a:p>
          <a:p>
            <a:endParaRPr lang="nl-NL" dirty="0"/>
          </a:p>
        </p:txBody>
      </p:sp>
    </p:spTree>
    <p:extLst>
      <p:ext uri="{BB962C8B-B14F-4D97-AF65-F5344CB8AC3E}">
        <p14:creationId xmlns:p14="http://schemas.microsoft.com/office/powerpoint/2010/main" val="1931616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7FBEC2-1D47-6571-1A84-EF853BC831C6}"/>
              </a:ext>
            </a:extLst>
          </p:cNvPr>
          <p:cNvSpPr>
            <a:spLocks noGrp="1"/>
          </p:cNvSpPr>
          <p:nvPr>
            <p:ph type="title"/>
          </p:nvPr>
        </p:nvSpPr>
        <p:spPr/>
        <p:txBody>
          <a:bodyPr/>
          <a:lstStyle/>
          <a:p>
            <a:r>
              <a:rPr lang="nl-NL" dirty="0"/>
              <a:t>Nogmaals: wat is dat ‘extra’?</a:t>
            </a:r>
          </a:p>
        </p:txBody>
      </p:sp>
      <p:sp>
        <p:nvSpPr>
          <p:cNvPr id="3" name="Tijdelijke aanduiding voor inhoud 2">
            <a:extLst>
              <a:ext uri="{FF2B5EF4-FFF2-40B4-BE49-F238E27FC236}">
                <a16:creationId xmlns:a16="http://schemas.microsoft.com/office/drawing/2014/main" id="{B7832E09-6035-11AA-3A7B-106EA0D8E6A5}"/>
              </a:ext>
            </a:extLst>
          </p:cNvPr>
          <p:cNvSpPr>
            <a:spLocks noGrp="1"/>
          </p:cNvSpPr>
          <p:nvPr>
            <p:ph idx="1"/>
          </p:nvPr>
        </p:nvSpPr>
        <p:spPr/>
        <p:txBody>
          <a:bodyPr/>
          <a:lstStyle/>
          <a:p>
            <a:r>
              <a:rPr lang="nl-NL" dirty="0"/>
              <a:t>Een christelijke zorgverlener mag iets extra’s bieden aan een cliënt of patiënt. Dat heeft met de basishouding te maken. </a:t>
            </a:r>
          </a:p>
          <a:p>
            <a:r>
              <a:rPr lang="nl-NL" dirty="0"/>
              <a:t>Met een zorgvrager heb je een professioneel ‘verband’, noem het een zakelijke relatie. Je bewaart professionele afstand.</a:t>
            </a:r>
          </a:p>
          <a:p>
            <a:r>
              <a:rPr lang="nl-NL" dirty="0"/>
              <a:t>Je gaat bij goede zorg ook een verbond aan; je wordt bondgenoot van je cliënt of patiënt. Je komt professioneel nabij. Dat voelt de ander aan en is bemoedigend. </a:t>
            </a:r>
          </a:p>
          <a:p>
            <a:r>
              <a:rPr lang="nl-NL" dirty="0"/>
              <a:t>Je hoeft voor deze basishouding overigens geen christen te zijn…</a:t>
            </a:r>
          </a:p>
        </p:txBody>
      </p:sp>
    </p:spTree>
    <p:extLst>
      <p:ext uri="{BB962C8B-B14F-4D97-AF65-F5344CB8AC3E}">
        <p14:creationId xmlns:p14="http://schemas.microsoft.com/office/powerpoint/2010/main" val="365616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B12D3F-B3D6-6EF7-DF6A-25E3089C9956}"/>
              </a:ext>
            </a:extLst>
          </p:cNvPr>
          <p:cNvSpPr>
            <a:spLocks noGrp="1"/>
          </p:cNvSpPr>
          <p:nvPr>
            <p:ph type="title"/>
          </p:nvPr>
        </p:nvSpPr>
        <p:spPr/>
        <p:txBody>
          <a:bodyPr/>
          <a:lstStyle/>
          <a:p>
            <a:r>
              <a:rPr lang="nl-NL" dirty="0"/>
              <a:t>Zelfzorg</a:t>
            </a:r>
          </a:p>
        </p:txBody>
      </p:sp>
      <p:sp>
        <p:nvSpPr>
          <p:cNvPr id="3" name="Tijdelijke aanduiding voor inhoud 2">
            <a:extLst>
              <a:ext uri="{FF2B5EF4-FFF2-40B4-BE49-F238E27FC236}">
                <a16:creationId xmlns:a16="http://schemas.microsoft.com/office/drawing/2014/main" id="{2BFE2E2C-D021-5940-2A18-67BD626DC1DA}"/>
              </a:ext>
            </a:extLst>
          </p:cNvPr>
          <p:cNvSpPr>
            <a:spLocks noGrp="1"/>
          </p:cNvSpPr>
          <p:nvPr>
            <p:ph idx="1"/>
          </p:nvPr>
        </p:nvSpPr>
        <p:spPr/>
        <p:txBody>
          <a:bodyPr>
            <a:normAutofit lnSpcReduction="10000"/>
          </a:bodyPr>
          <a:lstStyle/>
          <a:p>
            <a:r>
              <a:rPr lang="nl-NL" dirty="0"/>
              <a:t>Zelfzorg is in de bijbel geen gebod maar is vanzelfsprekend. Jezus doet het ook (Luk. 5:16)</a:t>
            </a:r>
          </a:p>
          <a:p>
            <a:r>
              <a:rPr lang="nl-NL" dirty="0"/>
              <a:t>Denk ook nu aan Phil. 2:4, aan het grote gebod en bijv. aan Ef.5:28,29</a:t>
            </a:r>
          </a:p>
          <a:p>
            <a:r>
              <a:rPr lang="nl-NL" dirty="0"/>
              <a:t>Zelfzorg mag niet ontaarden in luiheid of ik-gerichtheid.</a:t>
            </a:r>
          </a:p>
          <a:p>
            <a:r>
              <a:rPr lang="nl-NL" dirty="0"/>
              <a:t>Niemand hoeft over zich heen te laten lopen (Tit.2:15, 2 Tim. 1:7).</a:t>
            </a:r>
          </a:p>
          <a:p>
            <a:r>
              <a:rPr lang="nl-NL" dirty="0"/>
              <a:t>Een christen is </a:t>
            </a:r>
            <a:r>
              <a:rPr lang="nl-NL" dirty="0" err="1"/>
              <a:t>zacht-moedig</a:t>
            </a:r>
            <a:r>
              <a:rPr lang="nl-NL" dirty="0"/>
              <a:t>. Niet zacht-bang of hard-moedig.</a:t>
            </a:r>
          </a:p>
          <a:p>
            <a:r>
              <a:rPr lang="nl-NL" dirty="0"/>
              <a:t>Een zorgverlener mag licht verspreiden, maar dan niet als een kaars die opbrandt, maar als een olielamp die aangevuld moet worden. En voor die aanvulling is iemand zelf verantwoordelijk (al kan de werkgever meehelpen…)</a:t>
            </a:r>
          </a:p>
          <a:p>
            <a:endParaRPr lang="nl-NL" dirty="0"/>
          </a:p>
        </p:txBody>
      </p:sp>
    </p:spTree>
    <p:extLst>
      <p:ext uri="{BB962C8B-B14F-4D97-AF65-F5344CB8AC3E}">
        <p14:creationId xmlns:p14="http://schemas.microsoft.com/office/powerpoint/2010/main" val="4015572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F45F56C5-0615-257B-26C0-7FE10EFD4D6D}"/>
              </a:ext>
            </a:extLst>
          </p:cNvPr>
          <p:cNvPicPr>
            <a:picLocks noChangeAspect="1"/>
          </p:cNvPicPr>
          <p:nvPr/>
        </p:nvPicPr>
        <p:blipFill>
          <a:blip r:embed="rId2"/>
          <a:stretch>
            <a:fillRect/>
          </a:stretch>
        </p:blipFill>
        <p:spPr>
          <a:xfrm>
            <a:off x="2454106" y="1523835"/>
            <a:ext cx="2859272" cy="3810330"/>
          </a:xfrm>
          <a:prstGeom prst="rect">
            <a:avLst/>
          </a:prstGeom>
        </p:spPr>
      </p:pic>
      <p:pic>
        <p:nvPicPr>
          <p:cNvPr id="9" name="Afbeelding 8">
            <a:extLst>
              <a:ext uri="{FF2B5EF4-FFF2-40B4-BE49-F238E27FC236}">
                <a16:creationId xmlns:a16="http://schemas.microsoft.com/office/drawing/2014/main" id="{D81BD5C7-FAE3-AC8C-EDFB-C133AB3AEC3E}"/>
              </a:ext>
            </a:extLst>
          </p:cNvPr>
          <p:cNvPicPr>
            <a:picLocks noChangeAspect="1"/>
          </p:cNvPicPr>
          <p:nvPr/>
        </p:nvPicPr>
        <p:blipFill>
          <a:blip r:embed="rId3"/>
          <a:stretch>
            <a:fillRect/>
          </a:stretch>
        </p:blipFill>
        <p:spPr>
          <a:xfrm>
            <a:off x="6390058" y="1523835"/>
            <a:ext cx="2853175" cy="3810330"/>
          </a:xfrm>
          <a:prstGeom prst="rect">
            <a:avLst/>
          </a:prstGeom>
        </p:spPr>
      </p:pic>
    </p:spTree>
    <p:extLst>
      <p:ext uri="{BB962C8B-B14F-4D97-AF65-F5344CB8AC3E}">
        <p14:creationId xmlns:p14="http://schemas.microsoft.com/office/powerpoint/2010/main" val="175860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05B834-BFE5-42B2-5D8F-ACEF87DF59AE}"/>
              </a:ext>
            </a:extLst>
          </p:cNvPr>
          <p:cNvSpPr>
            <a:spLocks noGrp="1"/>
          </p:cNvSpPr>
          <p:nvPr>
            <p:ph type="title"/>
          </p:nvPr>
        </p:nvSpPr>
        <p:spPr/>
        <p:txBody>
          <a:bodyPr/>
          <a:lstStyle/>
          <a:p>
            <a:r>
              <a:rPr lang="nl-NL" dirty="0"/>
              <a:t>Kern van de zelfzorg</a:t>
            </a:r>
          </a:p>
        </p:txBody>
      </p:sp>
      <p:sp>
        <p:nvSpPr>
          <p:cNvPr id="3" name="Tijdelijke aanduiding voor inhoud 2">
            <a:extLst>
              <a:ext uri="{FF2B5EF4-FFF2-40B4-BE49-F238E27FC236}">
                <a16:creationId xmlns:a16="http://schemas.microsoft.com/office/drawing/2014/main" id="{22FC2BA8-7067-FC66-63A5-E514A3CBF6F3}"/>
              </a:ext>
            </a:extLst>
          </p:cNvPr>
          <p:cNvSpPr>
            <a:spLocks noGrp="1"/>
          </p:cNvSpPr>
          <p:nvPr>
            <p:ph idx="1"/>
          </p:nvPr>
        </p:nvSpPr>
        <p:spPr/>
        <p:txBody>
          <a:bodyPr/>
          <a:lstStyle/>
          <a:p>
            <a:r>
              <a:rPr lang="nl-NL" dirty="0"/>
              <a:t>Zelfzorg heeft te maken weten waar je grenzen liggen, delegeren en daarover communiceren, zoals de Barmhartige Samaritaan doet (wat Martha, direct na deze gelijkenis, fout doet).</a:t>
            </a:r>
          </a:p>
          <a:p>
            <a:r>
              <a:rPr lang="nl-NL" dirty="0"/>
              <a:t>Zelfzorg is NIET egoïstisch omdat iemand daardoor juist in staat blijft om voor anderen te zorgen (een kwetsbaar thema voor mantelzorgers!). Wie langdurig eigen grenzen niet respecteert, houdt de zorg niet vol.</a:t>
            </a:r>
          </a:p>
          <a:p>
            <a:pPr marL="0" indent="0">
              <a:buNone/>
            </a:pPr>
            <a:r>
              <a:rPr lang="nl-NL" dirty="0"/>
              <a:t>(Hier dreigt overigens een conflict tussen jonge en oudere zorgverleners. Die laatsten vinden dat jongeren te makkelijk aan zichzelf denken.)</a:t>
            </a:r>
          </a:p>
          <a:p>
            <a:endParaRPr lang="nl-NL" dirty="0"/>
          </a:p>
        </p:txBody>
      </p:sp>
    </p:spTree>
    <p:extLst>
      <p:ext uri="{BB962C8B-B14F-4D97-AF65-F5344CB8AC3E}">
        <p14:creationId xmlns:p14="http://schemas.microsoft.com/office/powerpoint/2010/main" val="3614547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7D15EF-5C19-3AE0-C211-67EE8E2E04AF}"/>
              </a:ext>
            </a:extLst>
          </p:cNvPr>
          <p:cNvSpPr>
            <a:spLocks noGrp="1"/>
          </p:cNvSpPr>
          <p:nvPr>
            <p:ph type="title"/>
          </p:nvPr>
        </p:nvSpPr>
        <p:spPr/>
        <p:txBody>
          <a:bodyPr/>
          <a:lstStyle/>
          <a:p>
            <a:r>
              <a:rPr lang="nl-NL" dirty="0"/>
              <a:t>Professioneel handelen</a:t>
            </a:r>
          </a:p>
        </p:txBody>
      </p:sp>
      <p:sp>
        <p:nvSpPr>
          <p:cNvPr id="3" name="Tijdelijke aanduiding voor inhoud 2">
            <a:extLst>
              <a:ext uri="{FF2B5EF4-FFF2-40B4-BE49-F238E27FC236}">
                <a16:creationId xmlns:a16="http://schemas.microsoft.com/office/drawing/2014/main" id="{B11675DD-044F-7A45-9EAC-CA8C58E624C3}"/>
              </a:ext>
            </a:extLst>
          </p:cNvPr>
          <p:cNvSpPr>
            <a:spLocks noGrp="1"/>
          </p:cNvSpPr>
          <p:nvPr>
            <p:ph idx="1"/>
          </p:nvPr>
        </p:nvSpPr>
        <p:spPr/>
        <p:txBody>
          <a:bodyPr>
            <a:normAutofit fontScale="92500"/>
          </a:bodyPr>
          <a:lstStyle/>
          <a:p>
            <a:r>
              <a:rPr lang="nl-NL" dirty="0"/>
              <a:t>Goede zorg is: mensen helpen zichzelf te helpen; autonomie versterken.</a:t>
            </a:r>
          </a:p>
          <a:p>
            <a:r>
              <a:rPr lang="nl-NL" dirty="0"/>
              <a:t>Hier past ‘zorgen dat…’ bij. ‘Zorgen voor…’ kan vertroetelen worden en mensen onnodig afhankelijk maken.</a:t>
            </a:r>
          </a:p>
          <a:p>
            <a:r>
              <a:rPr lang="nl-NL" dirty="0"/>
              <a:t>Dat mag niet rigoureus gebeuren, mensen bereiken ook hun grens van het zichzelf nog kunnen redden.</a:t>
            </a:r>
          </a:p>
          <a:p>
            <a:r>
              <a:rPr lang="nl-NL" dirty="0"/>
              <a:t>Een professional kent ook de regels, afspraken en protocollen voor de zorg. En is collegiaal in het toepassen ervan.</a:t>
            </a:r>
          </a:p>
          <a:p>
            <a:r>
              <a:rPr lang="nl-NL" dirty="0"/>
              <a:t>Je kunt je houden aan wat geboden wordt. Het is liefdevoller om af en toe ook dat te doen wat niet verboden wordt.</a:t>
            </a:r>
          </a:p>
          <a:p>
            <a:r>
              <a:rPr lang="nl-NL" dirty="0"/>
              <a:t>Je draagt verantwoordelijkheid voor eigen handelen (Gal. 6:4,5)</a:t>
            </a:r>
          </a:p>
          <a:p>
            <a:endParaRPr lang="nl-NL" dirty="0"/>
          </a:p>
        </p:txBody>
      </p:sp>
    </p:spTree>
    <p:extLst>
      <p:ext uri="{BB962C8B-B14F-4D97-AF65-F5344CB8AC3E}">
        <p14:creationId xmlns:p14="http://schemas.microsoft.com/office/powerpoint/2010/main" val="2905607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9E7038-2D3F-D0FF-2D0B-E94E0E44F774}"/>
              </a:ext>
            </a:extLst>
          </p:cNvPr>
          <p:cNvSpPr>
            <a:spLocks noGrp="1"/>
          </p:cNvSpPr>
          <p:nvPr>
            <p:ph type="title"/>
          </p:nvPr>
        </p:nvSpPr>
        <p:spPr/>
        <p:txBody>
          <a:bodyPr/>
          <a:lstStyle/>
          <a:p>
            <a:r>
              <a:rPr lang="nl-NL" dirty="0"/>
              <a:t>Ook dit is professioneel</a:t>
            </a:r>
          </a:p>
        </p:txBody>
      </p:sp>
      <p:sp>
        <p:nvSpPr>
          <p:cNvPr id="3" name="Tijdelijke aanduiding voor inhoud 2">
            <a:extLst>
              <a:ext uri="{FF2B5EF4-FFF2-40B4-BE49-F238E27FC236}">
                <a16:creationId xmlns:a16="http://schemas.microsoft.com/office/drawing/2014/main" id="{2F32307D-B1A7-7E50-721F-7ED9C3D356E6}"/>
              </a:ext>
            </a:extLst>
          </p:cNvPr>
          <p:cNvSpPr>
            <a:spLocks noGrp="1"/>
          </p:cNvSpPr>
          <p:nvPr>
            <p:ph idx="1"/>
          </p:nvPr>
        </p:nvSpPr>
        <p:spPr/>
        <p:txBody>
          <a:bodyPr>
            <a:normAutofit/>
          </a:bodyPr>
          <a:lstStyle/>
          <a:p>
            <a:r>
              <a:rPr lang="nl-NL" dirty="0"/>
              <a:t>De hele mens serieus nemen (lichaam, </a:t>
            </a:r>
            <a:r>
              <a:rPr lang="nl-NL" dirty="0" err="1"/>
              <a:t>psyche</a:t>
            </a:r>
            <a:r>
              <a:rPr lang="nl-NL" dirty="0"/>
              <a:t>, relaties, spiritualiteit), al heeft elke hulpverlener een eigen kerntaak;</a:t>
            </a:r>
          </a:p>
          <a:p>
            <a:r>
              <a:rPr lang="nl-NL" dirty="0"/>
              <a:t>Luisteren zonder meteen oplossingen te geven;</a:t>
            </a:r>
          </a:p>
          <a:p>
            <a:r>
              <a:rPr lang="nl-NL" dirty="0"/>
              <a:t>Op tijd ‘nee’ zeggen (tegen cliënten en collega’s);</a:t>
            </a:r>
          </a:p>
          <a:p>
            <a:r>
              <a:rPr lang="nl-NL" dirty="0"/>
              <a:t>Vertrouwelijkheid en privacy serieus nemen;</a:t>
            </a:r>
          </a:p>
          <a:p>
            <a:r>
              <a:rPr lang="nl-NL" dirty="0"/>
              <a:t>Samenwerken en op tijd delegeren /doorverwijzen naar deskundige hulp;</a:t>
            </a:r>
          </a:p>
          <a:p>
            <a:r>
              <a:rPr lang="nl-NL" dirty="0"/>
              <a:t>Niet handelen vanuit de eigen behoefte om „nodig” te zijn.</a:t>
            </a:r>
          </a:p>
          <a:p>
            <a:r>
              <a:rPr lang="nl-NL" dirty="0"/>
              <a:t>Professionals hebben ook intervisie nodig (Spr. 11:14).</a:t>
            </a:r>
          </a:p>
          <a:p>
            <a:endParaRPr lang="nl-NL" dirty="0"/>
          </a:p>
          <a:p>
            <a:endParaRPr lang="nl-NL" dirty="0"/>
          </a:p>
        </p:txBody>
      </p:sp>
    </p:spTree>
    <p:extLst>
      <p:ext uri="{BB962C8B-B14F-4D97-AF65-F5344CB8AC3E}">
        <p14:creationId xmlns:p14="http://schemas.microsoft.com/office/powerpoint/2010/main" val="1714654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ED55D2-4153-0CB5-1D08-49D1551DAC9D}"/>
              </a:ext>
            </a:extLst>
          </p:cNvPr>
          <p:cNvSpPr>
            <a:spLocks noGrp="1"/>
          </p:cNvSpPr>
          <p:nvPr>
            <p:ph type="title"/>
          </p:nvPr>
        </p:nvSpPr>
        <p:spPr/>
        <p:txBody>
          <a:bodyPr/>
          <a:lstStyle/>
          <a:p>
            <a:r>
              <a:rPr lang="nl-NL" dirty="0"/>
              <a:t>En zelfs dit is professioneel</a:t>
            </a:r>
          </a:p>
        </p:txBody>
      </p:sp>
      <p:sp>
        <p:nvSpPr>
          <p:cNvPr id="3" name="Tijdelijke aanduiding voor inhoud 2">
            <a:extLst>
              <a:ext uri="{FF2B5EF4-FFF2-40B4-BE49-F238E27FC236}">
                <a16:creationId xmlns:a16="http://schemas.microsoft.com/office/drawing/2014/main" id="{965D55D9-C3BB-C7E4-A372-D66823DDDB73}"/>
              </a:ext>
            </a:extLst>
          </p:cNvPr>
          <p:cNvSpPr>
            <a:spLocks noGrp="1"/>
          </p:cNvSpPr>
          <p:nvPr>
            <p:ph idx="1"/>
          </p:nvPr>
        </p:nvSpPr>
        <p:spPr/>
        <p:txBody>
          <a:bodyPr/>
          <a:lstStyle/>
          <a:p>
            <a:r>
              <a:rPr lang="nl-NL" dirty="0"/>
              <a:t>Iemand die professioneel werkt, stelt knelpunten aan de orde.</a:t>
            </a:r>
          </a:p>
          <a:p>
            <a:r>
              <a:rPr lang="nl-NL" dirty="0"/>
              <a:t>Als er niet geluisterd wordt, is een bepaalde vorm van rebellie (samen met anderen) geoorloofd. Denk aan de weduwe uit Lukas 18 die blijft aankloppen bij een onrechtvaardige rechter.</a:t>
            </a:r>
          </a:p>
          <a:p>
            <a:r>
              <a:rPr lang="nl-NL" dirty="0"/>
              <a:t>Revolutie daarentegen is niet liefdevol en professioneel, want daarbij worden mens(en) en organisatie beschadigd.</a:t>
            </a:r>
          </a:p>
          <a:p>
            <a:r>
              <a:rPr lang="nl-NL" dirty="0"/>
              <a:t>Veranderingen moeten van onderop komen, want leidinggevenden verschuilen zich doorgaans achter hun meerderen (en of de overheid).</a:t>
            </a:r>
          </a:p>
          <a:p>
            <a:endParaRPr lang="nl-NL" dirty="0"/>
          </a:p>
        </p:txBody>
      </p:sp>
    </p:spTree>
    <p:extLst>
      <p:ext uri="{BB962C8B-B14F-4D97-AF65-F5344CB8AC3E}">
        <p14:creationId xmlns:p14="http://schemas.microsoft.com/office/powerpoint/2010/main" val="3403094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0EAA9E-0EE7-C7D1-E358-CBD0806CD1E9}"/>
              </a:ext>
            </a:extLst>
          </p:cNvPr>
          <p:cNvSpPr>
            <a:spLocks noGrp="1"/>
          </p:cNvSpPr>
          <p:nvPr>
            <p:ph type="title"/>
          </p:nvPr>
        </p:nvSpPr>
        <p:spPr/>
        <p:txBody>
          <a:bodyPr/>
          <a:lstStyle/>
          <a:p>
            <a:r>
              <a:rPr lang="nl-NL" dirty="0"/>
              <a:t>Geen tegenstellingen</a:t>
            </a:r>
          </a:p>
        </p:txBody>
      </p:sp>
      <p:sp>
        <p:nvSpPr>
          <p:cNvPr id="3" name="Tijdelijke aanduiding voor inhoud 2">
            <a:extLst>
              <a:ext uri="{FF2B5EF4-FFF2-40B4-BE49-F238E27FC236}">
                <a16:creationId xmlns:a16="http://schemas.microsoft.com/office/drawing/2014/main" id="{BBD92683-593F-EECD-50C2-D722B10009DD}"/>
              </a:ext>
            </a:extLst>
          </p:cNvPr>
          <p:cNvSpPr>
            <a:spLocks noGrp="1"/>
          </p:cNvSpPr>
          <p:nvPr>
            <p:ph idx="1"/>
          </p:nvPr>
        </p:nvSpPr>
        <p:spPr/>
        <p:txBody>
          <a:bodyPr/>
          <a:lstStyle/>
          <a:p>
            <a:r>
              <a:rPr lang="nl-NL" dirty="0"/>
              <a:t>Liefdevolle zorg is, zoals gezegd, geen tegenstelling van zelfzorg.</a:t>
            </a:r>
          </a:p>
          <a:p>
            <a:r>
              <a:rPr lang="nl-NL" dirty="0"/>
              <a:t>Liefdevolle zorg en professioneel handelen zijn dus ook geen tegenstelling. Bij professionele zorg is liefde de houding, maar professionaliteit bepaalt mede hoe je die liefde verantwoord vormgeeft.</a:t>
            </a:r>
          </a:p>
          <a:p>
            <a:r>
              <a:rPr lang="nl-NL" dirty="0"/>
              <a:t>Samenvattend: goede zorg is liefdevol aanwezig zijn bij cliënten en patiënten, zonder zichzelf te verliezen en zonder de professionele standaard uit het oog te verliezen.</a:t>
            </a:r>
          </a:p>
        </p:txBody>
      </p:sp>
    </p:spTree>
    <p:extLst>
      <p:ext uri="{BB962C8B-B14F-4D97-AF65-F5344CB8AC3E}">
        <p14:creationId xmlns:p14="http://schemas.microsoft.com/office/powerpoint/2010/main" val="1285365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4F5750-E23A-971A-4823-4CD1C9D89438}"/>
              </a:ext>
            </a:extLst>
          </p:cNvPr>
          <p:cNvSpPr>
            <a:spLocks noGrp="1"/>
          </p:cNvSpPr>
          <p:nvPr>
            <p:ph type="title"/>
          </p:nvPr>
        </p:nvSpPr>
        <p:spPr/>
        <p:txBody>
          <a:bodyPr/>
          <a:lstStyle/>
          <a:p>
            <a:r>
              <a:rPr lang="nl-NL" dirty="0"/>
              <a:t>ChatGPT vat samen</a:t>
            </a:r>
          </a:p>
        </p:txBody>
      </p:sp>
      <p:sp>
        <p:nvSpPr>
          <p:cNvPr id="3" name="Tijdelijke aanduiding voor inhoud 2">
            <a:extLst>
              <a:ext uri="{FF2B5EF4-FFF2-40B4-BE49-F238E27FC236}">
                <a16:creationId xmlns:a16="http://schemas.microsoft.com/office/drawing/2014/main" id="{B8361CCC-C9FC-2D44-DD75-B5B5B8D9BA3D}"/>
              </a:ext>
            </a:extLst>
          </p:cNvPr>
          <p:cNvSpPr>
            <a:spLocks noGrp="1"/>
          </p:cNvSpPr>
          <p:nvPr>
            <p:ph idx="1"/>
          </p:nvPr>
        </p:nvSpPr>
        <p:spPr/>
        <p:txBody>
          <a:bodyPr>
            <a:normAutofit fontScale="92500" lnSpcReduction="10000"/>
          </a:bodyPr>
          <a:lstStyle/>
          <a:p>
            <a:pPr marL="0" indent="0">
              <a:buNone/>
            </a:pPr>
            <a:r>
              <a:rPr lang="nl-NL" b="1" dirty="0"/>
              <a:t>❤️ LIEFDE</a:t>
            </a:r>
            <a:br>
              <a:rPr lang="nl-NL" dirty="0"/>
            </a:br>
            <a:r>
              <a:rPr lang="nl-NL" i="1" dirty="0"/>
              <a:t>Ik zie jou en jouw behoefte.</a:t>
            </a:r>
            <a:endParaRPr lang="nl-NL" dirty="0"/>
          </a:p>
          <a:p>
            <a:pPr marL="0" indent="0">
              <a:buNone/>
            </a:pPr>
            <a:r>
              <a:rPr lang="nl-NL" dirty="0"/>
              <a:t>↕️</a:t>
            </a:r>
          </a:p>
          <a:p>
            <a:pPr marL="0" indent="0">
              <a:buNone/>
            </a:pPr>
            <a:r>
              <a:rPr lang="nl-NL" b="1" dirty="0"/>
              <a:t>🌱 ZELFZORG</a:t>
            </a:r>
            <a:br>
              <a:rPr lang="nl-NL" dirty="0"/>
            </a:br>
            <a:r>
              <a:rPr lang="nl-NL" i="1" dirty="0"/>
              <a:t>Ik bewaak mijn eigen grenzen en draag niet alles alleen.</a:t>
            </a:r>
            <a:endParaRPr lang="nl-NL" dirty="0"/>
          </a:p>
          <a:p>
            <a:pPr marL="0" indent="0">
              <a:buNone/>
            </a:pPr>
            <a:r>
              <a:rPr lang="nl-NL" dirty="0"/>
              <a:t>↕️</a:t>
            </a:r>
          </a:p>
          <a:p>
            <a:pPr marL="0" indent="0">
              <a:buNone/>
            </a:pPr>
            <a:r>
              <a:rPr lang="nl-NL" b="1" dirty="0"/>
              <a:t>🧭 PROFESSIONALITEIT</a:t>
            </a:r>
            <a:br>
              <a:rPr lang="nl-NL" dirty="0"/>
            </a:br>
            <a:r>
              <a:rPr lang="nl-NL" i="1" dirty="0"/>
              <a:t>Ik weet wat ik wel en niet kan en schakel anderen in wanneer dat nodig is.</a:t>
            </a:r>
            <a:endParaRPr lang="nl-NL" dirty="0"/>
          </a:p>
          <a:p>
            <a:pPr marL="0" indent="0">
              <a:buNone/>
            </a:pPr>
            <a:r>
              <a:rPr lang="nl-NL" dirty="0"/>
              <a:t>En daarboven of eromheen:</a:t>
            </a:r>
          </a:p>
          <a:p>
            <a:pPr marL="0" indent="0">
              <a:buNone/>
            </a:pPr>
            <a:r>
              <a:rPr lang="nl-NL" b="1" dirty="0"/>
              <a:t>🙏 GOD</a:t>
            </a:r>
            <a:br>
              <a:rPr lang="nl-NL" dirty="0"/>
            </a:br>
            <a:r>
              <a:rPr lang="nl-NL" i="1" dirty="0"/>
              <a:t>Ik ben niet de redder. God is God; ik mag dienen.</a:t>
            </a:r>
            <a:endParaRPr lang="nl-NL" dirty="0"/>
          </a:p>
          <a:p>
            <a:endParaRPr lang="nl-NL" dirty="0"/>
          </a:p>
        </p:txBody>
      </p:sp>
    </p:spTree>
    <p:extLst>
      <p:ext uri="{BB962C8B-B14F-4D97-AF65-F5344CB8AC3E}">
        <p14:creationId xmlns:p14="http://schemas.microsoft.com/office/powerpoint/2010/main" val="3536401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F7A28736-94C6-30F7-6AFB-19EBAA243BC7}"/>
              </a:ext>
            </a:extLst>
          </p:cNvPr>
          <p:cNvPicPr>
            <a:picLocks noChangeAspect="1"/>
          </p:cNvPicPr>
          <p:nvPr/>
        </p:nvPicPr>
        <p:blipFill>
          <a:blip r:embed="rId2"/>
          <a:stretch>
            <a:fillRect/>
          </a:stretch>
        </p:blipFill>
        <p:spPr>
          <a:xfrm>
            <a:off x="2667000" y="0"/>
            <a:ext cx="6858000" cy="6858000"/>
          </a:xfrm>
          <a:prstGeom prst="rect">
            <a:avLst/>
          </a:prstGeom>
        </p:spPr>
      </p:pic>
    </p:spTree>
    <p:extLst>
      <p:ext uri="{BB962C8B-B14F-4D97-AF65-F5344CB8AC3E}">
        <p14:creationId xmlns:p14="http://schemas.microsoft.com/office/powerpoint/2010/main" val="348869936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TotalTime>
  <Words>1096</Words>
  <Application>Microsoft Office PowerPoint</Application>
  <PresentationFormat>Breedbeeld</PresentationFormat>
  <Paragraphs>73</Paragraphs>
  <Slides>17</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17</vt:i4>
      </vt:variant>
    </vt:vector>
  </HeadingPairs>
  <TitlesOfParts>
    <vt:vector size="21" baseType="lpstr">
      <vt:lpstr>Arial</vt:lpstr>
      <vt:lpstr>Calibri</vt:lpstr>
      <vt:lpstr>Calibri Light</vt:lpstr>
      <vt:lpstr>Kantoorthema</vt:lpstr>
      <vt:lpstr>Wat is liefdevol zorgen?</vt:lpstr>
      <vt:lpstr>PowerPoint-presentatie</vt:lpstr>
      <vt:lpstr>Is dit het?</vt:lpstr>
      <vt:lpstr>Liefdevolle zorg</vt:lpstr>
      <vt:lpstr>Liefde voor cliënten/ patiënten</vt:lpstr>
      <vt:lpstr>Liefde is gevoel én gedrag</vt:lpstr>
      <vt:lpstr>Iets extra’s dat geen last is</vt:lpstr>
      <vt:lpstr>Nogmaals: wat is dat ‘extra’?</vt:lpstr>
      <vt:lpstr>Zelfzorg</vt:lpstr>
      <vt:lpstr>PowerPoint-presentatie</vt:lpstr>
      <vt:lpstr>Kern van de zelfzorg</vt:lpstr>
      <vt:lpstr>Professioneel handelen</vt:lpstr>
      <vt:lpstr>Ook dit is professioneel</vt:lpstr>
      <vt:lpstr>En zelfs dit is professioneel</vt:lpstr>
      <vt:lpstr>Geen tegenstellingen</vt:lpstr>
      <vt:lpstr>ChatGPT vat samen</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1</cp:revision>
  <dcterms:created xsi:type="dcterms:W3CDTF">2026-08-26T13:25:04Z</dcterms:created>
  <dcterms:modified xsi:type="dcterms:W3CDTF">2026-10-03T19:21:30Z</dcterms:modified>
</cp:coreProperties>
</file>