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2" r:id="rId2"/>
    <p:sldId id="280" r:id="rId3"/>
    <p:sldId id="257" r:id="rId4"/>
    <p:sldId id="258" r:id="rId5"/>
    <p:sldId id="261" r:id="rId6"/>
    <p:sldId id="281" r:id="rId7"/>
    <p:sldId id="262" r:id="rId8"/>
    <p:sldId id="259" r:id="rId9"/>
    <p:sldId id="266" r:id="rId10"/>
    <p:sldId id="260" r:id="rId11"/>
    <p:sldId id="267" r:id="rId12"/>
    <p:sldId id="269" r:id="rId13"/>
    <p:sldId id="263" r:id="rId14"/>
    <p:sldId id="265" r:id="rId15"/>
    <p:sldId id="270" r:id="rId16"/>
    <p:sldId id="271" r:id="rId17"/>
    <p:sldId id="273" r:id="rId18"/>
    <p:sldId id="272" r:id="rId19"/>
    <p:sldId id="274" r:id="rId20"/>
    <p:sldId id="275" r:id="rId21"/>
    <p:sldId id="286" r:id="rId22"/>
    <p:sldId id="284" r:id="rId23"/>
    <p:sldId id="285" r:id="rId24"/>
    <p:sldId id="287" r:id="rId25"/>
    <p:sldId id="283" r:id="rId26"/>
    <p:sldId id="276" r:id="rId27"/>
    <p:sldId id="277" r:id="rId28"/>
    <p:sldId id="278" r:id="rId29"/>
    <p:sldId id="279" r:id="rId30"/>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5DA9BD-DD60-4B5E-BD9C-FA5C7E3D739B}" v="20" dt="2023-08-29T09:11:14.3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86" autoAdjust="0"/>
    <p:restoredTop sz="94660"/>
  </p:normalViewPr>
  <p:slideViewPr>
    <p:cSldViewPr snapToGrid="0">
      <p:cViewPr varScale="1">
        <p:scale>
          <a:sx n="80" d="100"/>
          <a:sy n="80" d="100"/>
        </p:scale>
        <p:origin x="67" y="1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315DA9BD-DD60-4B5E-BD9C-FA5C7E3D739B}"/>
    <pc:docChg chg="undo custSel addSld delSld modSld sldOrd">
      <pc:chgData name="Nico van der Voet" userId="9e6fc3e6dead0faa" providerId="LiveId" clId="{315DA9BD-DD60-4B5E-BD9C-FA5C7E3D739B}" dt="2023-08-29T09:12:09.808" v="12001" actId="20577"/>
      <pc:docMkLst>
        <pc:docMk/>
      </pc:docMkLst>
      <pc:sldChg chg="addSp modSp del mod setBg setClrOvrMap">
        <pc:chgData name="Nico van der Voet" userId="9e6fc3e6dead0faa" providerId="LiveId" clId="{315DA9BD-DD60-4B5E-BD9C-FA5C7E3D739B}" dt="2022-08-06T18:25:44.538" v="8574" actId="2696"/>
        <pc:sldMkLst>
          <pc:docMk/>
          <pc:sldMk cId="3619694847" sldId="256"/>
        </pc:sldMkLst>
        <pc:spChg chg="mod">
          <ac:chgData name="Nico van der Voet" userId="9e6fc3e6dead0faa" providerId="LiveId" clId="{315DA9BD-DD60-4B5E-BD9C-FA5C7E3D739B}" dt="2022-08-06T18:24:20.308" v="8524" actId="14100"/>
          <ac:spMkLst>
            <pc:docMk/>
            <pc:sldMk cId="3619694847" sldId="256"/>
            <ac:spMk id="2" creationId="{B769FB2A-AC36-EE7C-9C38-36E995B6F3DA}"/>
          </ac:spMkLst>
        </pc:spChg>
        <pc:spChg chg="mod">
          <ac:chgData name="Nico van der Voet" userId="9e6fc3e6dead0faa" providerId="LiveId" clId="{315DA9BD-DD60-4B5E-BD9C-FA5C7E3D739B}" dt="2022-08-06T18:25:09.600" v="8573" actId="6549"/>
          <ac:spMkLst>
            <pc:docMk/>
            <pc:sldMk cId="3619694847" sldId="256"/>
            <ac:spMk id="3" creationId="{438010FB-161D-203A-E672-6D51634EE53A}"/>
          </ac:spMkLst>
        </pc:spChg>
        <pc:picChg chg="add mod">
          <ac:chgData name="Nico van der Voet" userId="9e6fc3e6dead0faa" providerId="LiveId" clId="{315DA9BD-DD60-4B5E-BD9C-FA5C7E3D739B}" dt="2022-08-06T18:24:42.207" v="8526" actId="1076"/>
          <ac:picMkLst>
            <pc:docMk/>
            <pc:sldMk cId="3619694847" sldId="256"/>
            <ac:picMk id="4" creationId="{5EDB043A-4506-3060-2987-2A0FA2E6AD86}"/>
          </ac:picMkLst>
        </pc:picChg>
      </pc:sldChg>
      <pc:sldChg chg="modSp mod">
        <pc:chgData name="Nico van der Voet" userId="9e6fc3e6dead0faa" providerId="LiveId" clId="{315DA9BD-DD60-4B5E-BD9C-FA5C7E3D739B}" dt="2022-08-06T17:42:37.024" v="8080" actId="20577"/>
        <pc:sldMkLst>
          <pc:docMk/>
          <pc:sldMk cId="4229463112" sldId="257"/>
        </pc:sldMkLst>
        <pc:spChg chg="mod">
          <ac:chgData name="Nico van der Voet" userId="9e6fc3e6dead0faa" providerId="LiveId" clId="{315DA9BD-DD60-4B5E-BD9C-FA5C7E3D739B}" dt="2022-08-06T17:42:37.024" v="8080" actId="20577"/>
          <ac:spMkLst>
            <pc:docMk/>
            <pc:sldMk cId="4229463112" sldId="257"/>
            <ac:spMk id="3" creationId="{55039C29-DA64-2EFF-D227-A294615DF2F6}"/>
          </ac:spMkLst>
        </pc:spChg>
      </pc:sldChg>
      <pc:sldChg chg="modSp new mod">
        <pc:chgData name="Nico van der Voet" userId="9e6fc3e6dead0faa" providerId="LiveId" clId="{315DA9BD-DD60-4B5E-BD9C-FA5C7E3D739B}" dt="2022-08-06T18:41:07.370" v="8922" actId="20577"/>
        <pc:sldMkLst>
          <pc:docMk/>
          <pc:sldMk cId="3259175851" sldId="258"/>
        </pc:sldMkLst>
        <pc:spChg chg="mod">
          <ac:chgData name="Nico van der Voet" userId="9e6fc3e6dead0faa" providerId="LiveId" clId="{315DA9BD-DD60-4B5E-BD9C-FA5C7E3D739B}" dt="2022-08-05T19:25:32.559" v="91" actId="20577"/>
          <ac:spMkLst>
            <pc:docMk/>
            <pc:sldMk cId="3259175851" sldId="258"/>
            <ac:spMk id="2" creationId="{ED4CC3E4-0CFB-B34A-5CA2-A93B91503DD6}"/>
          </ac:spMkLst>
        </pc:spChg>
        <pc:spChg chg="mod">
          <ac:chgData name="Nico van der Voet" userId="9e6fc3e6dead0faa" providerId="LiveId" clId="{315DA9BD-DD60-4B5E-BD9C-FA5C7E3D739B}" dt="2022-08-06T18:41:07.370" v="8922" actId="20577"/>
          <ac:spMkLst>
            <pc:docMk/>
            <pc:sldMk cId="3259175851" sldId="258"/>
            <ac:spMk id="3" creationId="{DD8745FF-D1FC-1636-25EB-118D10C48CD0}"/>
          </ac:spMkLst>
        </pc:spChg>
      </pc:sldChg>
      <pc:sldChg chg="modSp new mod">
        <pc:chgData name="Nico van der Voet" userId="9e6fc3e6dead0faa" providerId="LiveId" clId="{315DA9BD-DD60-4B5E-BD9C-FA5C7E3D739B}" dt="2022-08-06T17:59:58.552" v="8374" actId="20577"/>
        <pc:sldMkLst>
          <pc:docMk/>
          <pc:sldMk cId="1532732677" sldId="259"/>
        </pc:sldMkLst>
        <pc:spChg chg="mod">
          <ac:chgData name="Nico van der Voet" userId="9e6fc3e6dead0faa" providerId="LiveId" clId="{315DA9BD-DD60-4B5E-BD9C-FA5C7E3D739B}" dt="2022-08-06T17:59:58.552" v="8374" actId="20577"/>
          <ac:spMkLst>
            <pc:docMk/>
            <pc:sldMk cId="1532732677" sldId="259"/>
            <ac:spMk id="2" creationId="{410C9778-DA26-14A2-1052-2A5101EE0CD9}"/>
          </ac:spMkLst>
        </pc:spChg>
        <pc:spChg chg="mod">
          <ac:chgData name="Nico van der Voet" userId="9e6fc3e6dead0faa" providerId="LiveId" clId="{315DA9BD-DD60-4B5E-BD9C-FA5C7E3D739B}" dt="2022-08-05T19:37:52.649" v="942" actId="6549"/>
          <ac:spMkLst>
            <pc:docMk/>
            <pc:sldMk cId="1532732677" sldId="259"/>
            <ac:spMk id="3" creationId="{D62D391B-61F5-01C8-2F7D-259F6A9D9527}"/>
          </ac:spMkLst>
        </pc:spChg>
      </pc:sldChg>
      <pc:sldChg chg="modSp new mod">
        <pc:chgData name="Nico van der Voet" userId="9e6fc3e6dead0faa" providerId="LiveId" clId="{315DA9BD-DD60-4B5E-BD9C-FA5C7E3D739B}" dt="2022-08-06T18:00:18.192" v="8380" actId="20577"/>
        <pc:sldMkLst>
          <pc:docMk/>
          <pc:sldMk cId="4239843309" sldId="260"/>
        </pc:sldMkLst>
        <pc:spChg chg="mod">
          <ac:chgData name="Nico van der Voet" userId="9e6fc3e6dead0faa" providerId="LiveId" clId="{315DA9BD-DD60-4B5E-BD9C-FA5C7E3D739B}" dt="2022-08-06T18:00:18.192" v="8380" actId="20577"/>
          <ac:spMkLst>
            <pc:docMk/>
            <pc:sldMk cId="4239843309" sldId="260"/>
            <ac:spMk id="2" creationId="{EEA774DC-1840-08B9-0F7E-4F3ABE5E1D8E}"/>
          </ac:spMkLst>
        </pc:spChg>
        <pc:spChg chg="mod">
          <ac:chgData name="Nico van der Voet" userId="9e6fc3e6dead0faa" providerId="LiveId" clId="{315DA9BD-DD60-4B5E-BD9C-FA5C7E3D739B}" dt="2022-08-06T12:07:44.846" v="7928" actId="20577"/>
          <ac:spMkLst>
            <pc:docMk/>
            <pc:sldMk cId="4239843309" sldId="260"/>
            <ac:spMk id="3" creationId="{0C16CEDF-90B5-05C0-9B45-9CF6CAD1EE51}"/>
          </ac:spMkLst>
        </pc:spChg>
      </pc:sldChg>
      <pc:sldChg chg="modSp new mod ord">
        <pc:chgData name="Nico van der Voet" userId="9e6fc3e6dead0faa" providerId="LiveId" clId="{315DA9BD-DD60-4B5E-BD9C-FA5C7E3D739B}" dt="2023-08-16T18:06:05.684" v="9435" actId="6549"/>
        <pc:sldMkLst>
          <pc:docMk/>
          <pc:sldMk cId="1123697246" sldId="261"/>
        </pc:sldMkLst>
        <pc:spChg chg="mod">
          <ac:chgData name="Nico van der Voet" userId="9e6fc3e6dead0faa" providerId="LiveId" clId="{315DA9BD-DD60-4B5E-BD9C-FA5C7E3D739B}" dt="2022-08-05T19:54:04.728" v="1365" actId="20577"/>
          <ac:spMkLst>
            <pc:docMk/>
            <pc:sldMk cId="1123697246" sldId="261"/>
            <ac:spMk id="2" creationId="{FB713EE9-4AC4-DCFA-AFB3-583400E21F0B}"/>
          </ac:spMkLst>
        </pc:spChg>
        <pc:spChg chg="mod">
          <ac:chgData name="Nico van der Voet" userId="9e6fc3e6dead0faa" providerId="LiveId" clId="{315DA9BD-DD60-4B5E-BD9C-FA5C7E3D739B}" dt="2023-08-16T18:06:05.684" v="9435" actId="6549"/>
          <ac:spMkLst>
            <pc:docMk/>
            <pc:sldMk cId="1123697246" sldId="261"/>
            <ac:spMk id="3" creationId="{E073DC42-10E3-68A9-C0BF-412531D31EA7}"/>
          </ac:spMkLst>
        </pc:spChg>
      </pc:sldChg>
      <pc:sldChg chg="modSp new mod ord">
        <pc:chgData name="Nico van der Voet" userId="9e6fc3e6dead0faa" providerId="LiveId" clId="{315DA9BD-DD60-4B5E-BD9C-FA5C7E3D739B}" dt="2023-08-16T18:08:01.295" v="9439" actId="5793"/>
        <pc:sldMkLst>
          <pc:docMk/>
          <pc:sldMk cId="701029115" sldId="262"/>
        </pc:sldMkLst>
        <pc:spChg chg="mod">
          <ac:chgData name="Nico van der Voet" userId="9e6fc3e6dead0faa" providerId="LiveId" clId="{315DA9BD-DD60-4B5E-BD9C-FA5C7E3D739B}" dt="2022-08-05T19:56:15.913" v="1394" actId="20577"/>
          <ac:spMkLst>
            <pc:docMk/>
            <pc:sldMk cId="701029115" sldId="262"/>
            <ac:spMk id="2" creationId="{6870361D-E652-0DAE-6765-C3DC325B1B4D}"/>
          </ac:spMkLst>
        </pc:spChg>
        <pc:spChg chg="mod">
          <ac:chgData name="Nico van der Voet" userId="9e6fc3e6dead0faa" providerId="LiveId" clId="{315DA9BD-DD60-4B5E-BD9C-FA5C7E3D739B}" dt="2023-08-16T18:08:01.295" v="9439" actId="5793"/>
          <ac:spMkLst>
            <pc:docMk/>
            <pc:sldMk cId="701029115" sldId="262"/>
            <ac:spMk id="3" creationId="{4DDBFE71-21E9-3F7F-4132-408CA5DAD640}"/>
          </ac:spMkLst>
        </pc:spChg>
      </pc:sldChg>
      <pc:sldChg chg="modSp new mod">
        <pc:chgData name="Nico van der Voet" userId="9e6fc3e6dead0faa" providerId="LiveId" clId="{315DA9BD-DD60-4B5E-BD9C-FA5C7E3D739B}" dt="2022-08-05T20:36:12.104" v="2556" actId="20577"/>
        <pc:sldMkLst>
          <pc:docMk/>
          <pc:sldMk cId="3537332357" sldId="263"/>
        </pc:sldMkLst>
        <pc:spChg chg="mod">
          <ac:chgData name="Nico van der Voet" userId="9e6fc3e6dead0faa" providerId="LiveId" clId="{315DA9BD-DD60-4B5E-BD9C-FA5C7E3D739B}" dt="2022-08-05T20:28:39.888" v="1762" actId="20577"/>
          <ac:spMkLst>
            <pc:docMk/>
            <pc:sldMk cId="3537332357" sldId="263"/>
            <ac:spMk id="2" creationId="{BD88B6A5-7F84-B0E6-41E5-5CDE0A09E94A}"/>
          </ac:spMkLst>
        </pc:spChg>
        <pc:spChg chg="mod">
          <ac:chgData name="Nico van der Voet" userId="9e6fc3e6dead0faa" providerId="LiveId" clId="{315DA9BD-DD60-4B5E-BD9C-FA5C7E3D739B}" dt="2022-08-05T20:36:12.104" v="2556" actId="20577"/>
          <ac:spMkLst>
            <pc:docMk/>
            <pc:sldMk cId="3537332357" sldId="263"/>
            <ac:spMk id="3" creationId="{A222B47A-5209-C111-F3F9-B5F8FB464AF4}"/>
          </ac:spMkLst>
        </pc:spChg>
      </pc:sldChg>
      <pc:sldChg chg="modSp new del mod">
        <pc:chgData name="Nico van der Voet" userId="9e6fc3e6dead0faa" providerId="LiveId" clId="{315DA9BD-DD60-4B5E-BD9C-FA5C7E3D739B}" dt="2022-08-06T12:05:46.677" v="7823" actId="47"/>
        <pc:sldMkLst>
          <pc:docMk/>
          <pc:sldMk cId="2498478616" sldId="264"/>
        </pc:sldMkLst>
        <pc:spChg chg="mod">
          <ac:chgData name="Nico van der Voet" userId="9e6fc3e6dead0faa" providerId="LiveId" clId="{315DA9BD-DD60-4B5E-BD9C-FA5C7E3D739B}" dt="2022-08-05T20:00:44.174" v="1546" actId="20577"/>
          <ac:spMkLst>
            <pc:docMk/>
            <pc:sldMk cId="2498478616" sldId="264"/>
            <ac:spMk id="2" creationId="{9FC9913A-6812-72C8-A8BA-2284A7EE6FC8}"/>
          </ac:spMkLst>
        </pc:spChg>
        <pc:spChg chg="mod">
          <ac:chgData name="Nico van der Voet" userId="9e6fc3e6dead0faa" providerId="LiveId" clId="{315DA9BD-DD60-4B5E-BD9C-FA5C7E3D739B}" dt="2022-08-05T20:02:12.891" v="1753" actId="20577"/>
          <ac:spMkLst>
            <pc:docMk/>
            <pc:sldMk cId="2498478616" sldId="264"/>
            <ac:spMk id="3" creationId="{65311CAB-3E3B-BED9-969E-E4838E3DA51C}"/>
          </ac:spMkLst>
        </pc:spChg>
      </pc:sldChg>
      <pc:sldChg chg="modSp new mod">
        <pc:chgData name="Nico van der Voet" userId="9e6fc3e6dead0faa" providerId="LiveId" clId="{315DA9BD-DD60-4B5E-BD9C-FA5C7E3D739B}" dt="2022-08-06T06:47:44.283" v="3108" actId="20577"/>
        <pc:sldMkLst>
          <pc:docMk/>
          <pc:sldMk cId="679015179" sldId="265"/>
        </pc:sldMkLst>
        <pc:spChg chg="mod">
          <ac:chgData name="Nico van der Voet" userId="9e6fc3e6dead0faa" providerId="LiveId" clId="{315DA9BD-DD60-4B5E-BD9C-FA5C7E3D739B}" dt="2022-08-05T20:37:27.005" v="2566" actId="20577"/>
          <ac:spMkLst>
            <pc:docMk/>
            <pc:sldMk cId="679015179" sldId="265"/>
            <ac:spMk id="2" creationId="{D355DB49-3006-2BD6-2EEE-25DED31A551F}"/>
          </ac:spMkLst>
        </pc:spChg>
        <pc:spChg chg="mod">
          <ac:chgData name="Nico van der Voet" userId="9e6fc3e6dead0faa" providerId="LiveId" clId="{315DA9BD-DD60-4B5E-BD9C-FA5C7E3D739B}" dt="2022-08-06T06:47:44.283" v="3108" actId="20577"/>
          <ac:spMkLst>
            <pc:docMk/>
            <pc:sldMk cId="679015179" sldId="265"/>
            <ac:spMk id="3" creationId="{ED9EBF92-BA13-CBF1-40A4-3AEF5F1ECD10}"/>
          </ac:spMkLst>
        </pc:spChg>
      </pc:sldChg>
      <pc:sldChg chg="addSp modSp new mod">
        <pc:chgData name="Nico van der Voet" userId="9e6fc3e6dead0faa" providerId="LiveId" clId="{315DA9BD-DD60-4B5E-BD9C-FA5C7E3D739B}" dt="2022-08-06T06:57:06.810" v="3127" actId="1076"/>
        <pc:sldMkLst>
          <pc:docMk/>
          <pc:sldMk cId="1564391397" sldId="266"/>
        </pc:sldMkLst>
        <pc:picChg chg="add mod">
          <ac:chgData name="Nico van der Voet" userId="9e6fc3e6dead0faa" providerId="LiveId" clId="{315DA9BD-DD60-4B5E-BD9C-FA5C7E3D739B}" dt="2022-08-06T06:57:06.810" v="3127" actId="1076"/>
          <ac:picMkLst>
            <pc:docMk/>
            <pc:sldMk cId="1564391397" sldId="266"/>
            <ac:picMk id="2" creationId="{488102C8-2B33-0758-67DC-E7A405104B38}"/>
          </ac:picMkLst>
        </pc:picChg>
      </pc:sldChg>
      <pc:sldChg chg="addSp modSp new mod">
        <pc:chgData name="Nico van der Voet" userId="9e6fc3e6dead0faa" providerId="LiveId" clId="{315DA9BD-DD60-4B5E-BD9C-FA5C7E3D739B}" dt="2022-08-06T06:56:57.200" v="3125" actId="14100"/>
        <pc:sldMkLst>
          <pc:docMk/>
          <pc:sldMk cId="94965549" sldId="267"/>
        </pc:sldMkLst>
        <pc:picChg chg="add mod">
          <ac:chgData name="Nico van der Voet" userId="9e6fc3e6dead0faa" providerId="LiveId" clId="{315DA9BD-DD60-4B5E-BD9C-FA5C7E3D739B}" dt="2022-08-06T06:56:57.200" v="3125" actId="14100"/>
          <ac:picMkLst>
            <pc:docMk/>
            <pc:sldMk cId="94965549" sldId="267"/>
            <ac:picMk id="2" creationId="{EC1F9956-F342-A2E2-EEDC-E360FDB02714}"/>
          </ac:picMkLst>
        </pc:picChg>
      </pc:sldChg>
      <pc:sldChg chg="addSp modSp new del mod">
        <pc:chgData name="Nico van der Voet" userId="9e6fc3e6dead0faa" providerId="LiveId" clId="{315DA9BD-DD60-4B5E-BD9C-FA5C7E3D739B}" dt="2022-08-06T09:36:43.454" v="3179" actId="2696"/>
        <pc:sldMkLst>
          <pc:docMk/>
          <pc:sldMk cId="1484973517" sldId="268"/>
        </pc:sldMkLst>
        <pc:picChg chg="add mod">
          <ac:chgData name="Nico van der Voet" userId="9e6fc3e6dead0faa" providerId="LiveId" clId="{315DA9BD-DD60-4B5E-BD9C-FA5C7E3D739B}" dt="2022-08-06T09:35:10.172" v="3134" actId="14100"/>
          <ac:picMkLst>
            <pc:docMk/>
            <pc:sldMk cId="1484973517" sldId="268"/>
            <ac:picMk id="2" creationId="{59FA4FB7-14E3-4B76-11EC-CA877A325A75}"/>
          </ac:picMkLst>
        </pc:picChg>
        <pc:picChg chg="add mod">
          <ac:chgData name="Nico van der Voet" userId="9e6fc3e6dead0faa" providerId="LiveId" clId="{315DA9BD-DD60-4B5E-BD9C-FA5C7E3D739B}" dt="2022-08-06T09:35:15.642" v="3135" actId="14100"/>
          <ac:picMkLst>
            <pc:docMk/>
            <pc:sldMk cId="1484973517" sldId="268"/>
            <ac:picMk id="3" creationId="{43D8E290-A248-9D65-3530-CB03A9834A2F}"/>
          </ac:picMkLst>
        </pc:picChg>
      </pc:sldChg>
      <pc:sldChg chg="addSp delSp modSp new mod setBg">
        <pc:chgData name="Nico van der Voet" userId="9e6fc3e6dead0faa" providerId="LiveId" clId="{315DA9BD-DD60-4B5E-BD9C-FA5C7E3D739B}" dt="2022-08-08T17:21:50.433" v="9393" actId="1076"/>
        <pc:sldMkLst>
          <pc:docMk/>
          <pc:sldMk cId="3366747215" sldId="269"/>
        </pc:sldMkLst>
        <pc:spChg chg="mod">
          <ac:chgData name="Nico van der Voet" userId="9e6fc3e6dead0faa" providerId="LiveId" clId="{315DA9BD-DD60-4B5E-BD9C-FA5C7E3D739B}" dt="2022-08-08T17:21:27.496" v="9390" actId="26606"/>
          <ac:spMkLst>
            <pc:docMk/>
            <pc:sldMk cId="3366747215" sldId="269"/>
            <ac:spMk id="2" creationId="{FEA6B7C7-D2B2-2B98-A847-ABE68C77FA70}"/>
          </ac:spMkLst>
        </pc:spChg>
        <pc:spChg chg="del">
          <ac:chgData name="Nico van der Voet" userId="9e6fc3e6dead0faa" providerId="LiveId" clId="{315DA9BD-DD60-4B5E-BD9C-FA5C7E3D739B}" dt="2022-08-06T09:35:48.603" v="3168"/>
          <ac:spMkLst>
            <pc:docMk/>
            <pc:sldMk cId="3366747215" sldId="269"/>
            <ac:spMk id="3" creationId="{22E3C9A4-028A-83E4-EFEE-D6166D19A895}"/>
          </ac:spMkLst>
        </pc:spChg>
        <pc:spChg chg="add">
          <ac:chgData name="Nico van der Voet" userId="9e6fc3e6dead0faa" providerId="LiveId" clId="{315DA9BD-DD60-4B5E-BD9C-FA5C7E3D739B}" dt="2022-08-08T17:21:27.496" v="9390" actId="26606"/>
          <ac:spMkLst>
            <pc:docMk/>
            <pc:sldMk cId="3366747215" sldId="269"/>
            <ac:spMk id="12" creationId="{247AB924-1B87-43FC-B7C7-B112D5C51A0E}"/>
          </ac:spMkLst>
        </pc:spChg>
        <pc:picChg chg="add mod ord">
          <ac:chgData name="Nico van der Voet" userId="9e6fc3e6dead0faa" providerId="LiveId" clId="{315DA9BD-DD60-4B5E-BD9C-FA5C7E3D739B}" dt="2022-08-08T17:21:47.053" v="9392" actId="1076"/>
          <ac:picMkLst>
            <pc:docMk/>
            <pc:sldMk cId="3366747215" sldId="269"/>
            <ac:picMk id="3" creationId="{68828E37-F615-301C-A130-977EDA3D8178}"/>
          </ac:picMkLst>
        </pc:picChg>
        <pc:picChg chg="add mod">
          <ac:chgData name="Nico van der Voet" userId="9e6fc3e6dead0faa" providerId="LiveId" clId="{315DA9BD-DD60-4B5E-BD9C-FA5C7E3D739B}" dt="2022-08-08T17:21:50.433" v="9393" actId="1076"/>
          <ac:picMkLst>
            <pc:docMk/>
            <pc:sldMk cId="3366747215" sldId="269"/>
            <ac:picMk id="4" creationId="{406A2D64-3ED3-7DE4-0BA1-6F106D3B12C7}"/>
          </ac:picMkLst>
        </pc:picChg>
        <pc:picChg chg="add mod">
          <ac:chgData name="Nico van der Voet" userId="9e6fc3e6dead0faa" providerId="LiveId" clId="{315DA9BD-DD60-4B5E-BD9C-FA5C7E3D739B}" dt="2022-08-08T17:21:27.496" v="9390" actId="26606"/>
          <ac:picMkLst>
            <pc:docMk/>
            <pc:sldMk cId="3366747215" sldId="269"/>
            <ac:picMk id="5" creationId="{0F3E484A-87B7-9C37-2ADD-7BB24E6551F4}"/>
          </ac:picMkLst>
        </pc:picChg>
        <pc:cxnChg chg="add">
          <ac:chgData name="Nico van der Voet" userId="9e6fc3e6dead0faa" providerId="LiveId" clId="{315DA9BD-DD60-4B5E-BD9C-FA5C7E3D739B}" dt="2022-08-08T17:21:27.496" v="9390" actId="26606"/>
          <ac:cxnSpMkLst>
            <pc:docMk/>
            <pc:sldMk cId="3366747215" sldId="269"/>
            <ac:cxnSpMk id="10" creationId="{99AE2756-0FC4-4155-83E7-58AAAB63E757}"/>
          </ac:cxnSpMkLst>
        </pc:cxnChg>
        <pc:cxnChg chg="add">
          <ac:chgData name="Nico van der Voet" userId="9e6fc3e6dead0faa" providerId="LiveId" clId="{315DA9BD-DD60-4B5E-BD9C-FA5C7E3D739B}" dt="2022-08-08T17:21:27.496" v="9390" actId="26606"/>
          <ac:cxnSpMkLst>
            <pc:docMk/>
            <pc:sldMk cId="3366747215" sldId="269"/>
            <ac:cxnSpMk id="14" creationId="{818DC98F-4057-4645-B948-F604F39A9CFE}"/>
          </ac:cxnSpMkLst>
        </pc:cxnChg>
        <pc:cxnChg chg="add">
          <ac:chgData name="Nico van der Voet" userId="9e6fc3e6dead0faa" providerId="LiveId" clId="{315DA9BD-DD60-4B5E-BD9C-FA5C7E3D739B}" dt="2022-08-08T17:21:27.496" v="9390" actId="26606"/>
          <ac:cxnSpMkLst>
            <pc:docMk/>
            <pc:sldMk cId="3366747215" sldId="269"/>
            <ac:cxnSpMk id="16" creationId="{DAD2B705-4A9B-408D-AA80-4F41045E09DE}"/>
          </ac:cxnSpMkLst>
        </pc:cxnChg>
      </pc:sldChg>
      <pc:sldChg chg="modSp new mod">
        <pc:chgData name="Nico van der Voet" userId="9e6fc3e6dead0faa" providerId="LiveId" clId="{315DA9BD-DD60-4B5E-BD9C-FA5C7E3D739B}" dt="2022-08-06T18:42:44.052" v="9004" actId="6549"/>
        <pc:sldMkLst>
          <pc:docMk/>
          <pc:sldMk cId="1473576093" sldId="270"/>
        </pc:sldMkLst>
        <pc:spChg chg="mod">
          <ac:chgData name="Nico van der Voet" userId="9e6fc3e6dead0faa" providerId="LiveId" clId="{315DA9BD-DD60-4B5E-BD9C-FA5C7E3D739B}" dt="2022-08-06T09:40:27.069" v="3202" actId="20577"/>
          <ac:spMkLst>
            <pc:docMk/>
            <pc:sldMk cId="1473576093" sldId="270"/>
            <ac:spMk id="2" creationId="{B2DD737E-6F83-3C71-20F8-E5313EFAC29A}"/>
          </ac:spMkLst>
        </pc:spChg>
        <pc:spChg chg="mod">
          <ac:chgData name="Nico van der Voet" userId="9e6fc3e6dead0faa" providerId="LiveId" clId="{315DA9BD-DD60-4B5E-BD9C-FA5C7E3D739B}" dt="2022-08-06T18:42:44.052" v="9004" actId="6549"/>
          <ac:spMkLst>
            <pc:docMk/>
            <pc:sldMk cId="1473576093" sldId="270"/>
            <ac:spMk id="3" creationId="{7041C9CE-4711-3461-9D15-B088AF95E0C6}"/>
          </ac:spMkLst>
        </pc:spChg>
      </pc:sldChg>
      <pc:sldChg chg="modSp new mod">
        <pc:chgData name="Nico van der Voet" userId="9e6fc3e6dead0faa" providerId="LiveId" clId="{315DA9BD-DD60-4B5E-BD9C-FA5C7E3D739B}" dt="2022-08-06T09:51:39.678" v="4157" actId="20577"/>
        <pc:sldMkLst>
          <pc:docMk/>
          <pc:sldMk cId="1897736791" sldId="271"/>
        </pc:sldMkLst>
        <pc:spChg chg="mod">
          <ac:chgData name="Nico van der Voet" userId="9e6fc3e6dead0faa" providerId="LiveId" clId="{315DA9BD-DD60-4B5E-BD9C-FA5C7E3D739B}" dt="2022-08-06T09:49:05.428" v="3740" actId="20577"/>
          <ac:spMkLst>
            <pc:docMk/>
            <pc:sldMk cId="1897736791" sldId="271"/>
            <ac:spMk id="2" creationId="{40427AA4-A625-91A2-90BE-A9D88191623F}"/>
          </ac:spMkLst>
        </pc:spChg>
        <pc:spChg chg="mod">
          <ac:chgData name="Nico van der Voet" userId="9e6fc3e6dead0faa" providerId="LiveId" clId="{315DA9BD-DD60-4B5E-BD9C-FA5C7E3D739B}" dt="2022-08-06T09:51:39.678" v="4157" actId="20577"/>
          <ac:spMkLst>
            <pc:docMk/>
            <pc:sldMk cId="1897736791" sldId="271"/>
            <ac:spMk id="3" creationId="{C8E5F3CB-B60B-A327-575F-4F3F3DD1C5D3}"/>
          </ac:spMkLst>
        </pc:spChg>
      </pc:sldChg>
      <pc:sldChg chg="modSp new mod">
        <pc:chgData name="Nico van der Voet" userId="9e6fc3e6dead0faa" providerId="LiveId" clId="{315DA9BD-DD60-4B5E-BD9C-FA5C7E3D739B}" dt="2022-08-06T10:15:19.800" v="4461" actId="6549"/>
        <pc:sldMkLst>
          <pc:docMk/>
          <pc:sldMk cId="746852376" sldId="272"/>
        </pc:sldMkLst>
        <pc:spChg chg="mod">
          <ac:chgData name="Nico van der Voet" userId="9e6fc3e6dead0faa" providerId="LiveId" clId="{315DA9BD-DD60-4B5E-BD9C-FA5C7E3D739B}" dt="2022-08-06T10:14:03.729" v="4361" actId="20577"/>
          <ac:spMkLst>
            <pc:docMk/>
            <pc:sldMk cId="746852376" sldId="272"/>
            <ac:spMk id="2" creationId="{96C7CC91-40C8-A782-F7FA-1CD5655E25F1}"/>
          </ac:spMkLst>
        </pc:spChg>
        <pc:spChg chg="mod">
          <ac:chgData name="Nico van der Voet" userId="9e6fc3e6dead0faa" providerId="LiveId" clId="{315DA9BD-DD60-4B5E-BD9C-FA5C7E3D739B}" dt="2022-08-06T10:15:19.800" v="4461" actId="6549"/>
          <ac:spMkLst>
            <pc:docMk/>
            <pc:sldMk cId="746852376" sldId="272"/>
            <ac:spMk id="3" creationId="{DD4CF27B-4268-3476-704F-BCC18203BB61}"/>
          </ac:spMkLst>
        </pc:spChg>
      </pc:sldChg>
      <pc:sldChg chg="modSp new mod">
        <pc:chgData name="Nico van der Voet" userId="9e6fc3e6dead0faa" providerId="LiveId" clId="{315DA9BD-DD60-4B5E-BD9C-FA5C7E3D739B}" dt="2022-08-06T10:11:53.342" v="4309" actId="20577"/>
        <pc:sldMkLst>
          <pc:docMk/>
          <pc:sldMk cId="999135804" sldId="273"/>
        </pc:sldMkLst>
        <pc:spChg chg="mod">
          <ac:chgData name="Nico van der Voet" userId="9e6fc3e6dead0faa" providerId="LiveId" clId="{315DA9BD-DD60-4B5E-BD9C-FA5C7E3D739B}" dt="2022-08-06T10:10:07.857" v="4217" actId="20577"/>
          <ac:spMkLst>
            <pc:docMk/>
            <pc:sldMk cId="999135804" sldId="273"/>
            <ac:spMk id="2" creationId="{5CDB71BB-DBF6-BBB1-0D39-C54FE80096AC}"/>
          </ac:spMkLst>
        </pc:spChg>
        <pc:spChg chg="mod">
          <ac:chgData name="Nico van der Voet" userId="9e6fc3e6dead0faa" providerId="LiveId" clId="{315DA9BD-DD60-4B5E-BD9C-FA5C7E3D739B}" dt="2022-08-06T10:11:53.342" v="4309" actId="20577"/>
          <ac:spMkLst>
            <pc:docMk/>
            <pc:sldMk cId="999135804" sldId="273"/>
            <ac:spMk id="3" creationId="{D7497D65-4DF8-C949-28EB-85286459C528}"/>
          </ac:spMkLst>
        </pc:spChg>
      </pc:sldChg>
      <pc:sldChg chg="modSp new mod">
        <pc:chgData name="Nico van der Voet" userId="9e6fc3e6dead0faa" providerId="LiveId" clId="{315DA9BD-DD60-4B5E-BD9C-FA5C7E3D739B}" dt="2022-08-06T11:18:33.749" v="4838" actId="20577"/>
        <pc:sldMkLst>
          <pc:docMk/>
          <pc:sldMk cId="925295483" sldId="274"/>
        </pc:sldMkLst>
        <pc:spChg chg="mod">
          <ac:chgData name="Nico van der Voet" userId="9e6fc3e6dead0faa" providerId="LiveId" clId="{315DA9BD-DD60-4B5E-BD9C-FA5C7E3D739B}" dt="2022-08-06T10:17:31.359" v="4475" actId="20577"/>
          <ac:spMkLst>
            <pc:docMk/>
            <pc:sldMk cId="925295483" sldId="274"/>
            <ac:spMk id="2" creationId="{1F610E47-5F1F-1CED-36FC-770FE74D9E67}"/>
          </ac:spMkLst>
        </pc:spChg>
        <pc:spChg chg="mod">
          <ac:chgData name="Nico van der Voet" userId="9e6fc3e6dead0faa" providerId="LiveId" clId="{315DA9BD-DD60-4B5E-BD9C-FA5C7E3D739B}" dt="2022-08-06T11:18:33.749" v="4838" actId="20577"/>
          <ac:spMkLst>
            <pc:docMk/>
            <pc:sldMk cId="925295483" sldId="274"/>
            <ac:spMk id="3" creationId="{9A6FA122-CF21-C219-7568-C91510E5B8B2}"/>
          </ac:spMkLst>
        </pc:spChg>
      </pc:sldChg>
      <pc:sldChg chg="modSp new mod">
        <pc:chgData name="Nico van der Voet" userId="9e6fc3e6dead0faa" providerId="LiveId" clId="{315DA9BD-DD60-4B5E-BD9C-FA5C7E3D739B}" dt="2023-08-17T09:47:28.373" v="10726" actId="27636"/>
        <pc:sldMkLst>
          <pc:docMk/>
          <pc:sldMk cId="2101108310" sldId="275"/>
        </pc:sldMkLst>
        <pc:spChg chg="mod">
          <ac:chgData name="Nico van der Voet" userId="9e6fc3e6dead0faa" providerId="LiveId" clId="{315DA9BD-DD60-4B5E-BD9C-FA5C7E3D739B}" dt="2022-08-06T10:21:22.097" v="4837" actId="20577"/>
          <ac:spMkLst>
            <pc:docMk/>
            <pc:sldMk cId="2101108310" sldId="275"/>
            <ac:spMk id="2" creationId="{C89BFE82-7D4D-B9BE-8E99-07DE418D2E9D}"/>
          </ac:spMkLst>
        </pc:spChg>
        <pc:spChg chg="mod">
          <ac:chgData name="Nico van der Voet" userId="9e6fc3e6dead0faa" providerId="LiveId" clId="{315DA9BD-DD60-4B5E-BD9C-FA5C7E3D739B}" dt="2023-08-17T09:47:28.373" v="10726" actId="27636"/>
          <ac:spMkLst>
            <pc:docMk/>
            <pc:sldMk cId="2101108310" sldId="275"/>
            <ac:spMk id="3" creationId="{1F205D94-D5F3-0938-155C-B3C92109EF00}"/>
          </ac:spMkLst>
        </pc:spChg>
      </pc:sldChg>
      <pc:sldChg chg="modSp new mod">
        <pc:chgData name="Nico van der Voet" userId="9e6fc3e6dead0faa" providerId="LiveId" clId="{315DA9BD-DD60-4B5E-BD9C-FA5C7E3D739B}" dt="2022-08-06T12:08:27.799" v="7988" actId="20577"/>
        <pc:sldMkLst>
          <pc:docMk/>
          <pc:sldMk cId="774615800" sldId="276"/>
        </pc:sldMkLst>
        <pc:spChg chg="mod">
          <ac:chgData name="Nico van der Voet" userId="9e6fc3e6dead0faa" providerId="LiveId" clId="{315DA9BD-DD60-4B5E-BD9C-FA5C7E3D739B}" dt="2022-08-06T11:38:48.641" v="5837" actId="20577"/>
          <ac:spMkLst>
            <pc:docMk/>
            <pc:sldMk cId="774615800" sldId="276"/>
            <ac:spMk id="2" creationId="{E44589C5-D418-DF62-3AD0-5FB523EE712D}"/>
          </ac:spMkLst>
        </pc:spChg>
        <pc:spChg chg="mod">
          <ac:chgData name="Nico van der Voet" userId="9e6fc3e6dead0faa" providerId="LiveId" clId="{315DA9BD-DD60-4B5E-BD9C-FA5C7E3D739B}" dt="2022-08-06T12:08:27.799" v="7988" actId="20577"/>
          <ac:spMkLst>
            <pc:docMk/>
            <pc:sldMk cId="774615800" sldId="276"/>
            <ac:spMk id="3" creationId="{1D650F47-25D6-A6EE-00B9-5A453A80F4EF}"/>
          </ac:spMkLst>
        </pc:spChg>
      </pc:sldChg>
      <pc:sldChg chg="modSp new mod">
        <pc:chgData name="Nico van der Voet" userId="9e6fc3e6dead0faa" providerId="LiveId" clId="{315DA9BD-DD60-4B5E-BD9C-FA5C7E3D739B}" dt="2022-08-08T07:10:12.841" v="9337" actId="20577"/>
        <pc:sldMkLst>
          <pc:docMk/>
          <pc:sldMk cId="3716848356" sldId="277"/>
        </pc:sldMkLst>
        <pc:spChg chg="mod">
          <ac:chgData name="Nico van der Voet" userId="9e6fc3e6dead0faa" providerId="LiveId" clId="{315DA9BD-DD60-4B5E-BD9C-FA5C7E3D739B}" dt="2022-08-06T11:45:15.592" v="6279" actId="20577"/>
          <ac:spMkLst>
            <pc:docMk/>
            <pc:sldMk cId="3716848356" sldId="277"/>
            <ac:spMk id="2" creationId="{F2C2C5B8-2A4D-7E4F-8119-92BA37C0237D}"/>
          </ac:spMkLst>
        </pc:spChg>
        <pc:spChg chg="mod">
          <ac:chgData name="Nico van der Voet" userId="9e6fc3e6dead0faa" providerId="LiveId" clId="{315DA9BD-DD60-4B5E-BD9C-FA5C7E3D739B}" dt="2022-08-08T07:10:12.841" v="9337" actId="20577"/>
          <ac:spMkLst>
            <pc:docMk/>
            <pc:sldMk cId="3716848356" sldId="277"/>
            <ac:spMk id="3" creationId="{B68E5B88-4D10-BE5A-9C9E-C338B69F7F7E}"/>
          </ac:spMkLst>
        </pc:spChg>
      </pc:sldChg>
      <pc:sldChg chg="modSp new mod">
        <pc:chgData name="Nico van der Voet" userId="9e6fc3e6dead0faa" providerId="LiveId" clId="{315DA9BD-DD60-4B5E-BD9C-FA5C7E3D739B}" dt="2022-08-06T11:52:42.366" v="7233" actId="20577"/>
        <pc:sldMkLst>
          <pc:docMk/>
          <pc:sldMk cId="766388422" sldId="278"/>
        </pc:sldMkLst>
        <pc:spChg chg="mod">
          <ac:chgData name="Nico van der Voet" userId="9e6fc3e6dead0faa" providerId="LiveId" clId="{315DA9BD-DD60-4B5E-BD9C-FA5C7E3D739B}" dt="2022-08-06T11:49:58.977" v="6749" actId="20577"/>
          <ac:spMkLst>
            <pc:docMk/>
            <pc:sldMk cId="766388422" sldId="278"/>
            <ac:spMk id="2" creationId="{7CFF00D0-102D-5356-9E1B-C1BCC4EEA4D6}"/>
          </ac:spMkLst>
        </pc:spChg>
        <pc:spChg chg="mod">
          <ac:chgData name="Nico van der Voet" userId="9e6fc3e6dead0faa" providerId="LiveId" clId="{315DA9BD-DD60-4B5E-BD9C-FA5C7E3D739B}" dt="2022-08-06T11:52:42.366" v="7233" actId="20577"/>
          <ac:spMkLst>
            <pc:docMk/>
            <pc:sldMk cId="766388422" sldId="278"/>
            <ac:spMk id="3" creationId="{D3C3475C-32CB-8943-A5ED-94FB093BB0F4}"/>
          </ac:spMkLst>
        </pc:spChg>
      </pc:sldChg>
      <pc:sldChg chg="modSp new mod">
        <pc:chgData name="Nico van der Voet" userId="9e6fc3e6dead0faa" providerId="LiveId" clId="{315DA9BD-DD60-4B5E-BD9C-FA5C7E3D739B}" dt="2023-08-16T18:49:08.284" v="9697" actId="20577"/>
        <pc:sldMkLst>
          <pc:docMk/>
          <pc:sldMk cId="2735520526" sldId="279"/>
        </pc:sldMkLst>
        <pc:spChg chg="mod">
          <ac:chgData name="Nico van der Voet" userId="9e6fc3e6dead0faa" providerId="LiveId" clId="{315DA9BD-DD60-4B5E-BD9C-FA5C7E3D739B}" dt="2023-08-16T18:49:08.284" v="9697" actId="20577"/>
          <ac:spMkLst>
            <pc:docMk/>
            <pc:sldMk cId="2735520526" sldId="279"/>
            <ac:spMk id="2" creationId="{21A54CC7-006C-A9A7-F02A-E56C61E8E4FC}"/>
          </ac:spMkLst>
        </pc:spChg>
        <pc:spChg chg="mod">
          <ac:chgData name="Nico van der Voet" userId="9e6fc3e6dead0faa" providerId="LiveId" clId="{315DA9BD-DD60-4B5E-BD9C-FA5C7E3D739B}" dt="2023-08-16T18:48:28.334" v="9687" actId="27636"/>
          <ac:spMkLst>
            <pc:docMk/>
            <pc:sldMk cId="2735520526" sldId="279"/>
            <ac:spMk id="3" creationId="{F8B06D8C-2EDA-05ED-CDB4-B29939C7A6C2}"/>
          </ac:spMkLst>
        </pc:spChg>
      </pc:sldChg>
      <pc:sldChg chg="modSp new mod ord">
        <pc:chgData name="Nico van der Voet" userId="9e6fc3e6dead0faa" providerId="LiveId" clId="{315DA9BD-DD60-4B5E-BD9C-FA5C7E3D739B}" dt="2023-08-17T07:50:51.544" v="10716" actId="20577"/>
        <pc:sldMkLst>
          <pc:docMk/>
          <pc:sldMk cId="3221320213" sldId="280"/>
        </pc:sldMkLst>
        <pc:spChg chg="mod">
          <ac:chgData name="Nico van der Voet" userId="9e6fc3e6dead0faa" providerId="LiveId" clId="{315DA9BD-DD60-4B5E-BD9C-FA5C7E3D739B}" dt="2022-08-06T18:38:02.639" v="8823" actId="20577"/>
          <ac:spMkLst>
            <pc:docMk/>
            <pc:sldMk cId="3221320213" sldId="280"/>
            <ac:spMk id="2" creationId="{582F32F1-3293-A95E-5CDF-ECD44553F92B}"/>
          </ac:spMkLst>
        </pc:spChg>
        <pc:spChg chg="mod">
          <ac:chgData name="Nico van der Voet" userId="9e6fc3e6dead0faa" providerId="LiveId" clId="{315DA9BD-DD60-4B5E-BD9C-FA5C7E3D739B}" dt="2023-08-17T07:50:51.544" v="10716" actId="20577"/>
          <ac:spMkLst>
            <pc:docMk/>
            <pc:sldMk cId="3221320213" sldId="280"/>
            <ac:spMk id="3" creationId="{A814842E-AB46-DC50-CF30-C58CC427C8F2}"/>
          </ac:spMkLst>
        </pc:spChg>
      </pc:sldChg>
      <pc:sldChg chg="addSp delSp modSp new mod setBg">
        <pc:chgData name="Nico van der Voet" userId="9e6fc3e6dead0faa" providerId="LiveId" clId="{315DA9BD-DD60-4B5E-BD9C-FA5C7E3D739B}" dt="2022-08-06T17:59:09.741" v="8366" actId="1076"/>
        <pc:sldMkLst>
          <pc:docMk/>
          <pc:sldMk cId="4238045757" sldId="281"/>
        </pc:sldMkLst>
        <pc:spChg chg="add del">
          <ac:chgData name="Nico van der Voet" userId="9e6fc3e6dead0faa" providerId="LiveId" clId="{315DA9BD-DD60-4B5E-BD9C-FA5C7E3D739B}" dt="2022-08-06T17:53:19.541" v="8344" actId="26606"/>
          <ac:spMkLst>
            <pc:docMk/>
            <pc:sldMk cId="4238045757" sldId="281"/>
            <ac:spMk id="8" creationId="{A9F529C3-C941-49FD-8C67-82F134F64BDB}"/>
          </ac:spMkLst>
        </pc:spChg>
        <pc:spChg chg="add del">
          <ac:chgData name="Nico van der Voet" userId="9e6fc3e6dead0faa" providerId="LiveId" clId="{315DA9BD-DD60-4B5E-BD9C-FA5C7E3D739B}" dt="2022-08-06T17:53:19.541" v="8344" actId="26606"/>
          <ac:spMkLst>
            <pc:docMk/>
            <pc:sldMk cId="4238045757" sldId="281"/>
            <ac:spMk id="10" creationId="{20586029-32A0-47E5-9AEC-AE3ABA6B94D0}"/>
          </ac:spMkLst>
        </pc:spChg>
        <pc:spChg chg="add del">
          <ac:chgData name="Nico van der Voet" userId="9e6fc3e6dead0faa" providerId="LiveId" clId="{315DA9BD-DD60-4B5E-BD9C-FA5C7E3D739B}" dt="2022-08-06T17:53:14.112" v="8341" actId="26606"/>
          <ac:spMkLst>
            <pc:docMk/>
            <pc:sldMk cId="4238045757" sldId="281"/>
            <ac:spMk id="17" creationId="{E97C36FC-DEAA-4DCA-B0AB-7F9357FA4016}"/>
          </ac:spMkLst>
        </pc:spChg>
        <pc:spChg chg="add del">
          <ac:chgData name="Nico van der Voet" userId="9e6fc3e6dead0faa" providerId="LiveId" clId="{315DA9BD-DD60-4B5E-BD9C-FA5C7E3D739B}" dt="2022-08-06T17:53:14.112" v="8341" actId="26606"/>
          <ac:spMkLst>
            <pc:docMk/>
            <pc:sldMk cId="4238045757" sldId="281"/>
            <ac:spMk id="19" creationId="{278C38CD-A630-49FF-8417-6792A2B13FCA}"/>
          </ac:spMkLst>
        </pc:spChg>
        <pc:picChg chg="add mod">
          <ac:chgData name="Nico van der Voet" userId="9e6fc3e6dead0faa" providerId="LiveId" clId="{315DA9BD-DD60-4B5E-BD9C-FA5C7E3D739B}" dt="2022-08-06T17:53:19.541" v="8344" actId="26606"/>
          <ac:picMkLst>
            <pc:docMk/>
            <pc:sldMk cId="4238045757" sldId="281"/>
            <ac:picMk id="2" creationId="{25B2D66A-864C-ADD7-6393-F757B223373D}"/>
          </ac:picMkLst>
        </pc:picChg>
        <pc:picChg chg="add mod">
          <ac:chgData name="Nico van der Voet" userId="9e6fc3e6dead0faa" providerId="LiveId" clId="{315DA9BD-DD60-4B5E-BD9C-FA5C7E3D739B}" dt="2022-08-06T17:57:34.948" v="8356" actId="1076"/>
          <ac:picMkLst>
            <pc:docMk/>
            <pc:sldMk cId="4238045757" sldId="281"/>
            <ac:picMk id="3" creationId="{A14A2926-8A67-17F9-E550-A13573BEF7CD}"/>
          </ac:picMkLst>
        </pc:picChg>
        <pc:picChg chg="add mod">
          <ac:chgData name="Nico van der Voet" userId="9e6fc3e6dead0faa" providerId="LiveId" clId="{315DA9BD-DD60-4B5E-BD9C-FA5C7E3D739B}" dt="2022-08-06T17:59:09.741" v="8366" actId="1076"/>
          <ac:picMkLst>
            <pc:docMk/>
            <pc:sldMk cId="4238045757" sldId="281"/>
            <ac:picMk id="4" creationId="{79DC2EC5-986E-76A2-6B5C-6A2567520E6C}"/>
          </ac:picMkLst>
        </pc:picChg>
        <pc:picChg chg="add mod">
          <ac:chgData name="Nico van der Voet" userId="9e6fc3e6dead0faa" providerId="LiveId" clId="{315DA9BD-DD60-4B5E-BD9C-FA5C7E3D739B}" dt="2022-08-06T17:57:29.881" v="8355" actId="1076"/>
          <ac:picMkLst>
            <pc:docMk/>
            <pc:sldMk cId="4238045757" sldId="281"/>
            <ac:picMk id="5" creationId="{C5FFADCB-EA2F-94BD-B4E0-D9D32BA3BB67}"/>
          </ac:picMkLst>
        </pc:picChg>
        <pc:picChg chg="add mod">
          <ac:chgData name="Nico van der Voet" userId="9e6fc3e6dead0faa" providerId="LiveId" clId="{315DA9BD-DD60-4B5E-BD9C-FA5C7E3D739B}" dt="2022-08-06T17:58:52.052" v="8363" actId="1076"/>
          <ac:picMkLst>
            <pc:docMk/>
            <pc:sldMk cId="4238045757" sldId="281"/>
            <ac:picMk id="6" creationId="{C9EA8E23-B094-466F-8811-06C1DB00E87D}"/>
          </ac:picMkLst>
        </pc:picChg>
        <pc:cxnChg chg="add del">
          <ac:chgData name="Nico van der Voet" userId="9e6fc3e6dead0faa" providerId="LiveId" clId="{315DA9BD-DD60-4B5E-BD9C-FA5C7E3D739B}" dt="2022-08-06T17:53:19.541" v="8344" actId="26606"/>
          <ac:cxnSpMkLst>
            <pc:docMk/>
            <pc:sldMk cId="4238045757" sldId="281"/>
            <ac:cxnSpMk id="12" creationId="{8C730EAB-A532-4295-A302-FB4B90DB9F5E}"/>
          </ac:cxnSpMkLst>
        </pc:cxnChg>
      </pc:sldChg>
      <pc:sldChg chg="addSp modSp new mod setBg addAnim setClrOvrMap">
        <pc:chgData name="Nico van der Voet" userId="9e6fc3e6dead0faa" providerId="LiveId" clId="{315DA9BD-DD60-4B5E-BD9C-FA5C7E3D739B}" dt="2022-08-18T06:39:01.088" v="9403" actId="1036"/>
        <pc:sldMkLst>
          <pc:docMk/>
          <pc:sldMk cId="3456567628" sldId="282"/>
        </pc:sldMkLst>
        <pc:spChg chg="mod ord">
          <ac:chgData name="Nico van der Voet" userId="9e6fc3e6dead0faa" providerId="LiveId" clId="{315DA9BD-DD60-4B5E-BD9C-FA5C7E3D739B}" dt="2022-08-18T06:39:01.088" v="9403" actId="1036"/>
          <ac:spMkLst>
            <pc:docMk/>
            <pc:sldMk cId="3456567628" sldId="282"/>
            <ac:spMk id="2" creationId="{E33F9B4E-53B7-30B1-EF76-5C1527F86055}"/>
          </ac:spMkLst>
        </pc:spChg>
        <pc:spChg chg="mod">
          <ac:chgData name="Nico van der Voet" userId="9e6fc3e6dead0faa" providerId="LiveId" clId="{315DA9BD-DD60-4B5E-BD9C-FA5C7E3D739B}" dt="2022-08-06T18:27:51.519" v="8620" actId="26606"/>
          <ac:spMkLst>
            <pc:docMk/>
            <pc:sldMk cId="3456567628" sldId="282"/>
            <ac:spMk id="3" creationId="{664FCD95-0AB6-427E-A5D8-182040FC1FE9}"/>
          </ac:spMkLst>
        </pc:spChg>
        <pc:picChg chg="add mod">
          <ac:chgData name="Nico van der Voet" userId="9e6fc3e6dead0faa" providerId="LiveId" clId="{315DA9BD-DD60-4B5E-BD9C-FA5C7E3D739B}" dt="2022-08-06T18:27:51.519" v="8620" actId="26606"/>
          <ac:picMkLst>
            <pc:docMk/>
            <pc:sldMk cId="3456567628" sldId="282"/>
            <ac:picMk id="4" creationId="{C58C1E72-532F-AFEB-8FF6-EB6A2AE151F4}"/>
          </ac:picMkLst>
        </pc:picChg>
      </pc:sldChg>
      <pc:sldChg chg="addSp delSp modSp new mod setBg">
        <pc:chgData name="Nico van der Voet" userId="9e6fc3e6dead0faa" providerId="LiveId" clId="{315DA9BD-DD60-4B5E-BD9C-FA5C7E3D739B}" dt="2022-08-08T07:14:11.796" v="9355" actId="1076"/>
        <pc:sldMkLst>
          <pc:docMk/>
          <pc:sldMk cId="3667412335" sldId="283"/>
        </pc:sldMkLst>
        <pc:spChg chg="add del">
          <ac:chgData name="Nico van der Voet" userId="9e6fc3e6dead0faa" providerId="LiveId" clId="{315DA9BD-DD60-4B5E-BD9C-FA5C7E3D739B}" dt="2022-08-08T07:13:37.777" v="9347" actId="26606"/>
          <ac:spMkLst>
            <pc:docMk/>
            <pc:sldMk cId="3667412335" sldId="283"/>
            <ac:spMk id="7" creationId="{5F879AC3-D4CE-493C-ADC7-06205677F4F8}"/>
          </ac:spMkLst>
        </pc:spChg>
        <pc:spChg chg="add del">
          <ac:chgData name="Nico van der Voet" userId="9e6fc3e6dead0faa" providerId="LiveId" clId="{315DA9BD-DD60-4B5E-BD9C-FA5C7E3D739B}" dt="2022-08-08T07:13:37.777" v="9347" actId="26606"/>
          <ac:spMkLst>
            <pc:docMk/>
            <pc:sldMk cId="3667412335" sldId="283"/>
            <ac:spMk id="9" creationId="{736F0DFD-0954-464F-BF12-DD2E6F6E0380}"/>
          </ac:spMkLst>
        </pc:spChg>
        <pc:spChg chg="add del">
          <ac:chgData name="Nico van der Voet" userId="9e6fc3e6dead0faa" providerId="LiveId" clId="{315DA9BD-DD60-4B5E-BD9C-FA5C7E3D739B}" dt="2022-08-08T07:14:01.626" v="9353" actId="26606"/>
          <ac:spMkLst>
            <pc:docMk/>
            <pc:sldMk cId="3667412335" sldId="283"/>
            <ac:spMk id="11" creationId="{82A5F716-98EF-42EF-A471-87C6DFDCC799}"/>
          </ac:spMkLst>
        </pc:spChg>
        <pc:spChg chg="add del">
          <ac:chgData name="Nico van der Voet" userId="9e6fc3e6dead0faa" providerId="LiveId" clId="{315DA9BD-DD60-4B5E-BD9C-FA5C7E3D739B}" dt="2022-08-08T07:14:01.626" v="9353" actId="26606"/>
          <ac:spMkLst>
            <pc:docMk/>
            <pc:sldMk cId="3667412335" sldId="283"/>
            <ac:spMk id="12" creationId="{B87687D8-4EF1-4EF2-BF7E-74BB4A3D1806}"/>
          </ac:spMkLst>
        </pc:spChg>
        <pc:spChg chg="add del">
          <ac:chgData name="Nico van der Voet" userId="9e6fc3e6dead0faa" providerId="LiveId" clId="{315DA9BD-DD60-4B5E-BD9C-FA5C7E3D739B}" dt="2022-08-08T07:14:01.610" v="9352" actId="26606"/>
          <ac:spMkLst>
            <pc:docMk/>
            <pc:sldMk cId="3667412335" sldId="283"/>
            <ac:spMk id="17" creationId="{7742A528-B5BC-48B8-92DE-9C2B44451A96}"/>
          </ac:spMkLst>
        </pc:spChg>
        <pc:spChg chg="add">
          <ac:chgData name="Nico van der Voet" userId="9e6fc3e6dead0faa" providerId="LiveId" clId="{315DA9BD-DD60-4B5E-BD9C-FA5C7E3D739B}" dt="2022-08-08T07:14:01.626" v="9353" actId="26606"/>
          <ac:spMkLst>
            <pc:docMk/>
            <pc:sldMk cId="3667412335" sldId="283"/>
            <ac:spMk id="19" creationId="{B87687D8-4EF1-4EF2-BF7E-74BB4A3D1806}"/>
          </ac:spMkLst>
        </pc:spChg>
        <pc:spChg chg="add">
          <ac:chgData name="Nico van der Voet" userId="9e6fc3e6dead0faa" providerId="LiveId" clId="{315DA9BD-DD60-4B5E-BD9C-FA5C7E3D739B}" dt="2022-08-08T07:14:01.626" v="9353" actId="26606"/>
          <ac:spMkLst>
            <pc:docMk/>
            <pc:sldMk cId="3667412335" sldId="283"/>
            <ac:spMk id="20" creationId="{82A5F716-98EF-42EF-A471-87C6DFDCC799}"/>
          </ac:spMkLst>
        </pc:spChg>
        <pc:picChg chg="add mod">
          <ac:chgData name="Nico van der Voet" userId="9e6fc3e6dead0faa" providerId="LiveId" clId="{315DA9BD-DD60-4B5E-BD9C-FA5C7E3D739B}" dt="2022-08-08T07:14:11.796" v="9355" actId="1076"/>
          <ac:picMkLst>
            <pc:docMk/>
            <pc:sldMk cId="3667412335" sldId="283"/>
            <ac:picMk id="2" creationId="{8FA409F4-95DE-1AEE-9B70-EC3C53CFE4FC}"/>
          </ac:picMkLst>
        </pc:picChg>
      </pc:sldChg>
      <pc:sldChg chg="new del">
        <pc:chgData name="Nico van der Voet" userId="9e6fc3e6dead0faa" providerId="LiveId" clId="{315DA9BD-DD60-4B5E-BD9C-FA5C7E3D739B}" dt="2022-08-08T16:50:42.249" v="9371" actId="680"/>
        <pc:sldMkLst>
          <pc:docMk/>
          <pc:sldMk cId="73268487" sldId="284"/>
        </pc:sldMkLst>
      </pc:sldChg>
      <pc:sldChg chg="modSp new mod ord">
        <pc:chgData name="Nico van der Voet" userId="9e6fc3e6dead0faa" providerId="LiveId" clId="{315DA9BD-DD60-4B5E-BD9C-FA5C7E3D739B}" dt="2023-08-17T16:11:12.441" v="11450" actId="20577"/>
        <pc:sldMkLst>
          <pc:docMk/>
          <pc:sldMk cId="3187692435" sldId="284"/>
        </pc:sldMkLst>
        <pc:spChg chg="mod">
          <ac:chgData name="Nico van der Voet" userId="9e6fc3e6dead0faa" providerId="LiveId" clId="{315DA9BD-DD60-4B5E-BD9C-FA5C7E3D739B}" dt="2023-08-16T18:49:50.262" v="9724" actId="20577"/>
          <ac:spMkLst>
            <pc:docMk/>
            <pc:sldMk cId="3187692435" sldId="284"/>
            <ac:spMk id="2" creationId="{1831A587-9FB6-E66F-2DF4-F18548A44806}"/>
          </ac:spMkLst>
        </pc:spChg>
        <pc:spChg chg="mod">
          <ac:chgData name="Nico van der Voet" userId="9e6fc3e6dead0faa" providerId="LiveId" clId="{315DA9BD-DD60-4B5E-BD9C-FA5C7E3D739B}" dt="2023-08-17T16:11:12.441" v="11450" actId="20577"/>
          <ac:spMkLst>
            <pc:docMk/>
            <pc:sldMk cId="3187692435" sldId="284"/>
            <ac:spMk id="3" creationId="{279E7B81-FAE4-E1FB-994C-1EB4380B2821}"/>
          </ac:spMkLst>
        </pc:spChg>
      </pc:sldChg>
      <pc:sldChg chg="modSp new mod ord">
        <pc:chgData name="Nico van der Voet" userId="9e6fc3e6dead0faa" providerId="LiveId" clId="{315DA9BD-DD60-4B5E-BD9C-FA5C7E3D739B}" dt="2023-08-29T09:12:09.808" v="12001" actId="20577"/>
        <pc:sldMkLst>
          <pc:docMk/>
          <pc:sldMk cId="678663604" sldId="285"/>
        </pc:sldMkLst>
        <pc:spChg chg="mod">
          <ac:chgData name="Nico van der Voet" userId="9e6fc3e6dead0faa" providerId="LiveId" clId="{315DA9BD-DD60-4B5E-BD9C-FA5C7E3D739B}" dt="2023-08-17T16:11:24.375" v="11465" actId="20577"/>
          <ac:spMkLst>
            <pc:docMk/>
            <pc:sldMk cId="678663604" sldId="285"/>
            <ac:spMk id="2" creationId="{C52FF9A9-F36A-D71C-08FD-8B0BC47EE0D5}"/>
          </ac:spMkLst>
        </pc:spChg>
        <pc:spChg chg="mod">
          <ac:chgData name="Nico van der Voet" userId="9e6fc3e6dead0faa" providerId="LiveId" clId="{315DA9BD-DD60-4B5E-BD9C-FA5C7E3D739B}" dt="2023-08-29T09:12:09.808" v="12001" actId="20577"/>
          <ac:spMkLst>
            <pc:docMk/>
            <pc:sldMk cId="678663604" sldId="285"/>
            <ac:spMk id="3" creationId="{B3B72C80-5C1C-B78C-865A-ACD815158741}"/>
          </ac:spMkLst>
        </pc:spChg>
      </pc:sldChg>
      <pc:sldChg chg="modSp new mod">
        <pc:chgData name="Nico van der Voet" userId="9e6fc3e6dead0faa" providerId="LiveId" clId="{315DA9BD-DD60-4B5E-BD9C-FA5C7E3D739B}" dt="2023-08-17T16:17:26.251" v="11767" actId="20577"/>
        <pc:sldMkLst>
          <pc:docMk/>
          <pc:sldMk cId="355812213" sldId="286"/>
        </pc:sldMkLst>
        <pc:spChg chg="mod">
          <ac:chgData name="Nico van der Voet" userId="9e6fc3e6dead0faa" providerId="LiveId" clId="{315DA9BD-DD60-4B5E-BD9C-FA5C7E3D739B}" dt="2023-08-17T09:47:08.267" v="10724" actId="20577"/>
          <ac:spMkLst>
            <pc:docMk/>
            <pc:sldMk cId="355812213" sldId="286"/>
            <ac:spMk id="2" creationId="{9F7EC025-08C3-EAD4-FC16-F10AB48F8114}"/>
          </ac:spMkLst>
        </pc:spChg>
        <pc:spChg chg="mod">
          <ac:chgData name="Nico van der Voet" userId="9e6fc3e6dead0faa" providerId="LiveId" clId="{315DA9BD-DD60-4B5E-BD9C-FA5C7E3D739B}" dt="2023-08-17T16:17:26.251" v="11767" actId="20577"/>
          <ac:spMkLst>
            <pc:docMk/>
            <pc:sldMk cId="355812213" sldId="286"/>
            <ac:spMk id="3" creationId="{7C26D890-B025-FFF6-3D29-1F7BB4030E70}"/>
          </ac:spMkLst>
        </pc:spChg>
      </pc:sldChg>
      <pc:sldChg chg="addSp modSp new mod">
        <pc:chgData name="Nico van der Voet" userId="9e6fc3e6dead0faa" providerId="LiveId" clId="{315DA9BD-DD60-4B5E-BD9C-FA5C7E3D739B}" dt="2023-08-29T09:11:22.625" v="11977" actId="1076"/>
        <pc:sldMkLst>
          <pc:docMk/>
          <pc:sldMk cId="3195878508" sldId="287"/>
        </pc:sldMkLst>
        <pc:picChg chg="add mod">
          <ac:chgData name="Nico van der Voet" userId="9e6fc3e6dead0faa" providerId="LiveId" clId="{315DA9BD-DD60-4B5E-BD9C-FA5C7E3D739B}" dt="2023-08-29T09:11:22.625" v="11977" actId="1076"/>
          <ac:picMkLst>
            <pc:docMk/>
            <pc:sldMk cId="3195878508" sldId="287"/>
            <ac:picMk id="2" creationId="{14E22531-9AC2-A31C-4F19-B6234081FC8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12FA387-ECDA-D25C-7D94-126FFCFFE5ED}"/>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40D20D7E-ECD2-5531-E72A-74FEDA08CAB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BC628ED0-E886-5350-E454-DA50B3EAA21A}"/>
              </a:ext>
            </a:extLst>
          </p:cNvPr>
          <p:cNvSpPr>
            <a:spLocks noGrp="1"/>
          </p:cNvSpPr>
          <p:nvPr>
            <p:ph type="dt" sz="half" idx="10"/>
          </p:nvPr>
        </p:nvSpPr>
        <p:spPr/>
        <p:txBody>
          <a:bodyPr/>
          <a:lstStyle/>
          <a:p>
            <a:fld id="{A3873C86-C8F8-4649-A64B-C97C33F71084}" type="datetimeFigureOut">
              <a:rPr lang="nl-NL" smtClean="0"/>
              <a:t>29-8-2023</a:t>
            </a:fld>
            <a:endParaRPr lang="nl-NL"/>
          </a:p>
        </p:txBody>
      </p:sp>
      <p:sp>
        <p:nvSpPr>
          <p:cNvPr id="5" name="Tijdelijke aanduiding voor voettekst 4">
            <a:extLst>
              <a:ext uri="{FF2B5EF4-FFF2-40B4-BE49-F238E27FC236}">
                <a16:creationId xmlns:a16="http://schemas.microsoft.com/office/drawing/2014/main" id="{E4451AA3-B404-6AD1-92DE-A6429AEC2CD4}"/>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D6B9E579-090F-D707-0B81-B39524E7A99E}"/>
              </a:ext>
            </a:extLst>
          </p:cNvPr>
          <p:cNvSpPr>
            <a:spLocks noGrp="1"/>
          </p:cNvSpPr>
          <p:nvPr>
            <p:ph type="sldNum" sz="quarter" idx="12"/>
          </p:nvPr>
        </p:nvSpPr>
        <p:spPr/>
        <p:txBody>
          <a:bodyPr/>
          <a:lstStyle/>
          <a:p>
            <a:fld id="{3339B661-2A45-4E87-9CCD-4F727B64C107}" type="slidenum">
              <a:rPr lang="nl-NL" smtClean="0"/>
              <a:t>‹nr.›</a:t>
            </a:fld>
            <a:endParaRPr lang="nl-NL"/>
          </a:p>
        </p:txBody>
      </p:sp>
    </p:spTree>
    <p:extLst>
      <p:ext uri="{BB962C8B-B14F-4D97-AF65-F5344CB8AC3E}">
        <p14:creationId xmlns:p14="http://schemas.microsoft.com/office/powerpoint/2010/main" val="52995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A599E9A-D56D-07B6-7ED1-53122460FBE0}"/>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1F18AD82-B031-A46D-2C97-33C08E71A5E3}"/>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39FFEA15-744A-3D08-4E7A-21DFA4736B28}"/>
              </a:ext>
            </a:extLst>
          </p:cNvPr>
          <p:cNvSpPr>
            <a:spLocks noGrp="1"/>
          </p:cNvSpPr>
          <p:nvPr>
            <p:ph type="dt" sz="half" idx="10"/>
          </p:nvPr>
        </p:nvSpPr>
        <p:spPr/>
        <p:txBody>
          <a:bodyPr/>
          <a:lstStyle/>
          <a:p>
            <a:fld id="{A3873C86-C8F8-4649-A64B-C97C33F71084}" type="datetimeFigureOut">
              <a:rPr lang="nl-NL" smtClean="0"/>
              <a:t>29-8-2023</a:t>
            </a:fld>
            <a:endParaRPr lang="nl-NL"/>
          </a:p>
        </p:txBody>
      </p:sp>
      <p:sp>
        <p:nvSpPr>
          <p:cNvPr id="5" name="Tijdelijke aanduiding voor voettekst 4">
            <a:extLst>
              <a:ext uri="{FF2B5EF4-FFF2-40B4-BE49-F238E27FC236}">
                <a16:creationId xmlns:a16="http://schemas.microsoft.com/office/drawing/2014/main" id="{81F08425-4E66-45D1-4C7B-FBFE8B91B2A2}"/>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0D1A2CE1-E362-8A79-8E99-F097B8777A71}"/>
              </a:ext>
            </a:extLst>
          </p:cNvPr>
          <p:cNvSpPr>
            <a:spLocks noGrp="1"/>
          </p:cNvSpPr>
          <p:nvPr>
            <p:ph type="sldNum" sz="quarter" idx="12"/>
          </p:nvPr>
        </p:nvSpPr>
        <p:spPr/>
        <p:txBody>
          <a:bodyPr/>
          <a:lstStyle/>
          <a:p>
            <a:fld id="{3339B661-2A45-4E87-9CCD-4F727B64C107}" type="slidenum">
              <a:rPr lang="nl-NL" smtClean="0"/>
              <a:t>‹nr.›</a:t>
            </a:fld>
            <a:endParaRPr lang="nl-NL"/>
          </a:p>
        </p:txBody>
      </p:sp>
    </p:spTree>
    <p:extLst>
      <p:ext uri="{BB962C8B-B14F-4D97-AF65-F5344CB8AC3E}">
        <p14:creationId xmlns:p14="http://schemas.microsoft.com/office/powerpoint/2010/main" val="2507598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452934C-6FC0-3B34-3DAA-C84FE1ACFBB2}"/>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0B933BDF-0EAF-8D54-64AB-4485BB14600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0CCDD8DD-4FFB-8782-E21D-45EA5EB9287D}"/>
              </a:ext>
            </a:extLst>
          </p:cNvPr>
          <p:cNvSpPr>
            <a:spLocks noGrp="1"/>
          </p:cNvSpPr>
          <p:nvPr>
            <p:ph type="dt" sz="half" idx="10"/>
          </p:nvPr>
        </p:nvSpPr>
        <p:spPr/>
        <p:txBody>
          <a:bodyPr/>
          <a:lstStyle/>
          <a:p>
            <a:fld id="{A3873C86-C8F8-4649-A64B-C97C33F71084}" type="datetimeFigureOut">
              <a:rPr lang="nl-NL" smtClean="0"/>
              <a:t>29-8-2023</a:t>
            </a:fld>
            <a:endParaRPr lang="nl-NL"/>
          </a:p>
        </p:txBody>
      </p:sp>
      <p:sp>
        <p:nvSpPr>
          <p:cNvPr id="5" name="Tijdelijke aanduiding voor voettekst 4">
            <a:extLst>
              <a:ext uri="{FF2B5EF4-FFF2-40B4-BE49-F238E27FC236}">
                <a16:creationId xmlns:a16="http://schemas.microsoft.com/office/drawing/2014/main" id="{927BF107-490E-8071-BD50-0DA8D6B84F02}"/>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0146EC52-209A-9D2F-A348-D992725B24D8}"/>
              </a:ext>
            </a:extLst>
          </p:cNvPr>
          <p:cNvSpPr>
            <a:spLocks noGrp="1"/>
          </p:cNvSpPr>
          <p:nvPr>
            <p:ph type="sldNum" sz="quarter" idx="12"/>
          </p:nvPr>
        </p:nvSpPr>
        <p:spPr/>
        <p:txBody>
          <a:bodyPr/>
          <a:lstStyle/>
          <a:p>
            <a:fld id="{3339B661-2A45-4E87-9CCD-4F727B64C107}" type="slidenum">
              <a:rPr lang="nl-NL" smtClean="0"/>
              <a:t>‹nr.›</a:t>
            </a:fld>
            <a:endParaRPr lang="nl-NL"/>
          </a:p>
        </p:txBody>
      </p:sp>
    </p:spTree>
    <p:extLst>
      <p:ext uri="{BB962C8B-B14F-4D97-AF65-F5344CB8AC3E}">
        <p14:creationId xmlns:p14="http://schemas.microsoft.com/office/powerpoint/2010/main" val="5298862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F6657C5-6D9D-1550-AF4B-DED30AFA9B0A}"/>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0D7C1CB7-E8C9-9DC0-219A-F512BCAF8656}"/>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79C1591D-C0E5-1CCE-AFB5-1A6F60B9368B}"/>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6CCDCA07-0D23-47C7-A515-A0D4E7323D55}"/>
              </a:ext>
            </a:extLst>
          </p:cNvPr>
          <p:cNvSpPr>
            <a:spLocks noGrp="1"/>
          </p:cNvSpPr>
          <p:nvPr>
            <p:ph type="dt" sz="half" idx="10"/>
          </p:nvPr>
        </p:nvSpPr>
        <p:spPr/>
        <p:txBody>
          <a:bodyPr/>
          <a:lstStyle/>
          <a:p>
            <a:fld id="{A3873C86-C8F8-4649-A64B-C97C33F71084}" type="datetimeFigureOut">
              <a:rPr lang="nl-NL" smtClean="0"/>
              <a:t>29-8-2023</a:t>
            </a:fld>
            <a:endParaRPr lang="nl-NL"/>
          </a:p>
        </p:txBody>
      </p:sp>
      <p:sp>
        <p:nvSpPr>
          <p:cNvPr id="6" name="Tijdelijke aanduiding voor voettekst 5">
            <a:extLst>
              <a:ext uri="{FF2B5EF4-FFF2-40B4-BE49-F238E27FC236}">
                <a16:creationId xmlns:a16="http://schemas.microsoft.com/office/drawing/2014/main" id="{7CE5BF46-1EBE-9CC7-668C-496CA56DB923}"/>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A7719FAE-A805-0EE6-01CE-2601AB6C65BB}"/>
              </a:ext>
            </a:extLst>
          </p:cNvPr>
          <p:cNvSpPr>
            <a:spLocks noGrp="1"/>
          </p:cNvSpPr>
          <p:nvPr>
            <p:ph type="sldNum" sz="quarter" idx="12"/>
          </p:nvPr>
        </p:nvSpPr>
        <p:spPr/>
        <p:txBody>
          <a:bodyPr/>
          <a:lstStyle/>
          <a:p>
            <a:fld id="{3339B661-2A45-4E87-9CCD-4F727B64C107}" type="slidenum">
              <a:rPr lang="nl-NL" smtClean="0"/>
              <a:t>‹nr.›</a:t>
            </a:fld>
            <a:endParaRPr lang="nl-NL"/>
          </a:p>
        </p:txBody>
      </p:sp>
    </p:spTree>
    <p:extLst>
      <p:ext uri="{BB962C8B-B14F-4D97-AF65-F5344CB8AC3E}">
        <p14:creationId xmlns:p14="http://schemas.microsoft.com/office/powerpoint/2010/main" val="40761042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70A3730-83CC-373F-EA84-E2FE78869280}"/>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A6A76D72-8F3C-A5BA-581E-527B8F41C0D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CA1BF4E6-25A8-0EA9-AD4E-96890C8857D6}"/>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ABE12BDF-6087-4640-17F7-606F52D326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46D48F6B-EB08-6439-62A0-E4CE0B45559A}"/>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DB144D17-4B0D-8D58-AF63-634D18138C21}"/>
              </a:ext>
            </a:extLst>
          </p:cNvPr>
          <p:cNvSpPr>
            <a:spLocks noGrp="1"/>
          </p:cNvSpPr>
          <p:nvPr>
            <p:ph type="dt" sz="half" idx="10"/>
          </p:nvPr>
        </p:nvSpPr>
        <p:spPr/>
        <p:txBody>
          <a:bodyPr/>
          <a:lstStyle/>
          <a:p>
            <a:fld id="{A3873C86-C8F8-4649-A64B-C97C33F71084}" type="datetimeFigureOut">
              <a:rPr lang="nl-NL" smtClean="0"/>
              <a:t>29-8-2023</a:t>
            </a:fld>
            <a:endParaRPr lang="nl-NL"/>
          </a:p>
        </p:txBody>
      </p:sp>
      <p:sp>
        <p:nvSpPr>
          <p:cNvPr id="8" name="Tijdelijke aanduiding voor voettekst 7">
            <a:extLst>
              <a:ext uri="{FF2B5EF4-FFF2-40B4-BE49-F238E27FC236}">
                <a16:creationId xmlns:a16="http://schemas.microsoft.com/office/drawing/2014/main" id="{A0F24554-7979-31F3-0672-24D47ADA38B2}"/>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6C37E34E-1A2D-DFE9-0E7A-F48C21ADB67A}"/>
              </a:ext>
            </a:extLst>
          </p:cNvPr>
          <p:cNvSpPr>
            <a:spLocks noGrp="1"/>
          </p:cNvSpPr>
          <p:nvPr>
            <p:ph type="sldNum" sz="quarter" idx="12"/>
          </p:nvPr>
        </p:nvSpPr>
        <p:spPr/>
        <p:txBody>
          <a:bodyPr/>
          <a:lstStyle/>
          <a:p>
            <a:fld id="{3339B661-2A45-4E87-9CCD-4F727B64C107}" type="slidenum">
              <a:rPr lang="nl-NL" smtClean="0"/>
              <a:t>‹nr.›</a:t>
            </a:fld>
            <a:endParaRPr lang="nl-NL"/>
          </a:p>
        </p:txBody>
      </p:sp>
    </p:spTree>
    <p:extLst>
      <p:ext uri="{BB962C8B-B14F-4D97-AF65-F5344CB8AC3E}">
        <p14:creationId xmlns:p14="http://schemas.microsoft.com/office/powerpoint/2010/main" val="4252347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F3DACA1-2D81-9F70-7F3B-7A4B8A0BE72F}"/>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5C922A4D-11E0-52A8-21BB-2DBCA6F22E05}"/>
              </a:ext>
            </a:extLst>
          </p:cNvPr>
          <p:cNvSpPr>
            <a:spLocks noGrp="1"/>
          </p:cNvSpPr>
          <p:nvPr>
            <p:ph type="dt" sz="half" idx="10"/>
          </p:nvPr>
        </p:nvSpPr>
        <p:spPr/>
        <p:txBody>
          <a:bodyPr/>
          <a:lstStyle/>
          <a:p>
            <a:fld id="{A3873C86-C8F8-4649-A64B-C97C33F71084}" type="datetimeFigureOut">
              <a:rPr lang="nl-NL" smtClean="0"/>
              <a:t>29-8-2023</a:t>
            </a:fld>
            <a:endParaRPr lang="nl-NL"/>
          </a:p>
        </p:txBody>
      </p:sp>
      <p:sp>
        <p:nvSpPr>
          <p:cNvPr id="4" name="Tijdelijke aanduiding voor voettekst 3">
            <a:extLst>
              <a:ext uri="{FF2B5EF4-FFF2-40B4-BE49-F238E27FC236}">
                <a16:creationId xmlns:a16="http://schemas.microsoft.com/office/drawing/2014/main" id="{EDD804A9-EB86-E984-07FA-5216CDAE1ABE}"/>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4F171D48-E052-2C0F-0D0F-EBF4AB1523D7}"/>
              </a:ext>
            </a:extLst>
          </p:cNvPr>
          <p:cNvSpPr>
            <a:spLocks noGrp="1"/>
          </p:cNvSpPr>
          <p:nvPr>
            <p:ph type="sldNum" sz="quarter" idx="12"/>
          </p:nvPr>
        </p:nvSpPr>
        <p:spPr/>
        <p:txBody>
          <a:bodyPr/>
          <a:lstStyle/>
          <a:p>
            <a:fld id="{3339B661-2A45-4E87-9CCD-4F727B64C107}" type="slidenum">
              <a:rPr lang="nl-NL" smtClean="0"/>
              <a:t>‹nr.›</a:t>
            </a:fld>
            <a:endParaRPr lang="nl-NL"/>
          </a:p>
        </p:txBody>
      </p:sp>
    </p:spTree>
    <p:extLst>
      <p:ext uri="{BB962C8B-B14F-4D97-AF65-F5344CB8AC3E}">
        <p14:creationId xmlns:p14="http://schemas.microsoft.com/office/powerpoint/2010/main" val="3588756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8CA94990-835D-F0CB-DF75-F9AF60524966}"/>
              </a:ext>
            </a:extLst>
          </p:cNvPr>
          <p:cNvSpPr>
            <a:spLocks noGrp="1"/>
          </p:cNvSpPr>
          <p:nvPr>
            <p:ph type="dt" sz="half" idx="10"/>
          </p:nvPr>
        </p:nvSpPr>
        <p:spPr/>
        <p:txBody>
          <a:bodyPr/>
          <a:lstStyle/>
          <a:p>
            <a:fld id="{A3873C86-C8F8-4649-A64B-C97C33F71084}" type="datetimeFigureOut">
              <a:rPr lang="nl-NL" smtClean="0"/>
              <a:t>29-8-2023</a:t>
            </a:fld>
            <a:endParaRPr lang="nl-NL"/>
          </a:p>
        </p:txBody>
      </p:sp>
      <p:sp>
        <p:nvSpPr>
          <p:cNvPr id="3" name="Tijdelijke aanduiding voor voettekst 2">
            <a:extLst>
              <a:ext uri="{FF2B5EF4-FFF2-40B4-BE49-F238E27FC236}">
                <a16:creationId xmlns:a16="http://schemas.microsoft.com/office/drawing/2014/main" id="{796E1BDE-15C0-0D58-306F-34AC0AB91AA0}"/>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0A982E9E-4CD3-D5FA-AA27-E76C3D07D43B}"/>
              </a:ext>
            </a:extLst>
          </p:cNvPr>
          <p:cNvSpPr>
            <a:spLocks noGrp="1"/>
          </p:cNvSpPr>
          <p:nvPr>
            <p:ph type="sldNum" sz="quarter" idx="12"/>
          </p:nvPr>
        </p:nvSpPr>
        <p:spPr/>
        <p:txBody>
          <a:bodyPr/>
          <a:lstStyle/>
          <a:p>
            <a:fld id="{3339B661-2A45-4E87-9CCD-4F727B64C107}" type="slidenum">
              <a:rPr lang="nl-NL" smtClean="0"/>
              <a:t>‹nr.›</a:t>
            </a:fld>
            <a:endParaRPr lang="nl-NL"/>
          </a:p>
        </p:txBody>
      </p:sp>
    </p:spTree>
    <p:extLst>
      <p:ext uri="{BB962C8B-B14F-4D97-AF65-F5344CB8AC3E}">
        <p14:creationId xmlns:p14="http://schemas.microsoft.com/office/powerpoint/2010/main" val="940140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1B9FCC1-59CC-D416-7D5A-7A2388B58626}"/>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EAAAD00B-1D64-E174-8A97-FF58E184F02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D11BA36D-FDD8-159A-1A9A-BE78C345D3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FA840642-072A-6233-B559-33F458208070}"/>
              </a:ext>
            </a:extLst>
          </p:cNvPr>
          <p:cNvSpPr>
            <a:spLocks noGrp="1"/>
          </p:cNvSpPr>
          <p:nvPr>
            <p:ph type="dt" sz="half" idx="10"/>
          </p:nvPr>
        </p:nvSpPr>
        <p:spPr/>
        <p:txBody>
          <a:bodyPr/>
          <a:lstStyle/>
          <a:p>
            <a:fld id="{A3873C86-C8F8-4649-A64B-C97C33F71084}" type="datetimeFigureOut">
              <a:rPr lang="nl-NL" smtClean="0"/>
              <a:t>29-8-2023</a:t>
            </a:fld>
            <a:endParaRPr lang="nl-NL"/>
          </a:p>
        </p:txBody>
      </p:sp>
      <p:sp>
        <p:nvSpPr>
          <p:cNvPr id="6" name="Tijdelijke aanduiding voor voettekst 5">
            <a:extLst>
              <a:ext uri="{FF2B5EF4-FFF2-40B4-BE49-F238E27FC236}">
                <a16:creationId xmlns:a16="http://schemas.microsoft.com/office/drawing/2014/main" id="{63B068B1-FC2C-EF4E-1886-2C80BC31C801}"/>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302F30CF-1906-5DB9-916B-513AF85C9DFD}"/>
              </a:ext>
            </a:extLst>
          </p:cNvPr>
          <p:cNvSpPr>
            <a:spLocks noGrp="1"/>
          </p:cNvSpPr>
          <p:nvPr>
            <p:ph type="sldNum" sz="quarter" idx="12"/>
          </p:nvPr>
        </p:nvSpPr>
        <p:spPr/>
        <p:txBody>
          <a:bodyPr/>
          <a:lstStyle/>
          <a:p>
            <a:fld id="{3339B661-2A45-4E87-9CCD-4F727B64C107}" type="slidenum">
              <a:rPr lang="nl-NL" smtClean="0"/>
              <a:t>‹nr.›</a:t>
            </a:fld>
            <a:endParaRPr lang="nl-NL"/>
          </a:p>
        </p:txBody>
      </p:sp>
    </p:spTree>
    <p:extLst>
      <p:ext uri="{BB962C8B-B14F-4D97-AF65-F5344CB8AC3E}">
        <p14:creationId xmlns:p14="http://schemas.microsoft.com/office/powerpoint/2010/main" val="15357458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5C66E38-D7D1-C85B-43AB-3A33FE0D06EC}"/>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AFBF3BE4-BFB0-8308-B435-90CE5F85A1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51BEF298-3C51-297E-BCD6-4ACE9941DD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F4A82552-5B3B-0707-20E0-9C0B2B2A3130}"/>
              </a:ext>
            </a:extLst>
          </p:cNvPr>
          <p:cNvSpPr>
            <a:spLocks noGrp="1"/>
          </p:cNvSpPr>
          <p:nvPr>
            <p:ph type="dt" sz="half" idx="10"/>
          </p:nvPr>
        </p:nvSpPr>
        <p:spPr/>
        <p:txBody>
          <a:bodyPr/>
          <a:lstStyle/>
          <a:p>
            <a:fld id="{A3873C86-C8F8-4649-A64B-C97C33F71084}" type="datetimeFigureOut">
              <a:rPr lang="nl-NL" smtClean="0"/>
              <a:t>29-8-2023</a:t>
            </a:fld>
            <a:endParaRPr lang="nl-NL"/>
          </a:p>
        </p:txBody>
      </p:sp>
      <p:sp>
        <p:nvSpPr>
          <p:cNvPr id="6" name="Tijdelijke aanduiding voor voettekst 5">
            <a:extLst>
              <a:ext uri="{FF2B5EF4-FFF2-40B4-BE49-F238E27FC236}">
                <a16:creationId xmlns:a16="http://schemas.microsoft.com/office/drawing/2014/main" id="{026D5BC2-5D9F-3E85-9394-9BF6B34374DD}"/>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FA866049-54A4-586D-B778-CF5957E2B771}"/>
              </a:ext>
            </a:extLst>
          </p:cNvPr>
          <p:cNvSpPr>
            <a:spLocks noGrp="1"/>
          </p:cNvSpPr>
          <p:nvPr>
            <p:ph type="sldNum" sz="quarter" idx="12"/>
          </p:nvPr>
        </p:nvSpPr>
        <p:spPr/>
        <p:txBody>
          <a:bodyPr/>
          <a:lstStyle/>
          <a:p>
            <a:fld id="{3339B661-2A45-4E87-9CCD-4F727B64C107}" type="slidenum">
              <a:rPr lang="nl-NL" smtClean="0"/>
              <a:t>‹nr.›</a:t>
            </a:fld>
            <a:endParaRPr lang="nl-NL"/>
          </a:p>
        </p:txBody>
      </p:sp>
    </p:spTree>
    <p:extLst>
      <p:ext uri="{BB962C8B-B14F-4D97-AF65-F5344CB8AC3E}">
        <p14:creationId xmlns:p14="http://schemas.microsoft.com/office/powerpoint/2010/main" val="12415909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0A112A6-C8FC-6178-9A40-013A65EFA933}"/>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0B0CA1D4-39E9-4A04-785A-9A497ED58FC2}"/>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24BC4178-DB96-C065-9950-7065ED9DE457}"/>
              </a:ext>
            </a:extLst>
          </p:cNvPr>
          <p:cNvSpPr>
            <a:spLocks noGrp="1"/>
          </p:cNvSpPr>
          <p:nvPr>
            <p:ph type="dt" sz="half" idx="10"/>
          </p:nvPr>
        </p:nvSpPr>
        <p:spPr/>
        <p:txBody>
          <a:bodyPr/>
          <a:lstStyle/>
          <a:p>
            <a:fld id="{A3873C86-C8F8-4649-A64B-C97C33F71084}" type="datetimeFigureOut">
              <a:rPr lang="nl-NL" smtClean="0"/>
              <a:t>29-8-2023</a:t>
            </a:fld>
            <a:endParaRPr lang="nl-NL"/>
          </a:p>
        </p:txBody>
      </p:sp>
      <p:sp>
        <p:nvSpPr>
          <p:cNvPr id="5" name="Tijdelijke aanduiding voor voettekst 4">
            <a:extLst>
              <a:ext uri="{FF2B5EF4-FFF2-40B4-BE49-F238E27FC236}">
                <a16:creationId xmlns:a16="http://schemas.microsoft.com/office/drawing/2014/main" id="{9C11E24B-3CFC-11E0-5082-FDF652FED8A8}"/>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88203694-5C81-B7DA-E92F-93FBEA9D63E2}"/>
              </a:ext>
            </a:extLst>
          </p:cNvPr>
          <p:cNvSpPr>
            <a:spLocks noGrp="1"/>
          </p:cNvSpPr>
          <p:nvPr>
            <p:ph type="sldNum" sz="quarter" idx="12"/>
          </p:nvPr>
        </p:nvSpPr>
        <p:spPr/>
        <p:txBody>
          <a:bodyPr/>
          <a:lstStyle/>
          <a:p>
            <a:fld id="{3339B661-2A45-4E87-9CCD-4F727B64C107}" type="slidenum">
              <a:rPr lang="nl-NL" smtClean="0"/>
              <a:t>‹nr.›</a:t>
            </a:fld>
            <a:endParaRPr lang="nl-NL"/>
          </a:p>
        </p:txBody>
      </p:sp>
    </p:spTree>
    <p:extLst>
      <p:ext uri="{BB962C8B-B14F-4D97-AF65-F5344CB8AC3E}">
        <p14:creationId xmlns:p14="http://schemas.microsoft.com/office/powerpoint/2010/main" val="1946784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17D619EA-072D-38EE-9E26-D78AD60851F1}"/>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E093AE13-A832-A434-747C-A12C6DBBE961}"/>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3B74D182-F9B6-900D-2A29-5FA57F55EA42}"/>
              </a:ext>
            </a:extLst>
          </p:cNvPr>
          <p:cNvSpPr>
            <a:spLocks noGrp="1"/>
          </p:cNvSpPr>
          <p:nvPr>
            <p:ph type="dt" sz="half" idx="10"/>
          </p:nvPr>
        </p:nvSpPr>
        <p:spPr/>
        <p:txBody>
          <a:bodyPr/>
          <a:lstStyle/>
          <a:p>
            <a:fld id="{A3873C86-C8F8-4649-A64B-C97C33F71084}" type="datetimeFigureOut">
              <a:rPr lang="nl-NL" smtClean="0"/>
              <a:t>29-8-2023</a:t>
            </a:fld>
            <a:endParaRPr lang="nl-NL"/>
          </a:p>
        </p:txBody>
      </p:sp>
      <p:sp>
        <p:nvSpPr>
          <p:cNvPr id="5" name="Tijdelijke aanduiding voor voettekst 4">
            <a:extLst>
              <a:ext uri="{FF2B5EF4-FFF2-40B4-BE49-F238E27FC236}">
                <a16:creationId xmlns:a16="http://schemas.microsoft.com/office/drawing/2014/main" id="{17272187-219A-FCD6-4443-1EE9B7826934}"/>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3EC74B0C-4518-A27F-1AE5-DBC944FA96DC}"/>
              </a:ext>
            </a:extLst>
          </p:cNvPr>
          <p:cNvSpPr>
            <a:spLocks noGrp="1"/>
          </p:cNvSpPr>
          <p:nvPr>
            <p:ph type="sldNum" sz="quarter" idx="12"/>
          </p:nvPr>
        </p:nvSpPr>
        <p:spPr/>
        <p:txBody>
          <a:bodyPr/>
          <a:lstStyle/>
          <a:p>
            <a:fld id="{3339B661-2A45-4E87-9CCD-4F727B64C107}" type="slidenum">
              <a:rPr lang="nl-NL" smtClean="0"/>
              <a:t>‹nr.›</a:t>
            </a:fld>
            <a:endParaRPr lang="nl-NL"/>
          </a:p>
        </p:txBody>
      </p:sp>
    </p:spTree>
    <p:extLst>
      <p:ext uri="{BB962C8B-B14F-4D97-AF65-F5344CB8AC3E}">
        <p14:creationId xmlns:p14="http://schemas.microsoft.com/office/powerpoint/2010/main" val="3074864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C3DACB62-1F2D-E9AD-8CF7-75142F71629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B9D55CAE-F1BB-C4F7-827F-3F5CA8B163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3B26715E-3E74-EDB5-EA37-49CADC436AD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873C86-C8F8-4649-A64B-C97C33F71084}" type="datetimeFigureOut">
              <a:rPr lang="nl-NL" smtClean="0"/>
              <a:t>29-8-2023</a:t>
            </a:fld>
            <a:endParaRPr lang="nl-NL"/>
          </a:p>
        </p:txBody>
      </p:sp>
      <p:sp>
        <p:nvSpPr>
          <p:cNvPr id="5" name="Tijdelijke aanduiding voor voettekst 4">
            <a:extLst>
              <a:ext uri="{FF2B5EF4-FFF2-40B4-BE49-F238E27FC236}">
                <a16:creationId xmlns:a16="http://schemas.microsoft.com/office/drawing/2014/main" id="{B98D248E-F6FE-DC24-336B-6D25716C9B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C000E08E-EAD8-40C5-4D5F-451995790F7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39B661-2A45-4E87-9CCD-4F727B64C107}" type="slidenum">
              <a:rPr lang="nl-NL" smtClean="0"/>
              <a:t>‹nr.›</a:t>
            </a:fld>
            <a:endParaRPr lang="nl-NL"/>
          </a:p>
        </p:txBody>
      </p:sp>
    </p:spTree>
    <p:extLst>
      <p:ext uri="{BB962C8B-B14F-4D97-AF65-F5344CB8AC3E}">
        <p14:creationId xmlns:p14="http://schemas.microsoft.com/office/powerpoint/2010/main" val="32106803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npostart.nl/zembla/19-12-2018/BV_101389083" TargetMode="External"/><Relationship Id="rId2" Type="http://schemas.openxmlformats.org/officeDocument/2006/relationships/hyperlink" Target="https://www.npostart.nl/hij-is-een-zij/05-02-2019/KN_1703957" TargetMode="External"/><Relationship Id="rId1" Type="http://schemas.openxmlformats.org/officeDocument/2006/relationships/slideLayout" Target="../slideLayouts/slideLayout2.xml"/><Relationship Id="rId6" Type="http://schemas.openxmlformats.org/officeDocument/2006/relationships/hyperlink" Target="https://www.youtube.com/watch?v=aJtkUNEZLlk" TargetMode="External"/><Relationship Id="rId5" Type="http://schemas.openxmlformats.org/officeDocument/2006/relationships/hyperlink" Target="https://www.trouw.nl/nieuws/forse-toename-van-het-aantal-transgenders~b744689c/?referrer=https%3A%2F%2Fwww.google.com%2F" TargetMode="External"/><Relationship Id="rId4" Type="http://schemas.openxmlformats.org/officeDocument/2006/relationships/hyperlink" Target="https://www.kuleuven.be/thomas/page/gender/?utm_source=flexmail&amp;utm_medium=e-mail&amp;utm_campaign=thomas20210501&amp;utm_content=grenzeloos+menselijk"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ikkenje.nl/actueel/liturgie-transgenders/"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twitter.com/nice_cuppa/status/1539590378562768896"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Afbeelding 3">
            <a:extLst>
              <a:ext uri="{FF2B5EF4-FFF2-40B4-BE49-F238E27FC236}">
                <a16:creationId xmlns:a16="http://schemas.microsoft.com/office/drawing/2014/main" id="{C58C1E72-532F-AFEB-8FF6-EB6A2AE151F4}"/>
              </a:ext>
            </a:extLst>
          </p:cNvPr>
          <p:cNvPicPr>
            <a:picLocks noChangeAspect="1"/>
          </p:cNvPicPr>
          <p:nvPr/>
        </p:nvPicPr>
        <p:blipFill rotWithShape="1">
          <a:blip r:embed="rId2">
            <a:alphaModFix amt="40000"/>
          </a:blip>
          <a:srcRect b="4255"/>
          <a:stretch/>
        </p:blipFill>
        <p:spPr>
          <a:xfrm>
            <a:off x="20" y="10"/>
            <a:ext cx="12191980" cy="6857990"/>
          </a:xfrm>
          <a:prstGeom prst="rect">
            <a:avLst/>
          </a:prstGeom>
        </p:spPr>
      </p:pic>
      <p:sp>
        <p:nvSpPr>
          <p:cNvPr id="2" name="Titel 1">
            <a:extLst>
              <a:ext uri="{FF2B5EF4-FFF2-40B4-BE49-F238E27FC236}">
                <a16:creationId xmlns:a16="http://schemas.microsoft.com/office/drawing/2014/main" id="{E33F9B4E-53B7-30B1-EF76-5C1527F86055}"/>
              </a:ext>
            </a:extLst>
          </p:cNvPr>
          <p:cNvSpPr>
            <a:spLocks noGrp="1"/>
          </p:cNvSpPr>
          <p:nvPr>
            <p:ph type="ctrTitle"/>
          </p:nvPr>
        </p:nvSpPr>
        <p:spPr>
          <a:xfrm>
            <a:off x="965200" y="973746"/>
            <a:ext cx="10261600" cy="3564869"/>
          </a:xfrm>
        </p:spPr>
        <p:txBody>
          <a:bodyPr>
            <a:normAutofit/>
          </a:bodyPr>
          <a:lstStyle/>
          <a:p>
            <a:pPr algn="l"/>
            <a:r>
              <a:rPr lang="nl-NL" sz="9800" dirty="0">
                <a:ln w="22225">
                  <a:solidFill>
                    <a:schemeClr val="tx1"/>
                  </a:solidFill>
                  <a:miter lim="800000"/>
                </a:ln>
                <a:noFill/>
              </a:rPr>
              <a:t>Christelijk geloof en transseksualiteit</a:t>
            </a:r>
          </a:p>
        </p:txBody>
      </p:sp>
      <p:sp>
        <p:nvSpPr>
          <p:cNvPr id="3" name="Ondertitel 2">
            <a:extLst>
              <a:ext uri="{FF2B5EF4-FFF2-40B4-BE49-F238E27FC236}">
                <a16:creationId xmlns:a16="http://schemas.microsoft.com/office/drawing/2014/main" id="{664FCD95-0AB6-427E-A5D8-182040FC1FE9}"/>
              </a:ext>
            </a:extLst>
          </p:cNvPr>
          <p:cNvSpPr>
            <a:spLocks noGrp="1"/>
          </p:cNvSpPr>
          <p:nvPr>
            <p:ph type="subTitle" idx="1"/>
          </p:nvPr>
        </p:nvSpPr>
        <p:spPr>
          <a:xfrm>
            <a:off x="965200" y="4572002"/>
            <a:ext cx="10261600" cy="1202995"/>
          </a:xfrm>
        </p:spPr>
        <p:txBody>
          <a:bodyPr>
            <a:normAutofit/>
          </a:bodyPr>
          <a:lstStyle/>
          <a:p>
            <a:pPr algn="l"/>
            <a:endParaRPr lang="nl-NL" sz="3200"/>
          </a:p>
        </p:txBody>
      </p:sp>
    </p:spTree>
    <p:extLst>
      <p:ext uri="{BB962C8B-B14F-4D97-AF65-F5344CB8AC3E}">
        <p14:creationId xmlns:p14="http://schemas.microsoft.com/office/powerpoint/2010/main" val="345656762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2F32F1-3293-A95E-5CDF-ECD44553F92B}"/>
              </a:ext>
            </a:extLst>
          </p:cNvPr>
          <p:cNvSpPr>
            <a:spLocks noGrp="1"/>
          </p:cNvSpPr>
          <p:nvPr>
            <p:ph type="title"/>
          </p:nvPr>
        </p:nvSpPr>
        <p:spPr/>
        <p:txBody>
          <a:bodyPr/>
          <a:lstStyle/>
          <a:p>
            <a:r>
              <a:rPr lang="nl-NL" dirty="0"/>
              <a:t>Enige zéér verschillende bronnen</a:t>
            </a:r>
          </a:p>
        </p:txBody>
      </p:sp>
      <p:sp>
        <p:nvSpPr>
          <p:cNvPr id="3" name="Tijdelijke aanduiding voor inhoud 2">
            <a:extLst>
              <a:ext uri="{FF2B5EF4-FFF2-40B4-BE49-F238E27FC236}">
                <a16:creationId xmlns:a16="http://schemas.microsoft.com/office/drawing/2014/main" id="{A814842E-AB46-DC50-CF30-C58CC427C8F2}"/>
              </a:ext>
            </a:extLst>
          </p:cNvPr>
          <p:cNvSpPr>
            <a:spLocks noGrp="1"/>
          </p:cNvSpPr>
          <p:nvPr>
            <p:ph idx="1"/>
          </p:nvPr>
        </p:nvSpPr>
        <p:spPr/>
        <p:txBody>
          <a:bodyPr>
            <a:normAutofit/>
          </a:bodyPr>
          <a:lstStyle/>
          <a:p>
            <a:pPr marL="0" indent="0">
              <a:lnSpc>
                <a:spcPct val="107000"/>
              </a:lnSpc>
              <a:spcAft>
                <a:spcPts val="800"/>
              </a:spcAft>
              <a:buNone/>
            </a:pPr>
            <a:r>
              <a:rPr lang="nl-NL" sz="1800" u="sng" dirty="0">
                <a:solidFill>
                  <a:srgbClr val="0000FF"/>
                </a:solidFill>
                <a:effectLst/>
                <a:latin typeface="Calibri" panose="020F0502020204030204" pitchFamily="34" charset="0"/>
                <a:ea typeface="Times New Roman" panose="02020603050405020304" pitchFamily="18" charset="0"/>
                <a:cs typeface="Calibri" panose="020F0502020204030204" pitchFamily="34" charset="0"/>
                <a:hlinkClick r:id="rId2"/>
              </a:rPr>
              <a:t>https://www.npostart.nl/hij-is-een-zij/05-02-2019/KN_1703957</a:t>
            </a:r>
            <a:r>
              <a:rPr lang="nl-NL"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nl-NL" sz="1800" u="sng" dirty="0">
                <a:solidFill>
                  <a:srgbClr val="0000FF"/>
                </a:solidFill>
                <a:effectLst/>
                <a:latin typeface="Calibri" panose="020F0502020204030204" pitchFamily="34" charset="0"/>
                <a:ea typeface="Times New Roman" panose="02020603050405020304" pitchFamily="18" charset="0"/>
                <a:cs typeface="Calibri" panose="020F0502020204030204" pitchFamily="34" charset="0"/>
                <a:hlinkClick r:id="rId3"/>
              </a:rPr>
              <a:t>https://www.npostart.nl/zembla/19-12-2018/BV_101389083</a:t>
            </a:r>
            <a:r>
              <a:rPr lang="nl-NL"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nl-NL"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Gender: de stereotypen voorbij - Thomas - Godsdienstonderwijs.be (kuleuven.be)</a:t>
            </a:r>
            <a:r>
              <a:rPr lang="nl-NL"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 </a:t>
            </a:r>
          </a:p>
          <a:p>
            <a:pPr marL="0" indent="0">
              <a:buNone/>
            </a:pPr>
            <a:r>
              <a:rPr lang="nl-NL" sz="1800" dirty="0">
                <a:effectLst/>
                <a:latin typeface="Calibri" panose="020F0502020204030204" pitchFamily="34" charset="0"/>
                <a:ea typeface="Times New Roman" panose="02020603050405020304" pitchFamily="18" charset="0"/>
                <a:hlinkClick r:id="rId5"/>
              </a:rPr>
              <a:t>https://www.trouw.nl/nieuws/forse-toename-van-het-aantal-transgenders~b744689c/?referrer=https%3A%2F%2Fwww.google.com%2F</a:t>
            </a:r>
            <a:endParaRPr lang="nl-NL" sz="1800" dirty="0">
              <a:effectLst/>
              <a:latin typeface="Calibri" panose="020F0502020204030204" pitchFamily="34" charset="0"/>
              <a:ea typeface="Times New Roman" panose="02020603050405020304" pitchFamily="18" charset="0"/>
            </a:endParaRPr>
          </a:p>
          <a:p>
            <a:pPr marL="0" indent="0">
              <a:buNone/>
            </a:pPr>
            <a:r>
              <a:rPr lang="nl-NL" sz="1800" dirty="0">
                <a:effectLst/>
                <a:latin typeface="Calibri" panose="020F0502020204030204" pitchFamily="34" charset="0"/>
                <a:ea typeface="Times New Roman" panose="02020603050405020304" pitchFamily="18" charset="0"/>
                <a:hlinkClick r:id="rId6"/>
              </a:rPr>
              <a:t>https://www.youtube.com/watch?v=aJtkUNEZLlk</a:t>
            </a:r>
            <a:endParaRPr lang="nl-NL" sz="1800" dirty="0">
              <a:effectLst/>
              <a:latin typeface="Calibri" panose="020F0502020204030204" pitchFamily="34" charset="0"/>
              <a:ea typeface="Times New Roman" panose="02020603050405020304" pitchFamily="18" charset="0"/>
            </a:endParaRPr>
          </a:p>
          <a:p>
            <a:pPr marL="0" indent="0">
              <a:buNone/>
            </a:pPr>
            <a:endParaRPr lang="nl-NL" sz="1800" dirty="0">
              <a:effectLst/>
              <a:latin typeface="Times New Roman" panose="02020603050405020304" pitchFamily="18" charset="0"/>
              <a:ea typeface="Times New Roman" panose="02020603050405020304" pitchFamily="18" charset="0"/>
            </a:endParaRPr>
          </a:p>
          <a:p>
            <a:r>
              <a:rPr lang="nl-NL" sz="1800" dirty="0">
                <a:effectLst/>
                <a:latin typeface="Calibri" panose="020F0502020204030204" pitchFamily="34" charset="0"/>
                <a:ea typeface="Times New Roman" panose="02020603050405020304" pitchFamily="18" charset="0"/>
              </a:rPr>
              <a:t>‘Gender Identity </a:t>
            </a:r>
            <a:r>
              <a:rPr lang="nl-NL" sz="1800" dirty="0" err="1">
                <a:effectLst/>
                <a:latin typeface="Calibri" panose="020F0502020204030204" pitchFamily="34" charset="0"/>
                <a:ea typeface="Times New Roman" panose="02020603050405020304" pitchFamily="18" charset="0"/>
              </a:rPr>
              <a:t>Conversations</a:t>
            </a:r>
            <a:r>
              <a:rPr lang="nl-NL" sz="1800" dirty="0">
                <a:effectLst/>
                <a:latin typeface="Calibri" panose="020F0502020204030204" pitchFamily="34" charset="0"/>
                <a:ea typeface="Times New Roman" panose="02020603050405020304" pitchFamily="18" charset="0"/>
              </a:rPr>
              <a:t>’ (bijlage)</a:t>
            </a:r>
            <a:endParaRPr lang="nl-NL" sz="1800" dirty="0">
              <a:effectLst/>
              <a:latin typeface="Times New Roman" panose="02020603050405020304" pitchFamily="18" charset="0"/>
              <a:ea typeface="Times New Roman" panose="02020603050405020304" pitchFamily="18" charset="0"/>
            </a:endParaRPr>
          </a:p>
          <a:p>
            <a:r>
              <a:rPr lang="nl-NL" sz="1800" dirty="0">
                <a:effectLst/>
                <a:latin typeface="Calibri" panose="020F0502020204030204" pitchFamily="34" charset="0"/>
                <a:ea typeface="Times New Roman" panose="02020603050405020304" pitchFamily="18" charset="0"/>
              </a:rPr>
              <a:t>Ethicus Theo Boer over </a:t>
            </a:r>
            <a:r>
              <a:rPr lang="nl-NL" sz="1800" dirty="0" err="1">
                <a:latin typeface="Calibri" panose="020F0502020204030204" pitchFamily="34" charset="0"/>
                <a:ea typeface="Times New Roman" panose="02020603050405020304" pitchFamily="18" charset="0"/>
              </a:rPr>
              <a:t>T</a:t>
            </a:r>
            <a:r>
              <a:rPr lang="nl-NL" sz="1800" dirty="0" err="1">
                <a:effectLst/>
                <a:latin typeface="Calibri" panose="020F0502020204030204" pitchFamily="34" charset="0"/>
                <a:ea typeface="Times New Roman" panose="02020603050405020304" pitchFamily="18" charset="0"/>
              </a:rPr>
              <a:t>ranssexualiteit</a:t>
            </a:r>
            <a:r>
              <a:rPr lang="nl-NL" sz="1800" dirty="0">
                <a:effectLst/>
                <a:latin typeface="Calibri" panose="020F0502020204030204" pitchFamily="34" charset="0"/>
                <a:ea typeface="Times New Roman" panose="02020603050405020304" pitchFamily="18" charset="0"/>
              </a:rPr>
              <a:t> (bijlage)</a:t>
            </a:r>
          </a:p>
          <a:p>
            <a:r>
              <a:rPr lang="nl-NL" sz="1800" dirty="0">
                <a:latin typeface="Calibri" panose="020F0502020204030204" pitchFamily="34" charset="0"/>
                <a:ea typeface="Times New Roman" panose="02020603050405020304" pitchFamily="18" charset="0"/>
              </a:rPr>
              <a:t>Genderdysforie transseksualiteit (bijlage; de uitgeschreven tekst bij deze </a:t>
            </a:r>
            <a:r>
              <a:rPr lang="nl-NL" sz="1800" dirty="0" err="1">
                <a:latin typeface="Calibri" panose="020F0502020204030204" pitchFamily="34" charset="0"/>
                <a:ea typeface="Times New Roman" panose="02020603050405020304" pitchFamily="18" charset="0"/>
              </a:rPr>
              <a:t>powerpoint</a:t>
            </a:r>
            <a:r>
              <a:rPr lang="nl-NL" sz="1800" dirty="0">
                <a:latin typeface="Calibri" panose="020F0502020204030204" pitchFamily="34" charset="0"/>
                <a:ea typeface="Times New Roman" panose="02020603050405020304" pitchFamily="18" charset="0"/>
              </a:rPr>
              <a:t>)</a:t>
            </a:r>
            <a:endParaRPr lang="nl-NL" sz="1800" dirty="0">
              <a:effectLst/>
              <a:latin typeface="Times New Roman" panose="02020603050405020304" pitchFamily="18" charset="0"/>
              <a:ea typeface="Times New Roman" panose="02020603050405020304" pitchFamily="18" charset="0"/>
            </a:endParaRPr>
          </a:p>
          <a:p>
            <a:pPr marL="0" indent="0">
              <a:buNone/>
            </a:pPr>
            <a:endParaRPr lang="nl-NL" sz="1800" dirty="0">
              <a:effectLst/>
              <a:latin typeface="Times New Roman" panose="02020603050405020304" pitchFamily="18" charset="0"/>
              <a:ea typeface="Times New Roman" panose="02020603050405020304" pitchFamily="18" charset="0"/>
            </a:endParaRPr>
          </a:p>
          <a:p>
            <a:endParaRPr lang="nl-NL" dirty="0"/>
          </a:p>
        </p:txBody>
      </p:sp>
    </p:spTree>
    <p:extLst>
      <p:ext uri="{BB962C8B-B14F-4D97-AF65-F5344CB8AC3E}">
        <p14:creationId xmlns:p14="http://schemas.microsoft.com/office/powerpoint/2010/main" val="32213202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FC797-A547-6DCA-5E3B-D7E3D013EB95}"/>
              </a:ext>
            </a:extLst>
          </p:cNvPr>
          <p:cNvSpPr>
            <a:spLocks noGrp="1"/>
          </p:cNvSpPr>
          <p:nvPr>
            <p:ph type="title"/>
          </p:nvPr>
        </p:nvSpPr>
        <p:spPr/>
        <p:txBody>
          <a:bodyPr/>
          <a:lstStyle/>
          <a:p>
            <a:r>
              <a:rPr lang="nl-NL" dirty="0"/>
              <a:t>Transgenders en de kerk</a:t>
            </a:r>
          </a:p>
        </p:txBody>
      </p:sp>
      <p:sp>
        <p:nvSpPr>
          <p:cNvPr id="3" name="Tijdelijke aanduiding voor inhoud 2">
            <a:extLst>
              <a:ext uri="{FF2B5EF4-FFF2-40B4-BE49-F238E27FC236}">
                <a16:creationId xmlns:a16="http://schemas.microsoft.com/office/drawing/2014/main" id="{55039C29-DA64-2EFF-D227-A294615DF2F6}"/>
              </a:ext>
            </a:extLst>
          </p:cNvPr>
          <p:cNvSpPr>
            <a:spLocks noGrp="1"/>
          </p:cNvSpPr>
          <p:nvPr>
            <p:ph idx="1"/>
          </p:nvPr>
        </p:nvSpPr>
        <p:spPr/>
        <p:txBody>
          <a:bodyPr/>
          <a:lstStyle/>
          <a:p>
            <a:r>
              <a:rPr lang="nl-NL" dirty="0"/>
              <a:t>Ons oordeel over de ruimte voor transgenders in de kerk hangt van drie zaken af:</a:t>
            </a:r>
          </a:p>
          <a:p>
            <a:pPr lvl="1"/>
            <a:r>
              <a:rPr lang="nl-NL" dirty="0"/>
              <a:t>Recht en regelgeving. De wetgeving van het land bepaalt ook voor een deel de bewegingsruimte van de kerken.</a:t>
            </a:r>
          </a:p>
          <a:p>
            <a:pPr lvl="1"/>
            <a:r>
              <a:rPr lang="nl-NL" dirty="0"/>
              <a:t>De ethiek. Wetgeving en ethiek vallen niet samen. Inzake relaties en seksualiteit zie je dat de eeuwenoude kerkelijke moraal minder snel verandert dan de wetten van het land.</a:t>
            </a:r>
          </a:p>
          <a:p>
            <a:pPr lvl="1"/>
            <a:r>
              <a:rPr lang="nl-NL" dirty="0"/>
              <a:t>De verbeelding. De levensverhalen van transgenders zijn onmisbaar voor de meningsvorming. Media maken er gebruik van.</a:t>
            </a:r>
          </a:p>
          <a:p>
            <a:pPr marL="457200" lvl="1" indent="0">
              <a:buNone/>
            </a:pPr>
            <a:endParaRPr lang="nl-NL" dirty="0"/>
          </a:p>
        </p:txBody>
      </p:sp>
    </p:spTree>
    <p:extLst>
      <p:ext uri="{BB962C8B-B14F-4D97-AF65-F5344CB8AC3E}">
        <p14:creationId xmlns:p14="http://schemas.microsoft.com/office/powerpoint/2010/main" val="4229463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D4CC3E4-0CFB-B34A-5CA2-A93B91503DD6}"/>
              </a:ext>
            </a:extLst>
          </p:cNvPr>
          <p:cNvSpPr>
            <a:spLocks noGrp="1"/>
          </p:cNvSpPr>
          <p:nvPr>
            <p:ph type="title"/>
          </p:nvPr>
        </p:nvSpPr>
        <p:spPr/>
        <p:txBody>
          <a:bodyPr/>
          <a:lstStyle/>
          <a:p>
            <a:r>
              <a:rPr lang="nl-NL" dirty="0"/>
              <a:t>Let op de termen</a:t>
            </a:r>
          </a:p>
        </p:txBody>
      </p:sp>
      <p:sp>
        <p:nvSpPr>
          <p:cNvPr id="3" name="Tijdelijke aanduiding voor inhoud 2">
            <a:extLst>
              <a:ext uri="{FF2B5EF4-FFF2-40B4-BE49-F238E27FC236}">
                <a16:creationId xmlns:a16="http://schemas.microsoft.com/office/drawing/2014/main" id="{DD8745FF-D1FC-1636-25EB-118D10C48CD0}"/>
              </a:ext>
            </a:extLst>
          </p:cNvPr>
          <p:cNvSpPr>
            <a:spLocks noGrp="1"/>
          </p:cNvSpPr>
          <p:nvPr>
            <p:ph idx="1"/>
          </p:nvPr>
        </p:nvSpPr>
        <p:spPr/>
        <p:txBody>
          <a:bodyPr>
            <a:normAutofit/>
          </a:bodyPr>
          <a:lstStyle/>
          <a:p>
            <a:r>
              <a:rPr lang="nl-NL" dirty="0"/>
              <a:t>Gender, genderrol, genderdysforie, genderfluïde, binair, </a:t>
            </a:r>
            <a:r>
              <a:rPr lang="nl-NL" dirty="0" err="1"/>
              <a:t>nonbinair</a:t>
            </a:r>
            <a:endParaRPr lang="nl-NL" dirty="0"/>
          </a:p>
          <a:p>
            <a:r>
              <a:rPr lang="nl-NL" dirty="0"/>
              <a:t>Sekse, intersekse, hermafroditisme</a:t>
            </a:r>
          </a:p>
          <a:p>
            <a:r>
              <a:rPr lang="nl-NL" dirty="0"/>
              <a:t>Transseksueel –&gt; transgender; cisgender; transman, transvrouw</a:t>
            </a:r>
          </a:p>
          <a:p>
            <a:r>
              <a:rPr lang="nl-NL" dirty="0"/>
              <a:t>LHBTI:  Lesbisch, Homo, Biseksueel, Transgender en Intersekse personen. De eventuele Q staat voor queer.</a:t>
            </a:r>
          </a:p>
          <a:p>
            <a:r>
              <a:rPr lang="nl-NL" dirty="0"/>
              <a:t>Travestie</a:t>
            </a:r>
          </a:p>
          <a:p>
            <a:pPr marL="0" indent="0">
              <a:buNone/>
            </a:pPr>
            <a:endParaRPr lang="nl-NL" dirty="0"/>
          </a:p>
          <a:p>
            <a:pPr marL="0" indent="0">
              <a:buNone/>
            </a:pPr>
            <a:r>
              <a:rPr lang="nl-NL" dirty="0"/>
              <a:t>Let op: transseksualiteit is geen seksueel probleem maar een genderprobleem!</a:t>
            </a:r>
          </a:p>
          <a:p>
            <a:endParaRPr lang="nl-NL" dirty="0"/>
          </a:p>
          <a:p>
            <a:endParaRPr lang="nl-NL" dirty="0"/>
          </a:p>
        </p:txBody>
      </p:sp>
    </p:spTree>
    <p:extLst>
      <p:ext uri="{BB962C8B-B14F-4D97-AF65-F5344CB8AC3E}">
        <p14:creationId xmlns:p14="http://schemas.microsoft.com/office/powerpoint/2010/main" val="3259175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713EE9-4AC4-DCFA-AFB3-583400E21F0B}"/>
              </a:ext>
            </a:extLst>
          </p:cNvPr>
          <p:cNvSpPr>
            <a:spLocks noGrp="1"/>
          </p:cNvSpPr>
          <p:nvPr>
            <p:ph type="title"/>
          </p:nvPr>
        </p:nvSpPr>
        <p:spPr/>
        <p:txBody>
          <a:bodyPr/>
          <a:lstStyle/>
          <a:p>
            <a:r>
              <a:rPr lang="nl-NL" dirty="0"/>
              <a:t>Gegevens</a:t>
            </a:r>
          </a:p>
        </p:txBody>
      </p:sp>
      <p:sp>
        <p:nvSpPr>
          <p:cNvPr id="3" name="Tijdelijke aanduiding voor inhoud 2">
            <a:extLst>
              <a:ext uri="{FF2B5EF4-FFF2-40B4-BE49-F238E27FC236}">
                <a16:creationId xmlns:a16="http://schemas.microsoft.com/office/drawing/2014/main" id="{E073DC42-10E3-68A9-C0BF-412531D31EA7}"/>
              </a:ext>
            </a:extLst>
          </p:cNvPr>
          <p:cNvSpPr>
            <a:spLocks noGrp="1"/>
          </p:cNvSpPr>
          <p:nvPr>
            <p:ph idx="1"/>
          </p:nvPr>
        </p:nvSpPr>
        <p:spPr/>
        <p:txBody>
          <a:bodyPr/>
          <a:lstStyle/>
          <a:p>
            <a:r>
              <a:rPr lang="nl-NL" dirty="0"/>
              <a:t>0,7% van de mannen en 0,6% van de vrouwen heeft een vorm van genderincongruentie. 1 op 1500 mannen en 1 op de 3000 vrouwen heeft een de verdergaande genderdysforie. </a:t>
            </a:r>
          </a:p>
          <a:p>
            <a:r>
              <a:rPr lang="nl-NL" dirty="0"/>
              <a:t>De oorzaak is onbekend. </a:t>
            </a:r>
          </a:p>
          <a:p>
            <a:r>
              <a:rPr lang="nl-NL" dirty="0"/>
              <a:t>De biologie is bijna altijd duidelijk over wie bij de geboorte een man of vrouw is. Psychisch blijkt het sóms ingewikkelder. </a:t>
            </a:r>
          </a:p>
          <a:p>
            <a:r>
              <a:rPr lang="nl-NL" dirty="0"/>
              <a:t>Sociaal gezien zijn in de Westerse samenleving de verschillen tussen mannen en vrouwen kleiner geworden, mede door de emancipatie van vrouwen.</a:t>
            </a:r>
          </a:p>
        </p:txBody>
      </p:sp>
    </p:spTree>
    <p:extLst>
      <p:ext uri="{BB962C8B-B14F-4D97-AF65-F5344CB8AC3E}">
        <p14:creationId xmlns:p14="http://schemas.microsoft.com/office/powerpoint/2010/main" val="1123697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25B2D66A-864C-ADD7-6393-F757B223373D}"/>
              </a:ext>
            </a:extLst>
          </p:cNvPr>
          <p:cNvPicPr>
            <a:picLocks noChangeAspect="1"/>
          </p:cNvPicPr>
          <p:nvPr/>
        </p:nvPicPr>
        <p:blipFill>
          <a:blip r:embed="rId2"/>
          <a:stretch>
            <a:fillRect/>
          </a:stretch>
        </p:blipFill>
        <p:spPr>
          <a:xfrm>
            <a:off x="333376" y="508000"/>
            <a:ext cx="6576059" cy="2740025"/>
          </a:xfrm>
          <a:prstGeom prst="rect">
            <a:avLst/>
          </a:prstGeom>
        </p:spPr>
      </p:pic>
      <p:pic>
        <p:nvPicPr>
          <p:cNvPr id="3" name="Afbeelding 2">
            <a:extLst>
              <a:ext uri="{FF2B5EF4-FFF2-40B4-BE49-F238E27FC236}">
                <a16:creationId xmlns:a16="http://schemas.microsoft.com/office/drawing/2014/main" id="{A14A2926-8A67-17F9-E550-A13573BEF7CD}"/>
              </a:ext>
            </a:extLst>
          </p:cNvPr>
          <p:cNvPicPr>
            <a:picLocks noChangeAspect="1"/>
          </p:cNvPicPr>
          <p:nvPr/>
        </p:nvPicPr>
        <p:blipFill>
          <a:blip r:embed="rId3"/>
          <a:stretch>
            <a:fillRect/>
          </a:stretch>
        </p:blipFill>
        <p:spPr>
          <a:xfrm>
            <a:off x="5724525" y="965200"/>
            <a:ext cx="5629274" cy="3205559"/>
          </a:xfrm>
          <a:prstGeom prst="rect">
            <a:avLst/>
          </a:prstGeom>
        </p:spPr>
      </p:pic>
      <p:pic>
        <p:nvPicPr>
          <p:cNvPr id="4" name="Afbeelding 3">
            <a:extLst>
              <a:ext uri="{FF2B5EF4-FFF2-40B4-BE49-F238E27FC236}">
                <a16:creationId xmlns:a16="http://schemas.microsoft.com/office/drawing/2014/main" id="{79DC2EC5-986E-76A2-6B5C-6A2567520E6C}"/>
              </a:ext>
            </a:extLst>
          </p:cNvPr>
          <p:cNvPicPr>
            <a:picLocks noChangeAspect="1"/>
          </p:cNvPicPr>
          <p:nvPr/>
        </p:nvPicPr>
        <p:blipFill>
          <a:blip r:embed="rId4"/>
          <a:stretch>
            <a:fillRect/>
          </a:stretch>
        </p:blipFill>
        <p:spPr>
          <a:xfrm>
            <a:off x="5261373" y="3479998"/>
            <a:ext cx="3269415" cy="3205559"/>
          </a:xfrm>
          <a:prstGeom prst="rect">
            <a:avLst/>
          </a:prstGeom>
        </p:spPr>
      </p:pic>
      <p:pic>
        <p:nvPicPr>
          <p:cNvPr id="5" name="Afbeelding 4">
            <a:extLst>
              <a:ext uri="{FF2B5EF4-FFF2-40B4-BE49-F238E27FC236}">
                <a16:creationId xmlns:a16="http://schemas.microsoft.com/office/drawing/2014/main" id="{C5FFADCB-EA2F-94BD-B4E0-D9D32BA3BB67}"/>
              </a:ext>
            </a:extLst>
          </p:cNvPr>
          <p:cNvPicPr>
            <a:picLocks noChangeAspect="1"/>
          </p:cNvPicPr>
          <p:nvPr/>
        </p:nvPicPr>
        <p:blipFill>
          <a:blip r:embed="rId5"/>
          <a:stretch>
            <a:fillRect/>
          </a:stretch>
        </p:blipFill>
        <p:spPr>
          <a:xfrm>
            <a:off x="529314" y="3133725"/>
            <a:ext cx="4732059" cy="3324225"/>
          </a:xfrm>
          <a:prstGeom prst="rect">
            <a:avLst/>
          </a:prstGeom>
        </p:spPr>
      </p:pic>
      <p:pic>
        <p:nvPicPr>
          <p:cNvPr id="6" name="Afbeelding 5">
            <a:extLst>
              <a:ext uri="{FF2B5EF4-FFF2-40B4-BE49-F238E27FC236}">
                <a16:creationId xmlns:a16="http://schemas.microsoft.com/office/drawing/2014/main" id="{C9EA8E23-B094-466F-8811-06C1DB00E87D}"/>
              </a:ext>
            </a:extLst>
          </p:cNvPr>
          <p:cNvPicPr>
            <a:picLocks noChangeAspect="1"/>
          </p:cNvPicPr>
          <p:nvPr/>
        </p:nvPicPr>
        <p:blipFill>
          <a:blip r:embed="rId6"/>
          <a:stretch>
            <a:fillRect/>
          </a:stretch>
        </p:blipFill>
        <p:spPr>
          <a:xfrm>
            <a:off x="8539162" y="3905647"/>
            <a:ext cx="2986159" cy="1987153"/>
          </a:xfrm>
          <a:prstGeom prst="rect">
            <a:avLst/>
          </a:prstGeom>
        </p:spPr>
      </p:pic>
    </p:spTree>
    <p:extLst>
      <p:ext uri="{BB962C8B-B14F-4D97-AF65-F5344CB8AC3E}">
        <p14:creationId xmlns:p14="http://schemas.microsoft.com/office/powerpoint/2010/main" val="4238045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870361D-E652-0DAE-6765-C3DC325B1B4D}"/>
              </a:ext>
            </a:extLst>
          </p:cNvPr>
          <p:cNvSpPr>
            <a:spLocks noGrp="1"/>
          </p:cNvSpPr>
          <p:nvPr>
            <p:ph type="title"/>
          </p:nvPr>
        </p:nvSpPr>
        <p:spPr/>
        <p:txBody>
          <a:bodyPr/>
          <a:lstStyle/>
          <a:p>
            <a:r>
              <a:rPr lang="nl-NL" dirty="0"/>
              <a:t>Behandeling van transgenders</a:t>
            </a:r>
          </a:p>
        </p:txBody>
      </p:sp>
      <p:sp>
        <p:nvSpPr>
          <p:cNvPr id="3" name="Tijdelijke aanduiding voor inhoud 2">
            <a:extLst>
              <a:ext uri="{FF2B5EF4-FFF2-40B4-BE49-F238E27FC236}">
                <a16:creationId xmlns:a16="http://schemas.microsoft.com/office/drawing/2014/main" id="{4DDBFE71-21E9-3F7F-4132-408CA5DAD640}"/>
              </a:ext>
            </a:extLst>
          </p:cNvPr>
          <p:cNvSpPr>
            <a:spLocks noGrp="1"/>
          </p:cNvSpPr>
          <p:nvPr>
            <p:ph idx="1"/>
          </p:nvPr>
        </p:nvSpPr>
        <p:spPr/>
        <p:txBody>
          <a:bodyPr>
            <a:normAutofit/>
          </a:bodyPr>
          <a:lstStyle/>
          <a:p>
            <a:pPr marL="0" indent="0">
              <a:buNone/>
            </a:pPr>
            <a:r>
              <a:rPr lang="nl-NL" dirty="0"/>
              <a:t>De genderbevestigende behandeling vindt in drie stappen plaats: </a:t>
            </a:r>
          </a:p>
          <a:p>
            <a:pPr marL="0" indent="0">
              <a:buNone/>
            </a:pPr>
            <a:r>
              <a:rPr lang="nl-NL" dirty="0"/>
              <a:t>-	de hormonale behandeling</a:t>
            </a:r>
          </a:p>
          <a:p>
            <a:pPr marL="0" indent="0">
              <a:buNone/>
            </a:pPr>
            <a:r>
              <a:rPr lang="nl-NL" dirty="0"/>
              <a:t>-	de sociale aanpassing </a:t>
            </a:r>
          </a:p>
          <a:p>
            <a:pPr marL="0" indent="0">
              <a:buNone/>
            </a:pPr>
            <a:r>
              <a:rPr lang="nl-NL" dirty="0"/>
              <a:t>-	de chirurgische behandeling. </a:t>
            </a:r>
          </a:p>
          <a:p>
            <a:pPr marL="0" indent="0">
              <a:buNone/>
            </a:pPr>
            <a:r>
              <a:rPr lang="nl-NL" dirty="0"/>
              <a:t>De behandeling kan in Nederland starten vanaf het 16</a:t>
            </a:r>
            <a:r>
              <a:rPr lang="nl-NL" baseline="30000" dirty="0"/>
              <a:t>e</a:t>
            </a:r>
            <a:r>
              <a:rPr lang="nl-NL" dirty="0"/>
              <a:t> jaar, de operatieve ingrepen vanaf het  18</a:t>
            </a:r>
            <a:r>
              <a:rPr lang="nl-NL" baseline="30000" dirty="0"/>
              <a:t>e</a:t>
            </a:r>
            <a:r>
              <a:rPr lang="nl-NL" dirty="0"/>
              <a:t> jaar. </a:t>
            </a:r>
          </a:p>
          <a:p>
            <a:pPr marL="0" indent="0">
              <a:buNone/>
            </a:pPr>
            <a:r>
              <a:rPr lang="nl-NL" dirty="0"/>
              <a:t>Let op: artsen snijden zonder medische noodzaak in een mensenlichaam. De noodzaak is puur psychologisch.</a:t>
            </a:r>
          </a:p>
          <a:p>
            <a:endParaRPr lang="nl-NL" dirty="0"/>
          </a:p>
        </p:txBody>
      </p:sp>
    </p:spTree>
    <p:extLst>
      <p:ext uri="{BB962C8B-B14F-4D97-AF65-F5344CB8AC3E}">
        <p14:creationId xmlns:p14="http://schemas.microsoft.com/office/powerpoint/2010/main" val="7010291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10C9778-DA26-14A2-1052-2A5101EE0CD9}"/>
              </a:ext>
            </a:extLst>
          </p:cNvPr>
          <p:cNvSpPr>
            <a:spLocks noGrp="1"/>
          </p:cNvSpPr>
          <p:nvPr>
            <p:ph type="title"/>
          </p:nvPr>
        </p:nvSpPr>
        <p:spPr/>
        <p:txBody>
          <a:bodyPr/>
          <a:lstStyle/>
          <a:p>
            <a:r>
              <a:rPr lang="nl-NL" dirty="0"/>
              <a:t>Bijbel en de traditionele visie</a:t>
            </a:r>
          </a:p>
        </p:txBody>
      </p:sp>
      <p:sp>
        <p:nvSpPr>
          <p:cNvPr id="3" name="Tijdelijke aanduiding voor inhoud 2">
            <a:extLst>
              <a:ext uri="{FF2B5EF4-FFF2-40B4-BE49-F238E27FC236}">
                <a16:creationId xmlns:a16="http://schemas.microsoft.com/office/drawing/2014/main" id="{D62D391B-61F5-01C8-2F7D-259F6A9D9527}"/>
              </a:ext>
            </a:extLst>
          </p:cNvPr>
          <p:cNvSpPr>
            <a:spLocks noGrp="1"/>
          </p:cNvSpPr>
          <p:nvPr>
            <p:ph idx="1"/>
          </p:nvPr>
        </p:nvSpPr>
        <p:spPr/>
        <p:txBody>
          <a:bodyPr>
            <a:normAutofit/>
          </a:bodyPr>
          <a:lstStyle/>
          <a:p>
            <a:r>
              <a:rPr lang="nl-NL" dirty="0"/>
              <a:t>Bijbel: geschapen naar Gods beeld als man en vrouw. Gen.1,2. Het bestaan van man-vrouw is een feest.</a:t>
            </a:r>
          </a:p>
          <a:p>
            <a:r>
              <a:rPr lang="nl-NL" dirty="0"/>
              <a:t>De zondeval is de stoorzender in alle relaties, ook van de mens met zichzelf. Jezus en Paulus verwijzen nog steeds naar de goede schepping als het over man-vrouw gaat. In gebrokenheid is er de kracht van Gods genade.</a:t>
            </a:r>
          </a:p>
          <a:p>
            <a:endParaRPr lang="nl-NL" dirty="0"/>
          </a:p>
          <a:p>
            <a:endParaRPr lang="nl-NL" dirty="0"/>
          </a:p>
        </p:txBody>
      </p:sp>
    </p:spTree>
    <p:extLst>
      <p:ext uri="{BB962C8B-B14F-4D97-AF65-F5344CB8AC3E}">
        <p14:creationId xmlns:p14="http://schemas.microsoft.com/office/powerpoint/2010/main" val="1532732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488102C8-2B33-0758-67DC-E7A405104B38}"/>
              </a:ext>
            </a:extLst>
          </p:cNvPr>
          <p:cNvPicPr>
            <a:picLocks noChangeAspect="1"/>
          </p:cNvPicPr>
          <p:nvPr/>
        </p:nvPicPr>
        <p:blipFill>
          <a:blip r:embed="rId2"/>
          <a:stretch>
            <a:fillRect/>
          </a:stretch>
        </p:blipFill>
        <p:spPr>
          <a:xfrm>
            <a:off x="1105102" y="621433"/>
            <a:ext cx="9981795" cy="5615134"/>
          </a:xfrm>
          <a:prstGeom prst="rect">
            <a:avLst/>
          </a:prstGeom>
        </p:spPr>
      </p:pic>
    </p:spTree>
    <p:extLst>
      <p:ext uri="{BB962C8B-B14F-4D97-AF65-F5344CB8AC3E}">
        <p14:creationId xmlns:p14="http://schemas.microsoft.com/office/powerpoint/2010/main" val="1564391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EA774DC-1840-08B9-0F7E-4F3ABE5E1D8E}"/>
              </a:ext>
            </a:extLst>
          </p:cNvPr>
          <p:cNvSpPr>
            <a:spLocks noGrp="1"/>
          </p:cNvSpPr>
          <p:nvPr>
            <p:ph type="title"/>
          </p:nvPr>
        </p:nvSpPr>
        <p:spPr/>
        <p:txBody>
          <a:bodyPr/>
          <a:lstStyle/>
          <a:p>
            <a:r>
              <a:rPr lang="nl-NL" dirty="0"/>
              <a:t>Bijbel en de nieuwe visie</a:t>
            </a:r>
          </a:p>
        </p:txBody>
      </p:sp>
      <p:sp>
        <p:nvSpPr>
          <p:cNvPr id="3" name="Tijdelijke aanduiding voor inhoud 2">
            <a:extLst>
              <a:ext uri="{FF2B5EF4-FFF2-40B4-BE49-F238E27FC236}">
                <a16:creationId xmlns:a16="http://schemas.microsoft.com/office/drawing/2014/main" id="{0C16CEDF-90B5-05C0-9B45-9CF6CAD1EE51}"/>
              </a:ext>
            </a:extLst>
          </p:cNvPr>
          <p:cNvSpPr>
            <a:spLocks noGrp="1"/>
          </p:cNvSpPr>
          <p:nvPr>
            <p:ph idx="1"/>
          </p:nvPr>
        </p:nvSpPr>
        <p:spPr/>
        <p:txBody>
          <a:bodyPr>
            <a:normAutofit/>
          </a:bodyPr>
          <a:lstStyle/>
          <a:p>
            <a:r>
              <a:rPr lang="nl-NL" dirty="0"/>
              <a:t>Gods schepping is veelkleurig. God schiep ieder mens mannelijk/vrouwelijk.</a:t>
            </a:r>
          </a:p>
          <a:p>
            <a:r>
              <a:rPr lang="nl-NL" dirty="0"/>
              <a:t>In Christus valt het onderscheid tussen man en vrouw weg (Gal. 3).</a:t>
            </a:r>
          </a:p>
          <a:p>
            <a:r>
              <a:rPr lang="nl-NL" dirty="0"/>
              <a:t>Deut.23:1: eunuchen zijn niet welkom in de tempel. Jesaja 54:1, 56:1-8, Hand. 8:26-28, 38 bieden troost aan eunuchen (</a:t>
            </a:r>
            <a:r>
              <a:rPr lang="nl-NL" dirty="0" err="1"/>
              <a:t>cf</a:t>
            </a:r>
            <a:r>
              <a:rPr lang="nl-NL" dirty="0"/>
              <a:t> Matth. 19:12). Die eunuch is in alles een ‘tussenfiguur’: tussen Afrika en Israël, tussen gelovig en ongelovig, tussen verworpen en aanvaard, tussen man en vrouw. Filippus benadert hem ‘inclusief’.</a:t>
            </a:r>
          </a:p>
        </p:txBody>
      </p:sp>
    </p:spTree>
    <p:extLst>
      <p:ext uri="{BB962C8B-B14F-4D97-AF65-F5344CB8AC3E}">
        <p14:creationId xmlns:p14="http://schemas.microsoft.com/office/powerpoint/2010/main" val="42398433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EC1F9956-F342-A2E2-EEDC-E360FDB02714}"/>
              </a:ext>
            </a:extLst>
          </p:cNvPr>
          <p:cNvPicPr>
            <a:picLocks noChangeAspect="1"/>
          </p:cNvPicPr>
          <p:nvPr/>
        </p:nvPicPr>
        <p:blipFill>
          <a:blip r:embed="rId2"/>
          <a:stretch>
            <a:fillRect/>
          </a:stretch>
        </p:blipFill>
        <p:spPr>
          <a:xfrm>
            <a:off x="1288451" y="1057275"/>
            <a:ext cx="10232938" cy="5048249"/>
          </a:xfrm>
          <a:prstGeom prst="rect">
            <a:avLst/>
          </a:prstGeom>
        </p:spPr>
      </p:pic>
    </p:spTree>
    <p:extLst>
      <p:ext uri="{BB962C8B-B14F-4D97-AF65-F5344CB8AC3E}">
        <p14:creationId xmlns:p14="http://schemas.microsoft.com/office/powerpoint/2010/main" val="94965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99AE2756-0FC4-4155-83E7-58AAAB63E7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5689"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247AB924-1B87-43FC-B7C7-B112D5C51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FEA6B7C7-D2B2-2B98-A847-ABE68C77FA70}"/>
              </a:ext>
            </a:extLst>
          </p:cNvPr>
          <p:cNvSpPr>
            <a:spLocks noGrp="1"/>
          </p:cNvSpPr>
          <p:nvPr>
            <p:ph type="title"/>
          </p:nvPr>
        </p:nvSpPr>
        <p:spPr>
          <a:xfrm>
            <a:off x="527538" y="4756638"/>
            <a:ext cx="11139854" cy="930447"/>
          </a:xfrm>
        </p:spPr>
        <p:txBody>
          <a:bodyPr vert="horz" lIns="91440" tIns="45720" rIns="91440" bIns="45720" rtlCol="0" anchor="b">
            <a:normAutofit/>
          </a:bodyPr>
          <a:lstStyle/>
          <a:p>
            <a:pPr algn="ctr"/>
            <a:r>
              <a:rPr lang="en-US" sz="5400">
                <a:solidFill>
                  <a:srgbClr val="FFFFFF"/>
                </a:solidFill>
              </a:rPr>
              <a:t>Drie verschillende benaderingen</a:t>
            </a:r>
          </a:p>
        </p:txBody>
      </p:sp>
      <p:pic>
        <p:nvPicPr>
          <p:cNvPr id="3" name="Afbeelding 2">
            <a:extLst>
              <a:ext uri="{FF2B5EF4-FFF2-40B4-BE49-F238E27FC236}">
                <a16:creationId xmlns:a16="http://schemas.microsoft.com/office/drawing/2014/main" id="{68828E37-F615-301C-A130-977EDA3D8178}"/>
              </a:ext>
            </a:extLst>
          </p:cNvPr>
          <p:cNvPicPr>
            <a:picLocks noChangeAspect="1"/>
          </p:cNvPicPr>
          <p:nvPr/>
        </p:nvPicPr>
        <p:blipFill>
          <a:blip r:embed="rId2"/>
          <a:stretch>
            <a:fillRect/>
          </a:stretch>
        </p:blipFill>
        <p:spPr>
          <a:xfrm>
            <a:off x="4845887" y="386810"/>
            <a:ext cx="2568481" cy="3997637"/>
          </a:xfrm>
          <a:prstGeom prst="rect">
            <a:avLst/>
          </a:prstGeom>
        </p:spPr>
      </p:pic>
      <p:pic>
        <p:nvPicPr>
          <p:cNvPr id="4" name="Tijdelijke aanduiding voor inhoud 3">
            <a:extLst>
              <a:ext uri="{FF2B5EF4-FFF2-40B4-BE49-F238E27FC236}">
                <a16:creationId xmlns:a16="http://schemas.microsoft.com/office/drawing/2014/main" id="{406A2D64-3ED3-7DE4-0BA1-6F106D3B12C7}"/>
              </a:ext>
            </a:extLst>
          </p:cNvPr>
          <p:cNvPicPr>
            <a:picLocks noGrp="1" noChangeAspect="1"/>
          </p:cNvPicPr>
          <p:nvPr>
            <p:ph idx="1"/>
          </p:nvPr>
        </p:nvPicPr>
        <p:blipFill>
          <a:blip r:embed="rId3"/>
          <a:stretch>
            <a:fillRect/>
          </a:stretch>
        </p:blipFill>
        <p:spPr>
          <a:xfrm>
            <a:off x="802090" y="380198"/>
            <a:ext cx="2668422" cy="3997637"/>
          </a:xfrm>
          <a:prstGeom prst="rect">
            <a:avLst/>
          </a:prstGeom>
        </p:spPr>
      </p:pic>
      <p:cxnSp>
        <p:nvCxnSpPr>
          <p:cNvPr id="14" name="Straight Connector 13">
            <a:extLst>
              <a:ext uri="{FF2B5EF4-FFF2-40B4-BE49-F238E27FC236}">
                <a16:creationId xmlns:a16="http://schemas.microsoft.com/office/drawing/2014/main" id="{818DC98F-4057-4645-B948-F604F39A9C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53400"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5" name="Afbeelding 4">
            <a:extLst>
              <a:ext uri="{FF2B5EF4-FFF2-40B4-BE49-F238E27FC236}">
                <a16:creationId xmlns:a16="http://schemas.microsoft.com/office/drawing/2014/main" id="{0F3E484A-87B7-9C37-2ADD-7BB24E6551F4}"/>
              </a:ext>
            </a:extLst>
          </p:cNvPr>
          <p:cNvPicPr>
            <a:picLocks noChangeAspect="1"/>
          </p:cNvPicPr>
          <p:nvPr/>
        </p:nvPicPr>
        <p:blipFill>
          <a:blip r:embed="rId4"/>
          <a:stretch>
            <a:fillRect/>
          </a:stretch>
        </p:blipFill>
        <p:spPr>
          <a:xfrm>
            <a:off x="8892433" y="330045"/>
            <a:ext cx="2538499" cy="3997637"/>
          </a:xfrm>
          <a:prstGeom prst="rect">
            <a:avLst/>
          </a:prstGeom>
        </p:spPr>
      </p:pic>
      <p:cxnSp>
        <p:nvCxnSpPr>
          <p:cNvPr id="16" name="Straight Connector 15">
            <a:extLst>
              <a:ext uri="{FF2B5EF4-FFF2-40B4-BE49-F238E27FC236}">
                <a16:creationId xmlns:a16="http://schemas.microsoft.com/office/drawing/2014/main" id="{DAD2B705-4A9B-408D-AA80-4F41045E09D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6747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D88B6A5-7F84-B0E6-41E5-5CDE0A09E94A}"/>
              </a:ext>
            </a:extLst>
          </p:cNvPr>
          <p:cNvSpPr>
            <a:spLocks noGrp="1"/>
          </p:cNvSpPr>
          <p:nvPr>
            <p:ph type="title"/>
          </p:nvPr>
        </p:nvSpPr>
        <p:spPr/>
        <p:txBody>
          <a:bodyPr/>
          <a:lstStyle/>
          <a:p>
            <a:r>
              <a:rPr lang="nl-NL" dirty="0"/>
              <a:t>Mensvisie</a:t>
            </a:r>
          </a:p>
        </p:txBody>
      </p:sp>
      <p:sp>
        <p:nvSpPr>
          <p:cNvPr id="3" name="Tijdelijke aanduiding voor inhoud 2">
            <a:extLst>
              <a:ext uri="{FF2B5EF4-FFF2-40B4-BE49-F238E27FC236}">
                <a16:creationId xmlns:a16="http://schemas.microsoft.com/office/drawing/2014/main" id="{A222B47A-5209-C111-F3F9-B5F8FB464AF4}"/>
              </a:ext>
            </a:extLst>
          </p:cNvPr>
          <p:cNvSpPr>
            <a:spLocks noGrp="1"/>
          </p:cNvSpPr>
          <p:nvPr>
            <p:ph idx="1"/>
          </p:nvPr>
        </p:nvSpPr>
        <p:spPr/>
        <p:txBody>
          <a:bodyPr>
            <a:normAutofit/>
          </a:bodyPr>
          <a:lstStyle/>
          <a:p>
            <a:pPr marL="0" indent="0">
              <a:buNone/>
            </a:pPr>
            <a:r>
              <a:rPr lang="nl-NL" dirty="0"/>
              <a:t>De christelijke mensvisie: de mens is beeld van God en een éénheid van lichaam, ziel, geest, ratio, </a:t>
            </a:r>
            <a:r>
              <a:rPr lang="nl-NL" dirty="0" err="1"/>
              <a:t>psyche</a:t>
            </a:r>
            <a:r>
              <a:rPr lang="nl-NL" dirty="0"/>
              <a:t>. Een mens ís zijn lichaam. De uitdrukking ‘in het verkeerde lichaam zitten’ is dus een feitelijke onmogelijkheid. Bij transseksualiteit worden lichaam en geest (</a:t>
            </a:r>
            <a:r>
              <a:rPr lang="nl-NL" dirty="0" err="1"/>
              <a:t>psyche</a:t>
            </a:r>
            <a:r>
              <a:rPr lang="nl-NL" dirty="0"/>
              <a:t>) uit elkaar gehaald. Vervolgens wordt de </a:t>
            </a:r>
            <a:r>
              <a:rPr lang="nl-NL" dirty="0" err="1"/>
              <a:t>psyche</a:t>
            </a:r>
            <a:r>
              <a:rPr lang="nl-NL" dirty="0"/>
              <a:t> belangrijker gevonden dan het lichaam. Eeuwenlang was de ziel, daarna de ratio en nu de </a:t>
            </a:r>
            <a:r>
              <a:rPr lang="nl-NL" dirty="0" err="1"/>
              <a:t>psyche</a:t>
            </a:r>
            <a:r>
              <a:rPr lang="nl-NL" dirty="0"/>
              <a:t> belangrijker dan het lichaam. Dat is telkens de oude Griekse filosofie in een ander jasje. Het is herleefde gnostiek.</a:t>
            </a:r>
          </a:p>
        </p:txBody>
      </p:sp>
    </p:spTree>
    <p:extLst>
      <p:ext uri="{BB962C8B-B14F-4D97-AF65-F5344CB8AC3E}">
        <p14:creationId xmlns:p14="http://schemas.microsoft.com/office/powerpoint/2010/main" val="35373323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55DB49-3006-2BD6-2EEE-25DED31A551F}"/>
              </a:ext>
            </a:extLst>
          </p:cNvPr>
          <p:cNvSpPr>
            <a:spLocks noGrp="1"/>
          </p:cNvSpPr>
          <p:nvPr>
            <p:ph type="title"/>
          </p:nvPr>
        </p:nvSpPr>
        <p:spPr/>
        <p:txBody>
          <a:bodyPr/>
          <a:lstStyle/>
          <a:p>
            <a:r>
              <a:rPr lang="nl-NL" dirty="0"/>
              <a:t>Cultuur</a:t>
            </a:r>
          </a:p>
        </p:txBody>
      </p:sp>
      <p:sp>
        <p:nvSpPr>
          <p:cNvPr id="3" name="Tijdelijke aanduiding voor inhoud 2">
            <a:extLst>
              <a:ext uri="{FF2B5EF4-FFF2-40B4-BE49-F238E27FC236}">
                <a16:creationId xmlns:a16="http://schemas.microsoft.com/office/drawing/2014/main" id="{ED9EBF92-BA13-CBF1-40A4-3AEF5F1ECD10}"/>
              </a:ext>
            </a:extLst>
          </p:cNvPr>
          <p:cNvSpPr>
            <a:spLocks noGrp="1"/>
          </p:cNvSpPr>
          <p:nvPr>
            <p:ph idx="1"/>
          </p:nvPr>
        </p:nvSpPr>
        <p:spPr/>
        <p:txBody>
          <a:bodyPr/>
          <a:lstStyle/>
          <a:p>
            <a:r>
              <a:rPr lang="nl-NL" dirty="0"/>
              <a:t>Sinds de 19</a:t>
            </a:r>
            <a:r>
              <a:rPr lang="nl-NL" baseline="30000" dirty="0"/>
              <a:t>e</a:t>
            </a:r>
            <a:r>
              <a:rPr lang="nl-NL" dirty="0"/>
              <a:t> </a:t>
            </a:r>
            <a:r>
              <a:rPr lang="nl-NL" dirty="0" err="1"/>
              <a:t>eeuwse</a:t>
            </a:r>
            <a:r>
              <a:rPr lang="nl-NL" dirty="0"/>
              <a:t> Romantiek is het gevoel de norm: individuele zelfexpressie met name op seksueel gebied en nu ook wat gender betreft. Hindernissen moeten opgeruimd worden.</a:t>
            </a:r>
          </a:p>
          <a:p>
            <a:r>
              <a:rPr lang="nl-NL" dirty="0"/>
              <a:t>‘Gelijkheid’ is ook belangrijk. Ieder individu wil gelijk behandeld worden aan ieder ander en de overheid moet daarvoor wetten maken. Discriminatie mag niet meer.</a:t>
            </a:r>
          </a:p>
          <a:p>
            <a:r>
              <a:rPr lang="nl-NL" dirty="0"/>
              <a:t>Deze twee bewegingen samen scheppen rondom de transgenderthematiek een genderideologie.</a:t>
            </a:r>
          </a:p>
        </p:txBody>
      </p:sp>
    </p:spTree>
    <p:extLst>
      <p:ext uri="{BB962C8B-B14F-4D97-AF65-F5344CB8AC3E}">
        <p14:creationId xmlns:p14="http://schemas.microsoft.com/office/powerpoint/2010/main" val="6790151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DD737E-6F83-3C71-20F8-E5313EFAC29A}"/>
              </a:ext>
            </a:extLst>
          </p:cNvPr>
          <p:cNvSpPr>
            <a:spLocks noGrp="1"/>
          </p:cNvSpPr>
          <p:nvPr>
            <p:ph type="title"/>
          </p:nvPr>
        </p:nvSpPr>
        <p:spPr/>
        <p:txBody>
          <a:bodyPr/>
          <a:lstStyle/>
          <a:p>
            <a:r>
              <a:rPr lang="nl-NL" dirty="0"/>
              <a:t>Psychische problemen</a:t>
            </a:r>
          </a:p>
        </p:txBody>
      </p:sp>
      <p:sp>
        <p:nvSpPr>
          <p:cNvPr id="3" name="Tijdelijke aanduiding voor inhoud 2">
            <a:extLst>
              <a:ext uri="{FF2B5EF4-FFF2-40B4-BE49-F238E27FC236}">
                <a16:creationId xmlns:a16="http://schemas.microsoft.com/office/drawing/2014/main" id="{7041C9CE-4711-3461-9D15-B088AF95E0C6}"/>
              </a:ext>
            </a:extLst>
          </p:cNvPr>
          <p:cNvSpPr>
            <a:spLocks noGrp="1"/>
          </p:cNvSpPr>
          <p:nvPr>
            <p:ph idx="1"/>
          </p:nvPr>
        </p:nvSpPr>
        <p:spPr/>
        <p:txBody>
          <a:bodyPr/>
          <a:lstStyle/>
          <a:p>
            <a:r>
              <a:rPr lang="nl-NL" dirty="0"/>
              <a:t>De psychische problemen van transgenders zijn écht. Al vanaf jonge leeftijd kan er sprake zijn van genderdysforie, inclusief schaamte, depressies, eenzaamheid, afwijzing, stigmatisering, discriminatie, suïcidaliteit. Maar</a:t>
            </a:r>
          </a:p>
          <a:p>
            <a:pPr lvl="1"/>
            <a:r>
              <a:rPr lang="nl-NL" dirty="0"/>
              <a:t>Onduidelijk blijft wat ‘nature’ en wat ‘nurture’ is, dus ook wat oorzaak of gevolg van genderdysforie is.</a:t>
            </a:r>
          </a:p>
          <a:p>
            <a:pPr lvl="1"/>
            <a:r>
              <a:rPr lang="nl-NL" dirty="0"/>
              <a:t>Onduidelijk blijft wat de koppeling is aan normale identiteitsproblemen of aan andere psychische problemen van adolescenten.</a:t>
            </a:r>
          </a:p>
          <a:p>
            <a:pPr lvl="1"/>
            <a:r>
              <a:rPr lang="nl-NL" dirty="0"/>
              <a:t>Ook na de transitie kunnen transmannen en -vrouwen psychische problemen ervaren. De sociale problemen erna zijn groter voor transvrouwen dan voor transmannen.</a:t>
            </a:r>
          </a:p>
          <a:p>
            <a:pPr lvl="1"/>
            <a:endParaRPr lang="nl-NL" dirty="0"/>
          </a:p>
        </p:txBody>
      </p:sp>
    </p:spTree>
    <p:extLst>
      <p:ext uri="{BB962C8B-B14F-4D97-AF65-F5344CB8AC3E}">
        <p14:creationId xmlns:p14="http://schemas.microsoft.com/office/powerpoint/2010/main" val="14735760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0427AA4-A625-91A2-90BE-A9D88191623F}"/>
              </a:ext>
            </a:extLst>
          </p:cNvPr>
          <p:cNvSpPr>
            <a:spLocks noGrp="1"/>
          </p:cNvSpPr>
          <p:nvPr>
            <p:ph type="title"/>
          </p:nvPr>
        </p:nvSpPr>
        <p:spPr/>
        <p:txBody>
          <a:bodyPr/>
          <a:lstStyle/>
          <a:p>
            <a:r>
              <a:rPr lang="nl-NL" dirty="0"/>
              <a:t>Druk</a:t>
            </a:r>
          </a:p>
        </p:txBody>
      </p:sp>
      <p:sp>
        <p:nvSpPr>
          <p:cNvPr id="3" name="Tijdelijke aanduiding voor inhoud 2">
            <a:extLst>
              <a:ext uri="{FF2B5EF4-FFF2-40B4-BE49-F238E27FC236}">
                <a16:creationId xmlns:a16="http://schemas.microsoft.com/office/drawing/2014/main" id="{C8E5F3CB-B60B-A327-575F-4F3F3DD1C5D3}"/>
              </a:ext>
            </a:extLst>
          </p:cNvPr>
          <p:cNvSpPr>
            <a:spLocks noGrp="1"/>
          </p:cNvSpPr>
          <p:nvPr>
            <p:ph idx="1"/>
          </p:nvPr>
        </p:nvSpPr>
        <p:spPr/>
        <p:txBody>
          <a:bodyPr/>
          <a:lstStyle/>
          <a:p>
            <a:r>
              <a:rPr lang="nl-NL" dirty="0"/>
              <a:t>Mensen met genderdysforie staan onder druk om van geslacht te veranderen</a:t>
            </a:r>
          </a:p>
          <a:p>
            <a:pPr lvl="1"/>
            <a:r>
              <a:rPr lang="nl-NL" dirty="0"/>
              <a:t>Druk van binnenuit vanwege de ervaren psychische problemen.</a:t>
            </a:r>
          </a:p>
          <a:p>
            <a:pPr lvl="1"/>
            <a:r>
              <a:rPr lang="nl-NL" dirty="0"/>
              <a:t>Druk vanuit de samenleving</a:t>
            </a:r>
          </a:p>
          <a:p>
            <a:pPr lvl="2"/>
            <a:r>
              <a:rPr lang="nl-NL" dirty="0"/>
              <a:t>Er wordt juichend gesproken over geslachtsverandering (ook in kerken)</a:t>
            </a:r>
          </a:p>
          <a:p>
            <a:pPr lvl="2"/>
            <a:r>
              <a:rPr lang="nl-NL" dirty="0"/>
              <a:t>‘Kunnen’ legt een bijna morele druk op iemand en wordt dan ‘moeten’. Als je van geslacht kunt veranderen en dat niet doet, ben je immers je eigen geluk aan het verstoren.</a:t>
            </a:r>
          </a:p>
        </p:txBody>
      </p:sp>
    </p:spTree>
    <p:extLst>
      <p:ext uri="{BB962C8B-B14F-4D97-AF65-F5344CB8AC3E}">
        <p14:creationId xmlns:p14="http://schemas.microsoft.com/office/powerpoint/2010/main" val="18977367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CDB71BB-DBF6-BBB1-0D39-C54FE80096AC}"/>
              </a:ext>
            </a:extLst>
          </p:cNvPr>
          <p:cNvSpPr>
            <a:spLocks noGrp="1"/>
          </p:cNvSpPr>
          <p:nvPr>
            <p:ph type="title"/>
          </p:nvPr>
        </p:nvSpPr>
        <p:spPr/>
        <p:txBody>
          <a:bodyPr/>
          <a:lstStyle/>
          <a:p>
            <a:r>
              <a:rPr lang="nl-NL" dirty="0"/>
              <a:t>Twee mogelijkheden</a:t>
            </a:r>
          </a:p>
        </p:txBody>
      </p:sp>
      <p:sp>
        <p:nvSpPr>
          <p:cNvPr id="3" name="Tijdelijke aanduiding voor inhoud 2">
            <a:extLst>
              <a:ext uri="{FF2B5EF4-FFF2-40B4-BE49-F238E27FC236}">
                <a16:creationId xmlns:a16="http://schemas.microsoft.com/office/drawing/2014/main" id="{D7497D65-4DF8-C949-28EB-85286459C528}"/>
              </a:ext>
            </a:extLst>
          </p:cNvPr>
          <p:cNvSpPr>
            <a:spLocks noGrp="1"/>
          </p:cNvSpPr>
          <p:nvPr>
            <p:ph idx="1"/>
          </p:nvPr>
        </p:nvSpPr>
        <p:spPr/>
        <p:txBody>
          <a:bodyPr/>
          <a:lstStyle/>
          <a:p>
            <a:pPr marL="0" indent="0">
              <a:buNone/>
            </a:pPr>
            <a:r>
              <a:rPr lang="nl-NL" dirty="0"/>
              <a:t>Iemand heeft genderdysforie. Er zijn twee benaderingen mogelijk: </a:t>
            </a:r>
          </a:p>
          <a:p>
            <a:r>
              <a:rPr lang="nl-NL" dirty="0"/>
              <a:t>Proberen de </a:t>
            </a:r>
            <a:r>
              <a:rPr lang="nl-NL" dirty="0" err="1"/>
              <a:t>psyche</a:t>
            </a:r>
            <a:r>
              <a:rPr lang="nl-NL" dirty="0"/>
              <a:t>, de beleving, aan te passen aan het biologische geslacht. Dit was vroeger altijd het doel.</a:t>
            </a:r>
          </a:p>
          <a:p>
            <a:r>
              <a:rPr lang="nl-NL" dirty="0"/>
              <a:t>Of medisch-lichamelijk, het lichaam aanpassen aan de </a:t>
            </a:r>
            <a:r>
              <a:rPr lang="nl-NL" dirty="0" err="1"/>
              <a:t>psyche</a:t>
            </a:r>
            <a:r>
              <a:rPr lang="nl-NL" dirty="0"/>
              <a:t>. Dat is nog niet zo heel lang mogelijk. Het biologisch geslacht verandert nooit maar het beleefde geslacht verandert. De notitie in identiteitspapieren verandert.</a:t>
            </a:r>
          </a:p>
          <a:p>
            <a:endParaRPr lang="nl-NL" dirty="0"/>
          </a:p>
        </p:txBody>
      </p:sp>
    </p:spTree>
    <p:extLst>
      <p:ext uri="{BB962C8B-B14F-4D97-AF65-F5344CB8AC3E}">
        <p14:creationId xmlns:p14="http://schemas.microsoft.com/office/powerpoint/2010/main" val="9991358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C7CC91-40C8-A782-F7FA-1CD5655E25F1}"/>
              </a:ext>
            </a:extLst>
          </p:cNvPr>
          <p:cNvSpPr>
            <a:spLocks noGrp="1"/>
          </p:cNvSpPr>
          <p:nvPr>
            <p:ph type="title"/>
          </p:nvPr>
        </p:nvSpPr>
        <p:spPr/>
        <p:txBody>
          <a:bodyPr/>
          <a:lstStyle/>
          <a:p>
            <a:r>
              <a:rPr lang="nl-NL" dirty="0"/>
              <a:t>Mág geslachtsverandering?</a:t>
            </a:r>
          </a:p>
        </p:txBody>
      </p:sp>
      <p:sp>
        <p:nvSpPr>
          <p:cNvPr id="3" name="Tijdelijke aanduiding voor inhoud 2">
            <a:extLst>
              <a:ext uri="{FF2B5EF4-FFF2-40B4-BE49-F238E27FC236}">
                <a16:creationId xmlns:a16="http://schemas.microsoft.com/office/drawing/2014/main" id="{DD4CF27B-4268-3476-704F-BCC18203BB61}"/>
              </a:ext>
            </a:extLst>
          </p:cNvPr>
          <p:cNvSpPr>
            <a:spLocks noGrp="1"/>
          </p:cNvSpPr>
          <p:nvPr>
            <p:ph idx="1"/>
          </p:nvPr>
        </p:nvSpPr>
        <p:spPr/>
        <p:txBody>
          <a:bodyPr>
            <a:normAutofit/>
          </a:bodyPr>
          <a:lstStyle/>
          <a:p>
            <a:r>
              <a:rPr lang="nl-NL" b="1" dirty="0"/>
              <a:t>Plichtethici</a:t>
            </a:r>
            <a:r>
              <a:rPr lang="nl-NL" dirty="0"/>
              <a:t> beroepen zich op bijbel en op de natuur; God heeft de mens bedoeld als man en vrouw. Dat gaat ook op in individuele gevallen. ‘God heeft jóu zó bedoeld!’ Dus probeer te leven met de doorn in het vlees. </a:t>
            </a:r>
          </a:p>
          <a:p>
            <a:r>
              <a:rPr lang="nl-NL" b="1" dirty="0"/>
              <a:t>Doelethici</a:t>
            </a:r>
            <a:r>
              <a:rPr lang="nl-NL" dirty="0"/>
              <a:t> willen bereiken dat mensen zo gelukkig mogelijk worden met of zonder transitie (dus meestal mét). </a:t>
            </a:r>
          </a:p>
          <a:p>
            <a:r>
              <a:rPr lang="nl-NL" b="1" dirty="0"/>
              <a:t>Deugdethici</a:t>
            </a:r>
            <a:r>
              <a:rPr lang="nl-NL" dirty="0"/>
              <a:t> zoeken naar een deugdzame oplossing (met aandacht voor liefde, zelfzorg, trouw, geduld, verantwoordelijkheid, respect en dergelijke). Ze willen ook zo goed mogelijk de omgeving betrekken bij een eventueel veranderingsproces.  </a:t>
            </a:r>
          </a:p>
        </p:txBody>
      </p:sp>
    </p:spTree>
    <p:extLst>
      <p:ext uri="{BB962C8B-B14F-4D97-AF65-F5344CB8AC3E}">
        <p14:creationId xmlns:p14="http://schemas.microsoft.com/office/powerpoint/2010/main" val="7468523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610E47-5F1F-1CED-36FC-770FE74D9E67}"/>
              </a:ext>
            </a:extLst>
          </p:cNvPr>
          <p:cNvSpPr>
            <a:spLocks noGrp="1"/>
          </p:cNvSpPr>
          <p:nvPr>
            <p:ph type="title"/>
          </p:nvPr>
        </p:nvSpPr>
        <p:spPr/>
        <p:txBody>
          <a:bodyPr/>
          <a:lstStyle/>
          <a:p>
            <a:r>
              <a:rPr lang="nl-NL" dirty="0"/>
              <a:t>Tussenpositie</a:t>
            </a:r>
          </a:p>
        </p:txBody>
      </p:sp>
      <p:sp>
        <p:nvSpPr>
          <p:cNvPr id="3" name="Tijdelijke aanduiding voor inhoud 2">
            <a:extLst>
              <a:ext uri="{FF2B5EF4-FFF2-40B4-BE49-F238E27FC236}">
                <a16:creationId xmlns:a16="http://schemas.microsoft.com/office/drawing/2014/main" id="{9A6FA122-CF21-C219-7568-C91510E5B8B2}"/>
              </a:ext>
            </a:extLst>
          </p:cNvPr>
          <p:cNvSpPr>
            <a:spLocks noGrp="1"/>
          </p:cNvSpPr>
          <p:nvPr>
            <p:ph idx="1"/>
          </p:nvPr>
        </p:nvSpPr>
        <p:spPr/>
        <p:txBody>
          <a:bodyPr/>
          <a:lstStyle/>
          <a:p>
            <a:r>
              <a:rPr lang="nl-NL" dirty="0"/>
              <a:t>Iets wat is, hoeft niet altijd zo te blijven (is-</a:t>
            </a:r>
            <a:r>
              <a:rPr lang="nl-NL" dirty="0" err="1"/>
              <a:t>ought</a:t>
            </a:r>
            <a:r>
              <a:rPr lang="nl-NL" dirty="0"/>
              <a:t> kwestie).</a:t>
            </a:r>
          </a:p>
          <a:p>
            <a:r>
              <a:rPr lang="nl-NL" dirty="0"/>
              <a:t>Als iemand met genderdysforie de vraag stelt ’mag ik mijn geslacht veranderen?’ overweeg dan eerst een zacht nee. Als iemand persisteert in de dysforie en de psychische problemen, stap dan over op een zacht ja.</a:t>
            </a:r>
          </a:p>
          <a:p>
            <a:r>
              <a:rPr lang="nl-NL" dirty="0"/>
              <a:t>Houd plicht-, doel- en deugdethiek dus bij elkaar.</a:t>
            </a:r>
          </a:p>
          <a:p>
            <a:endParaRPr lang="nl-NL" dirty="0"/>
          </a:p>
        </p:txBody>
      </p:sp>
    </p:spTree>
    <p:extLst>
      <p:ext uri="{BB962C8B-B14F-4D97-AF65-F5344CB8AC3E}">
        <p14:creationId xmlns:p14="http://schemas.microsoft.com/office/powerpoint/2010/main" val="9252954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89BFE82-7D4D-B9BE-8E99-07DE418D2E9D}"/>
              </a:ext>
            </a:extLst>
          </p:cNvPr>
          <p:cNvSpPr>
            <a:spLocks noGrp="1"/>
          </p:cNvSpPr>
          <p:nvPr>
            <p:ph type="title"/>
          </p:nvPr>
        </p:nvSpPr>
        <p:spPr/>
        <p:txBody>
          <a:bodyPr/>
          <a:lstStyle/>
          <a:p>
            <a:r>
              <a:rPr lang="nl-NL" dirty="0"/>
              <a:t>Pastoraat</a:t>
            </a:r>
          </a:p>
        </p:txBody>
      </p:sp>
      <p:sp>
        <p:nvSpPr>
          <p:cNvPr id="3" name="Tijdelijke aanduiding voor inhoud 2">
            <a:extLst>
              <a:ext uri="{FF2B5EF4-FFF2-40B4-BE49-F238E27FC236}">
                <a16:creationId xmlns:a16="http://schemas.microsoft.com/office/drawing/2014/main" id="{1F205D94-D5F3-0938-155C-B3C92109EF00}"/>
              </a:ext>
            </a:extLst>
          </p:cNvPr>
          <p:cNvSpPr>
            <a:spLocks noGrp="1"/>
          </p:cNvSpPr>
          <p:nvPr>
            <p:ph idx="1"/>
          </p:nvPr>
        </p:nvSpPr>
        <p:spPr/>
        <p:txBody>
          <a:bodyPr>
            <a:normAutofit/>
          </a:bodyPr>
          <a:lstStyle/>
          <a:p>
            <a:r>
              <a:rPr lang="nl-NL" dirty="0"/>
              <a:t>Wees niet bang voor de genderthematiek, sta open voor iedere </a:t>
            </a:r>
            <a:r>
              <a:rPr lang="nl-NL" dirty="0" err="1"/>
              <a:t>pastorant</a:t>
            </a:r>
            <a:r>
              <a:rPr lang="nl-NL" dirty="0"/>
              <a:t>. Bied geloofshulp als levenshulp. </a:t>
            </a:r>
          </a:p>
          <a:p>
            <a:r>
              <a:rPr lang="nl-NL" dirty="0"/>
              <a:t>Geef aandacht aan feiten-gevoelens-levensbeschouwing-spiritualiteit.</a:t>
            </a:r>
          </a:p>
          <a:p>
            <a:r>
              <a:rPr lang="nl-NL" dirty="0"/>
              <a:t>Zet in op zelfaanvaarding vanuit Gods perspectief (‘</a:t>
            </a:r>
            <a:r>
              <a:rPr lang="nl-NL" dirty="0" err="1"/>
              <a:t>dasein</a:t>
            </a:r>
            <a:r>
              <a:rPr lang="nl-NL" dirty="0"/>
              <a:t>’ en ‘</a:t>
            </a:r>
            <a:r>
              <a:rPr lang="nl-NL" dirty="0" err="1"/>
              <a:t>sosein</a:t>
            </a:r>
            <a:r>
              <a:rPr lang="nl-NL" dirty="0"/>
              <a:t>’) Een eventuele transitie met de gedachte dat iemand daarna zichzelf kan aanvaarden schept nieuwe onzekerheid.</a:t>
            </a:r>
          </a:p>
          <a:p>
            <a:r>
              <a:rPr lang="nl-NL" dirty="0"/>
              <a:t>Versterk iemands weerbaarheid in zijn eigen leefomgeving (samenleving, kerk).</a:t>
            </a:r>
          </a:p>
          <a:p>
            <a:endParaRPr lang="nl-NL" dirty="0"/>
          </a:p>
        </p:txBody>
      </p:sp>
    </p:spTree>
    <p:extLst>
      <p:ext uri="{BB962C8B-B14F-4D97-AF65-F5344CB8AC3E}">
        <p14:creationId xmlns:p14="http://schemas.microsoft.com/office/powerpoint/2010/main" val="21011083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7EC025-08C3-EAD4-FC16-F10AB48F8114}"/>
              </a:ext>
            </a:extLst>
          </p:cNvPr>
          <p:cNvSpPr>
            <a:spLocks noGrp="1"/>
          </p:cNvSpPr>
          <p:nvPr>
            <p:ph type="title"/>
          </p:nvPr>
        </p:nvSpPr>
        <p:spPr/>
        <p:txBody>
          <a:bodyPr/>
          <a:lstStyle/>
          <a:p>
            <a:r>
              <a:rPr lang="nl-NL" dirty="0"/>
              <a:t>Familie</a:t>
            </a:r>
          </a:p>
        </p:txBody>
      </p:sp>
      <p:sp>
        <p:nvSpPr>
          <p:cNvPr id="3" name="Tijdelijke aanduiding voor inhoud 2">
            <a:extLst>
              <a:ext uri="{FF2B5EF4-FFF2-40B4-BE49-F238E27FC236}">
                <a16:creationId xmlns:a16="http://schemas.microsoft.com/office/drawing/2014/main" id="{7C26D890-B025-FFF6-3D29-1F7BB4030E70}"/>
              </a:ext>
            </a:extLst>
          </p:cNvPr>
          <p:cNvSpPr>
            <a:spLocks noGrp="1"/>
          </p:cNvSpPr>
          <p:nvPr>
            <p:ph idx="1"/>
          </p:nvPr>
        </p:nvSpPr>
        <p:spPr/>
        <p:txBody>
          <a:bodyPr/>
          <a:lstStyle/>
          <a:p>
            <a:r>
              <a:rPr lang="nl-NL" dirty="0"/>
              <a:t>Begeleid iemand met genderdysforie EN zijn familie pastoraal-moreel. Vóór en ná een eventuele transitie.</a:t>
            </a:r>
          </a:p>
          <a:p>
            <a:r>
              <a:rPr lang="nl-NL" dirty="0"/>
              <a:t>Buiten de kerken zijn familieleden (ouders) soms sneller dan een jongere zelf om over </a:t>
            </a:r>
            <a:r>
              <a:rPr lang="nl-NL" dirty="0" err="1"/>
              <a:t>genderindentiteit</a:t>
            </a:r>
            <a:r>
              <a:rPr lang="nl-NL" dirty="0"/>
              <a:t> na te denken. In kerken zie je dat de familie meestal achterloopt op de ontwikkeling van de transgender. Ook de gemeente loopt meestal achter.</a:t>
            </a:r>
          </a:p>
          <a:p>
            <a:r>
              <a:rPr lang="nl-NL" dirty="0"/>
              <a:t>Transgenders worden soms door familieleden afgewezen.</a:t>
            </a:r>
          </a:p>
          <a:p>
            <a:r>
              <a:rPr lang="nl-NL" dirty="0"/>
              <a:t>Wees altijd meerzijdig loyaal als pastor.</a:t>
            </a:r>
          </a:p>
        </p:txBody>
      </p:sp>
    </p:spTree>
    <p:extLst>
      <p:ext uri="{BB962C8B-B14F-4D97-AF65-F5344CB8AC3E}">
        <p14:creationId xmlns:p14="http://schemas.microsoft.com/office/powerpoint/2010/main" val="3558122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831A587-9FB6-E66F-2DF4-F18548A44806}"/>
              </a:ext>
            </a:extLst>
          </p:cNvPr>
          <p:cNvSpPr>
            <a:spLocks noGrp="1"/>
          </p:cNvSpPr>
          <p:nvPr>
            <p:ph type="title"/>
          </p:nvPr>
        </p:nvSpPr>
        <p:spPr/>
        <p:txBody>
          <a:bodyPr/>
          <a:lstStyle/>
          <a:p>
            <a:r>
              <a:rPr lang="nl-NL" dirty="0"/>
              <a:t>Liturgie voor transgenders</a:t>
            </a:r>
          </a:p>
        </p:txBody>
      </p:sp>
      <p:sp>
        <p:nvSpPr>
          <p:cNvPr id="3" name="Tijdelijke aanduiding voor inhoud 2">
            <a:extLst>
              <a:ext uri="{FF2B5EF4-FFF2-40B4-BE49-F238E27FC236}">
                <a16:creationId xmlns:a16="http://schemas.microsoft.com/office/drawing/2014/main" id="{279E7B81-FAE4-E1FB-994C-1EB4380B2821}"/>
              </a:ext>
            </a:extLst>
          </p:cNvPr>
          <p:cNvSpPr>
            <a:spLocks noGrp="1"/>
          </p:cNvSpPr>
          <p:nvPr>
            <p:ph idx="1"/>
          </p:nvPr>
        </p:nvSpPr>
        <p:spPr/>
        <p:txBody>
          <a:bodyPr/>
          <a:lstStyle/>
          <a:p>
            <a:r>
              <a:rPr lang="nl-NL" dirty="0"/>
              <a:t>Sommige kerkelijke gemeentes (PKN) in Nederland bieden een liturgie aan voor transgenders om de verandering van geslacht en de hernieuwing van hun naam te zegenen en te vieren. De Engelse kerk heeft dit tot nu toe afgewezen.</a:t>
            </a:r>
          </a:p>
          <a:p>
            <a:r>
              <a:rPr lang="nl-NL" dirty="0"/>
              <a:t>Deze vorm van een </a:t>
            </a:r>
            <a:r>
              <a:rPr lang="nl-NL" dirty="0" err="1"/>
              <a:t>inclusiviteit</a:t>
            </a:r>
            <a:r>
              <a:rPr lang="nl-NL" dirty="0"/>
              <a:t> is voor de ene kerkganger een hoogtepunt maar bij de andere kerkganger roept het vervreemding op.</a:t>
            </a:r>
          </a:p>
          <a:p>
            <a:endParaRPr lang="nl-NL" dirty="0"/>
          </a:p>
          <a:p>
            <a:r>
              <a:rPr lang="nl-NL" dirty="0">
                <a:hlinkClick r:id="rId2"/>
              </a:rPr>
              <a:t>https://ikkenje.nl/actueel/liturgie-transgenders/</a:t>
            </a:r>
            <a:endParaRPr lang="nl-NL" dirty="0"/>
          </a:p>
          <a:p>
            <a:endParaRPr lang="nl-NL" dirty="0"/>
          </a:p>
        </p:txBody>
      </p:sp>
    </p:spTree>
    <p:extLst>
      <p:ext uri="{BB962C8B-B14F-4D97-AF65-F5344CB8AC3E}">
        <p14:creationId xmlns:p14="http://schemas.microsoft.com/office/powerpoint/2010/main" val="31876924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2FF9A9-F36A-D71C-08FD-8B0BC47EE0D5}"/>
              </a:ext>
            </a:extLst>
          </p:cNvPr>
          <p:cNvSpPr>
            <a:spLocks noGrp="1"/>
          </p:cNvSpPr>
          <p:nvPr>
            <p:ph type="title"/>
          </p:nvPr>
        </p:nvSpPr>
        <p:spPr/>
        <p:txBody>
          <a:bodyPr/>
          <a:lstStyle/>
          <a:p>
            <a:r>
              <a:rPr lang="nl-NL" dirty="0"/>
              <a:t>Waar sta je zelf als voorganger?</a:t>
            </a:r>
          </a:p>
        </p:txBody>
      </p:sp>
      <p:sp>
        <p:nvSpPr>
          <p:cNvPr id="3" name="Tijdelijke aanduiding voor inhoud 2">
            <a:extLst>
              <a:ext uri="{FF2B5EF4-FFF2-40B4-BE49-F238E27FC236}">
                <a16:creationId xmlns:a16="http://schemas.microsoft.com/office/drawing/2014/main" id="{B3B72C80-5C1C-B78C-865A-ACD815158741}"/>
              </a:ext>
            </a:extLst>
          </p:cNvPr>
          <p:cNvSpPr>
            <a:spLocks noGrp="1"/>
          </p:cNvSpPr>
          <p:nvPr>
            <p:ph idx="1"/>
          </p:nvPr>
        </p:nvSpPr>
        <p:spPr/>
        <p:txBody>
          <a:bodyPr>
            <a:normAutofit fontScale="92500"/>
          </a:bodyPr>
          <a:lstStyle/>
          <a:p>
            <a:r>
              <a:rPr lang="nl-NL" dirty="0"/>
              <a:t>Een transgender vraagt: ‘Zou u in een kerkdienst een liturgisch onderdeel willen invoegen, waarin ik mijn geslachtsverandering en naamsverandering mag vieren?’</a:t>
            </a:r>
          </a:p>
          <a:p>
            <a:pPr lvl="1"/>
            <a:r>
              <a:rPr lang="nl-NL" dirty="0"/>
              <a:t>Zou jij dat zelf willen doen? Waarom wel of waarom niet?</a:t>
            </a:r>
          </a:p>
          <a:p>
            <a:pPr lvl="1"/>
            <a:r>
              <a:rPr lang="nl-NL" dirty="0"/>
              <a:t>Zou het in jouw gemeente kunnen? Zo nee, zou jij het bespreekbaar maken?</a:t>
            </a:r>
          </a:p>
          <a:p>
            <a:pPr lvl="1"/>
            <a:r>
              <a:rPr lang="nl-NL" dirty="0"/>
              <a:t>Hoe houd je rekening met de gevoelens van familieleden (ouders!) die het verdrietig vinden dat iemand zijn of haar doopnaam ‘teruggeeft’ aan God?</a:t>
            </a:r>
          </a:p>
          <a:p>
            <a:pPr lvl="1"/>
            <a:r>
              <a:rPr lang="nl-NL" dirty="0"/>
              <a:t>Als je meewerkt, hoe zou jij aan zo’n liturgisch onderdeel vorm kunnen geven? (Er is misschien ook een mogelijkheid om het in de thuissituatie uit te voeren.)</a:t>
            </a:r>
          </a:p>
          <a:p>
            <a:pPr lvl="1"/>
            <a:endParaRPr lang="nl-NL" dirty="0"/>
          </a:p>
          <a:p>
            <a:pPr lvl="1"/>
            <a:r>
              <a:rPr lang="nl-NL" dirty="0"/>
              <a:t>Zie Cas </a:t>
            </a:r>
            <a:r>
              <a:rPr lang="nl-NL" dirty="0" err="1"/>
              <a:t>Wepener</a:t>
            </a:r>
            <a:r>
              <a:rPr lang="nl-NL" dirty="0"/>
              <a:t> e.a. ‘</a:t>
            </a:r>
            <a:r>
              <a:rPr lang="nl-NL" i="1" dirty="0" err="1"/>
              <a:t>Ongekaart</a:t>
            </a:r>
            <a:r>
              <a:rPr lang="nl-NL" dirty="0"/>
              <a:t>’ (een Afrikaans boek over nieuwe christelijke rituelen in overgangssituaties, bijv. bij echtscheiding en geslachtsverandering)</a:t>
            </a:r>
          </a:p>
        </p:txBody>
      </p:sp>
    </p:spTree>
    <p:extLst>
      <p:ext uri="{BB962C8B-B14F-4D97-AF65-F5344CB8AC3E}">
        <p14:creationId xmlns:p14="http://schemas.microsoft.com/office/powerpoint/2010/main" val="6786636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14E22531-9AC2-A31C-4F19-B6234081FC84}"/>
              </a:ext>
            </a:extLst>
          </p:cNvPr>
          <p:cNvPicPr>
            <a:picLocks noChangeAspect="1"/>
          </p:cNvPicPr>
          <p:nvPr/>
        </p:nvPicPr>
        <p:blipFill>
          <a:blip r:embed="rId2"/>
          <a:stretch>
            <a:fillRect/>
          </a:stretch>
        </p:blipFill>
        <p:spPr>
          <a:xfrm>
            <a:off x="3766036" y="0"/>
            <a:ext cx="4831377" cy="6858000"/>
          </a:xfrm>
          <a:prstGeom prst="rect">
            <a:avLst/>
          </a:prstGeom>
        </p:spPr>
      </p:pic>
    </p:spTree>
    <p:extLst>
      <p:ext uri="{BB962C8B-B14F-4D97-AF65-F5344CB8AC3E}">
        <p14:creationId xmlns:p14="http://schemas.microsoft.com/office/powerpoint/2010/main" val="31958785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6">
            <a:extLst>
              <a:ext uri="{FF2B5EF4-FFF2-40B4-BE49-F238E27FC236}">
                <a16:creationId xmlns:a16="http://schemas.microsoft.com/office/drawing/2014/main" id="{82A5F716-98EF-42EF-A471-87C6DFDCC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sp>
        <p:nvSpPr>
          <p:cNvPr id="19" name="Freeform: Shape 18">
            <a:extLst>
              <a:ext uri="{FF2B5EF4-FFF2-40B4-BE49-F238E27FC236}">
                <a16:creationId xmlns:a16="http://schemas.microsoft.com/office/drawing/2014/main" id="{B87687D8-4EF1-4EF2-BF7E-74BB4A3D1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30093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2" name="Afbeelding 1">
            <a:extLst>
              <a:ext uri="{FF2B5EF4-FFF2-40B4-BE49-F238E27FC236}">
                <a16:creationId xmlns:a16="http://schemas.microsoft.com/office/drawing/2014/main" id="{8FA409F4-95DE-1AEE-9B70-EC3C53CFE4FC}"/>
              </a:ext>
            </a:extLst>
          </p:cNvPr>
          <p:cNvPicPr>
            <a:picLocks noChangeAspect="1"/>
          </p:cNvPicPr>
          <p:nvPr/>
        </p:nvPicPr>
        <p:blipFill rotWithShape="1">
          <a:blip r:embed="rId2"/>
          <a:srcRect l="2668" r="-2" b="-2"/>
          <a:stretch/>
        </p:blipFill>
        <p:spPr>
          <a:xfrm>
            <a:off x="3608034" y="1201522"/>
            <a:ext cx="5158555" cy="3550987"/>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val="36674123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44589C5-D418-DF62-3AD0-5FB523EE712D}"/>
              </a:ext>
            </a:extLst>
          </p:cNvPr>
          <p:cNvSpPr>
            <a:spLocks noGrp="1"/>
          </p:cNvSpPr>
          <p:nvPr>
            <p:ph type="title"/>
          </p:nvPr>
        </p:nvSpPr>
        <p:spPr/>
        <p:txBody>
          <a:bodyPr/>
          <a:lstStyle/>
          <a:p>
            <a:r>
              <a:rPr lang="nl-NL" dirty="0"/>
              <a:t>Genderideologie</a:t>
            </a:r>
          </a:p>
        </p:txBody>
      </p:sp>
      <p:sp>
        <p:nvSpPr>
          <p:cNvPr id="3" name="Tijdelijke aanduiding voor inhoud 2">
            <a:extLst>
              <a:ext uri="{FF2B5EF4-FFF2-40B4-BE49-F238E27FC236}">
                <a16:creationId xmlns:a16="http://schemas.microsoft.com/office/drawing/2014/main" id="{1D650F47-25D6-A6EE-00B9-5A453A80F4EF}"/>
              </a:ext>
            </a:extLst>
          </p:cNvPr>
          <p:cNvSpPr>
            <a:spLocks noGrp="1"/>
          </p:cNvSpPr>
          <p:nvPr>
            <p:ph idx="1"/>
          </p:nvPr>
        </p:nvSpPr>
        <p:spPr/>
        <p:txBody>
          <a:bodyPr/>
          <a:lstStyle/>
          <a:p>
            <a:r>
              <a:rPr lang="nl-NL" dirty="0"/>
              <a:t>De genderideologie wil méér dan transgenders helpen. Alle verschil in gender tussen mannen en vrouwen moet uitgewist worden. (In de opvoeding, in winkels, in toiletten, in taalgebruik etc.) We moeten allemaal ‘</a:t>
            </a:r>
            <a:r>
              <a:rPr lang="nl-NL" err="1"/>
              <a:t>inclusief</a:t>
            </a:r>
            <a:r>
              <a:rPr lang="nl-NL"/>
              <a:t>’ denken </a:t>
            </a:r>
            <a:r>
              <a:rPr lang="nl-NL" dirty="0"/>
              <a:t>en spreken.</a:t>
            </a:r>
          </a:p>
          <a:p>
            <a:r>
              <a:rPr lang="nl-NL" dirty="0"/>
              <a:t>Mensen mogen, zonder tussenkomst van artsen of zonder toestemming van de overheid, van geslacht veranderen (al op jonge leeftijd).</a:t>
            </a:r>
          </a:p>
          <a:p>
            <a:r>
              <a:rPr lang="nl-NL" dirty="0"/>
              <a:t>Alles is een eigen keuze: partner(s), seksuele geaardheid (homo-hetero) en nu ook het eigen geslacht.</a:t>
            </a:r>
          </a:p>
          <a:p>
            <a:endParaRPr lang="nl-NL" dirty="0"/>
          </a:p>
        </p:txBody>
      </p:sp>
    </p:spTree>
    <p:extLst>
      <p:ext uri="{BB962C8B-B14F-4D97-AF65-F5344CB8AC3E}">
        <p14:creationId xmlns:p14="http://schemas.microsoft.com/office/powerpoint/2010/main" val="7746158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2C2C5B8-2A4D-7E4F-8119-92BA37C0237D}"/>
              </a:ext>
            </a:extLst>
          </p:cNvPr>
          <p:cNvSpPr>
            <a:spLocks noGrp="1"/>
          </p:cNvSpPr>
          <p:nvPr>
            <p:ph type="title"/>
          </p:nvPr>
        </p:nvSpPr>
        <p:spPr/>
        <p:txBody>
          <a:bodyPr/>
          <a:lstStyle/>
          <a:p>
            <a:r>
              <a:rPr lang="nl-NL" dirty="0"/>
              <a:t>Verzet</a:t>
            </a:r>
          </a:p>
        </p:txBody>
      </p:sp>
      <p:sp>
        <p:nvSpPr>
          <p:cNvPr id="3" name="Tijdelijke aanduiding voor inhoud 2">
            <a:extLst>
              <a:ext uri="{FF2B5EF4-FFF2-40B4-BE49-F238E27FC236}">
                <a16:creationId xmlns:a16="http://schemas.microsoft.com/office/drawing/2014/main" id="{B68E5B88-4D10-BE5A-9C9E-C338B69F7F7E}"/>
              </a:ext>
            </a:extLst>
          </p:cNvPr>
          <p:cNvSpPr>
            <a:spLocks noGrp="1"/>
          </p:cNvSpPr>
          <p:nvPr>
            <p:ph idx="1"/>
          </p:nvPr>
        </p:nvSpPr>
        <p:spPr/>
        <p:txBody>
          <a:bodyPr/>
          <a:lstStyle/>
          <a:p>
            <a:r>
              <a:rPr lang="nl-NL" dirty="0"/>
              <a:t>Verzet komt niet alleen uit de christelijke hoek (orthodoxe kerken, christelijke politieke partijen). Die vrezen ontwrichting van huwelijk en gezin. Ook niet christelijke wetenschappers waarschuwen voor toenemende identiteitsproblemen bij jonge mensen. Ze hebben ook kritiek op behandeling bij jonge kinderen.</a:t>
            </a:r>
          </a:p>
          <a:p>
            <a:r>
              <a:rPr lang="nl-NL" dirty="0"/>
              <a:t>Sommige feministen vrezen dat vrouwenrechten nu ook geschonden gaan worden. En die zijn juist zo hard bevochten.</a:t>
            </a:r>
          </a:p>
          <a:p>
            <a:pPr>
              <a:lnSpc>
                <a:spcPts val="2100"/>
              </a:lnSpc>
            </a:pP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My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daughter’s</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school’s</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sports</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day</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was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today</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They</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mixed boys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and</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girls in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all</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the</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activities</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In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my</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daughter’s</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year</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not</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 single girl won a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thing</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That’s</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7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year</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olds</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Even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the</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fastest</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girl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and</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she</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was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fast</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was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beaten</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by</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 boy.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Very</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 </a:t>
            </a:r>
            <a:r>
              <a:rPr lang="nl-NL" sz="1800" dirty="0" err="1">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disheartening</a:t>
            </a:r>
            <a:r>
              <a:rPr lang="nl-NL" sz="1800" dirty="0">
                <a:solidFill>
                  <a:srgbClr val="0F1419"/>
                </a:solidFill>
                <a:effectLst/>
                <a:latin typeface="Segoe UI" panose="020B0502040204020203" pitchFamily="34" charset="0"/>
                <a:ea typeface="Times New Roman" panose="02020603050405020304" pitchFamily="18" charset="0"/>
                <a:cs typeface="Times New Roman" panose="02020603050405020304" pitchFamily="18" charset="0"/>
              </a:rPr>
              <a:t>.</a:t>
            </a:r>
            <a:endParaRPr lang="nl-NL" sz="1800" dirty="0">
              <a:effectLst/>
              <a:latin typeface="TmsRmn 11pt"/>
              <a:ea typeface="Times New Roman" panose="02020603050405020304" pitchFamily="18" charset="0"/>
              <a:cs typeface="Times New Roman" panose="02020603050405020304" pitchFamily="18" charset="0"/>
            </a:endParaRPr>
          </a:p>
          <a:p>
            <a:pPr>
              <a:lnSpc>
                <a:spcPts val="1500"/>
              </a:lnSpc>
            </a:pPr>
            <a:r>
              <a:rPr lang="nl-NL" sz="1800" u="none" strike="noStrike" dirty="0">
                <a:solidFill>
                  <a:srgbClr val="536471"/>
                </a:solidFill>
                <a:effectLst/>
                <a:latin typeface="Segoe UI" panose="020B0502040204020203" pitchFamily="34" charset="0"/>
                <a:ea typeface="Times New Roman" panose="02020603050405020304" pitchFamily="18" charset="0"/>
                <a:cs typeface="Times New Roman" panose="02020603050405020304" pitchFamily="18" charset="0"/>
                <a:hlinkClick r:id="rId2"/>
              </a:rPr>
              <a:t>2:45 PM · Jun 22, 2022</a:t>
            </a:r>
            <a:r>
              <a:rPr lang="nl-NL" sz="1800" dirty="0">
                <a:solidFill>
                  <a:srgbClr val="536471"/>
                </a:solidFill>
                <a:effectLst/>
                <a:latin typeface="Segoe UI" panose="020B0502040204020203" pitchFamily="34" charset="0"/>
                <a:ea typeface="Times New Roman" panose="02020603050405020304" pitchFamily="18" charset="0"/>
                <a:cs typeface="Times New Roman" panose="02020603050405020304" pitchFamily="18" charset="0"/>
              </a:rPr>
              <a:t>· </a:t>
            </a:r>
            <a:endParaRPr lang="nl-NL" sz="1800" dirty="0">
              <a:effectLst/>
              <a:latin typeface="TmsRmn 11pt"/>
              <a:ea typeface="Times New Roman" panose="02020603050405020304" pitchFamily="18" charset="0"/>
              <a:cs typeface="Times New Roman" panose="02020603050405020304" pitchFamily="18" charset="0"/>
            </a:endParaRPr>
          </a:p>
          <a:p>
            <a:endParaRPr lang="nl-NL" dirty="0"/>
          </a:p>
        </p:txBody>
      </p:sp>
    </p:spTree>
    <p:extLst>
      <p:ext uri="{BB962C8B-B14F-4D97-AF65-F5344CB8AC3E}">
        <p14:creationId xmlns:p14="http://schemas.microsoft.com/office/powerpoint/2010/main" val="37168483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CFF00D0-102D-5356-9E1B-C1BCC4EEA4D6}"/>
              </a:ext>
            </a:extLst>
          </p:cNvPr>
          <p:cNvSpPr>
            <a:spLocks noGrp="1"/>
          </p:cNvSpPr>
          <p:nvPr>
            <p:ph type="title"/>
          </p:nvPr>
        </p:nvSpPr>
        <p:spPr/>
        <p:txBody>
          <a:bodyPr/>
          <a:lstStyle/>
          <a:p>
            <a:r>
              <a:rPr lang="nl-NL" dirty="0"/>
              <a:t>Niet geluisterd</a:t>
            </a:r>
          </a:p>
        </p:txBody>
      </p:sp>
      <p:sp>
        <p:nvSpPr>
          <p:cNvPr id="3" name="Tijdelijke aanduiding voor inhoud 2">
            <a:extLst>
              <a:ext uri="{FF2B5EF4-FFF2-40B4-BE49-F238E27FC236}">
                <a16:creationId xmlns:a16="http://schemas.microsoft.com/office/drawing/2014/main" id="{D3C3475C-32CB-8943-A5ED-94FB093BB0F4}"/>
              </a:ext>
            </a:extLst>
          </p:cNvPr>
          <p:cNvSpPr>
            <a:spLocks noGrp="1"/>
          </p:cNvSpPr>
          <p:nvPr>
            <p:ph idx="1"/>
          </p:nvPr>
        </p:nvSpPr>
        <p:spPr/>
        <p:txBody>
          <a:bodyPr/>
          <a:lstStyle/>
          <a:p>
            <a:r>
              <a:rPr lang="nl-NL" dirty="0"/>
              <a:t>Naar kritische stemmen wordt echter niet geluisterd. Wetenschappers, politici en kerkleiders die kritisch zijn tegenover de genderideologie worden met hoon overladen en worden daarom steeds voorzichtiger in hun uitspaken.</a:t>
            </a:r>
          </a:p>
          <a:p>
            <a:r>
              <a:rPr lang="nl-NL" dirty="0"/>
              <a:t>Maar een ideologie zal het nooit winnen van de werkelijkheid (al is dat nou net het doel van elke ideologie). De verschillen tussen man – vrouw en de vreugde en spanning die die opleveren zijn niet voor niets al eeuwenlang de bron van kunst en literatuur.</a:t>
            </a:r>
          </a:p>
        </p:txBody>
      </p:sp>
    </p:spTree>
    <p:extLst>
      <p:ext uri="{BB962C8B-B14F-4D97-AF65-F5344CB8AC3E}">
        <p14:creationId xmlns:p14="http://schemas.microsoft.com/office/powerpoint/2010/main" val="7663884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A54CC7-006C-A9A7-F02A-E56C61E8E4FC}"/>
              </a:ext>
            </a:extLst>
          </p:cNvPr>
          <p:cNvSpPr>
            <a:spLocks noGrp="1"/>
          </p:cNvSpPr>
          <p:nvPr>
            <p:ph type="title"/>
          </p:nvPr>
        </p:nvSpPr>
        <p:spPr/>
        <p:txBody>
          <a:bodyPr/>
          <a:lstStyle/>
          <a:p>
            <a:r>
              <a:rPr lang="nl-NL" dirty="0"/>
              <a:t>Enige kritische vragen</a:t>
            </a:r>
          </a:p>
        </p:txBody>
      </p:sp>
      <p:sp>
        <p:nvSpPr>
          <p:cNvPr id="3" name="Tijdelijke aanduiding voor inhoud 2">
            <a:extLst>
              <a:ext uri="{FF2B5EF4-FFF2-40B4-BE49-F238E27FC236}">
                <a16:creationId xmlns:a16="http://schemas.microsoft.com/office/drawing/2014/main" id="{F8B06D8C-2EDA-05ED-CDB4-B29939C7A6C2}"/>
              </a:ext>
            </a:extLst>
          </p:cNvPr>
          <p:cNvSpPr>
            <a:spLocks noGrp="1"/>
          </p:cNvSpPr>
          <p:nvPr>
            <p:ph idx="1"/>
          </p:nvPr>
        </p:nvSpPr>
        <p:spPr/>
        <p:txBody>
          <a:bodyPr>
            <a:normAutofit/>
          </a:bodyPr>
          <a:lstStyle/>
          <a:p>
            <a:r>
              <a:rPr lang="nl-NL" dirty="0"/>
              <a:t>Als ieder mens mag zijn wie hij/zij is, waarom is geslachtsverandering dan nog nodig? Iemand kan dan toch man in een vrouwenlichaam of vrouw in een mannenlichaam zijn? Waarom moet die veelkleurigheid dan toch in een binair model geperst worden?</a:t>
            </a:r>
          </a:p>
          <a:p>
            <a:r>
              <a:rPr lang="nl-NL" dirty="0"/>
              <a:t>Als we niet meer binair mogen denken, wat is dan nog de definitie van ‘man’ of ‘vrouw’’, ‘vader’, ‘moeder’, ‘heteroseksualiteit’, ‘homoseksualiteit’?</a:t>
            </a:r>
          </a:p>
          <a:p>
            <a:r>
              <a:rPr lang="nl-NL" dirty="0"/>
              <a:t>Orthodoxe pastors mogen bij homo’s niet meer aansturen (van de overheid!) op verandering van gevoelens. Mogen ze straks niet meer aansturen op gelijk laten blijven van het lichaam?  </a:t>
            </a:r>
          </a:p>
          <a:p>
            <a:endParaRPr lang="nl-NL" dirty="0"/>
          </a:p>
        </p:txBody>
      </p:sp>
    </p:spTree>
    <p:extLst>
      <p:ext uri="{BB962C8B-B14F-4D97-AF65-F5344CB8AC3E}">
        <p14:creationId xmlns:p14="http://schemas.microsoft.com/office/powerpoint/2010/main" val="2735520526"/>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845</TotalTime>
  <Words>1970</Words>
  <Application>Microsoft Office PowerPoint</Application>
  <PresentationFormat>Breedbeeld</PresentationFormat>
  <Paragraphs>112</Paragraphs>
  <Slides>29</Slides>
  <Notes>0</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29</vt:i4>
      </vt:variant>
    </vt:vector>
  </HeadingPairs>
  <TitlesOfParts>
    <vt:vector size="37" baseType="lpstr">
      <vt:lpstr>Arial</vt:lpstr>
      <vt:lpstr>Calibri</vt:lpstr>
      <vt:lpstr>Calibri Light</vt:lpstr>
      <vt:lpstr>Rockwell</vt:lpstr>
      <vt:lpstr>Segoe UI</vt:lpstr>
      <vt:lpstr>Times New Roman</vt:lpstr>
      <vt:lpstr>TmsRmn 11pt</vt:lpstr>
      <vt:lpstr>Kantoorthema</vt:lpstr>
      <vt:lpstr>Christelijk geloof en transseksualiteit</vt:lpstr>
      <vt:lpstr>Enige zéér verschillende bronnen</vt:lpstr>
      <vt:lpstr>Transgenders en de kerk</vt:lpstr>
      <vt:lpstr>Let op de termen</vt:lpstr>
      <vt:lpstr>Gegevens</vt:lpstr>
      <vt:lpstr>PowerPoint-presentatie</vt:lpstr>
      <vt:lpstr>Behandeling van transgenders</vt:lpstr>
      <vt:lpstr>Bijbel en de traditionele visie</vt:lpstr>
      <vt:lpstr>PowerPoint-presentatie</vt:lpstr>
      <vt:lpstr>Bijbel en de nieuwe visie</vt:lpstr>
      <vt:lpstr>PowerPoint-presentatie</vt:lpstr>
      <vt:lpstr>Drie verschillende benaderingen</vt:lpstr>
      <vt:lpstr>Mensvisie</vt:lpstr>
      <vt:lpstr>Cultuur</vt:lpstr>
      <vt:lpstr>Psychische problemen</vt:lpstr>
      <vt:lpstr>Druk</vt:lpstr>
      <vt:lpstr>Twee mogelijkheden</vt:lpstr>
      <vt:lpstr>Mág geslachtsverandering?</vt:lpstr>
      <vt:lpstr>Tussenpositie</vt:lpstr>
      <vt:lpstr>Pastoraat</vt:lpstr>
      <vt:lpstr>Familie</vt:lpstr>
      <vt:lpstr>Liturgie voor transgenders</vt:lpstr>
      <vt:lpstr>Waar sta je zelf als voorganger?</vt:lpstr>
      <vt:lpstr>PowerPoint-presentatie</vt:lpstr>
      <vt:lpstr>PowerPoint-presentatie</vt:lpstr>
      <vt:lpstr>Genderideologie</vt:lpstr>
      <vt:lpstr>Verzet</vt:lpstr>
      <vt:lpstr>Niet geluisterd</vt:lpstr>
      <vt:lpstr>Enige kritische vragen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Transgenderproblematiek</dc:title>
  <dc:creator>Voet van der, Nico</dc:creator>
  <cp:lastModifiedBy>Voet van der, Nico</cp:lastModifiedBy>
  <cp:revision>1</cp:revision>
  <dcterms:created xsi:type="dcterms:W3CDTF">2022-08-05T18:41:44Z</dcterms:created>
  <dcterms:modified xsi:type="dcterms:W3CDTF">2023-08-29T09:12:19Z</dcterms:modified>
</cp:coreProperties>
</file>