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71" r:id="rId4"/>
    <p:sldId id="272" r:id="rId5"/>
    <p:sldId id="274" r:id="rId6"/>
    <p:sldId id="264" r:id="rId7"/>
    <p:sldId id="267" r:id="rId8"/>
    <p:sldId id="270" r:id="rId9"/>
    <p:sldId id="257" r:id="rId10"/>
    <p:sldId id="273" r:id="rId11"/>
    <p:sldId id="268" r:id="rId12"/>
    <p:sldId id="258" r:id="rId13"/>
    <p:sldId id="259" r:id="rId14"/>
    <p:sldId id="260" r:id="rId15"/>
    <p:sldId id="261" r:id="rId16"/>
    <p:sldId id="266" r:id="rId17"/>
    <p:sldId id="269" r:id="rId18"/>
    <p:sldId id="262" r:id="rId19"/>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F3C433E5-D6AC-44E6-AA8A-2E2D1357B2EC}"/>
    <pc:docChg chg="undo custSel addSld delSld modSld sldOrd">
      <pc:chgData name="Nico van der Voet" userId="9e6fc3e6dead0faa" providerId="LiveId" clId="{F3C433E5-D6AC-44E6-AA8A-2E2D1357B2EC}" dt="2025-10-01T08:42:46.193" v="6424" actId="20577"/>
      <pc:docMkLst>
        <pc:docMk/>
      </pc:docMkLst>
      <pc:sldChg chg="modSp mod">
        <pc:chgData name="Nico van der Voet" userId="9e6fc3e6dead0faa" providerId="LiveId" clId="{F3C433E5-D6AC-44E6-AA8A-2E2D1357B2EC}" dt="2025-10-01T08:40:21.176" v="6368" actId="20577"/>
        <pc:sldMkLst>
          <pc:docMk/>
          <pc:sldMk cId="1673288908" sldId="257"/>
        </pc:sldMkLst>
        <pc:spChg chg="mod">
          <ac:chgData name="Nico van der Voet" userId="9e6fc3e6dead0faa" providerId="LiveId" clId="{F3C433E5-D6AC-44E6-AA8A-2E2D1357B2EC}" dt="2025-09-25T09:30:39.815" v="4279" actId="20577"/>
          <ac:spMkLst>
            <pc:docMk/>
            <pc:sldMk cId="1673288908" sldId="257"/>
            <ac:spMk id="2" creationId="{C7D61BD8-DA3D-1AB4-D7B4-0A120A978223}"/>
          </ac:spMkLst>
        </pc:spChg>
        <pc:spChg chg="mod">
          <ac:chgData name="Nico van der Voet" userId="9e6fc3e6dead0faa" providerId="LiveId" clId="{F3C433E5-D6AC-44E6-AA8A-2E2D1357B2EC}" dt="2025-10-01T08:40:21.176" v="6368" actId="20577"/>
          <ac:spMkLst>
            <pc:docMk/>
            <pc:sldMk cId="1673288908" sldId="257"/>
            <ac:spMk id="3" creationId="{9A70E285-9B7A-6D5C-CC8E-7193660BDCD9}"/>
          </ac:spMkLst>
        </pc:spChg>
      </pc:sldChg>
      <pc:sldChg chg="modSp mod">
        <pc:chgData name="Nico van der Voet" userId="9e6fc3e6dead0faa" providerId="LiveId" clId="{F3C433E5-D6AC-44E6-AA8A-2E2D1357B2EC}" dt="2025-10-01T08:41:07.076" v="6376" actId="20577"/>
        <pc:sldMkLst>
          <pc:docMk/>
          <pc:sldMk cId="2794974032" sldId="258"/>
        </pc:sldMkLst>
        <pc:spChg chg="mod">
          <ac:chgData name="Nico van der Voet" userId="9e6fc3e6dead0faa" providerId="LiveId" clId="{F3C433E5-D6AC-44E6-AA8A-2E2D1357B2EC}" dt="2025-10-01T08:41:07.076" v="6376" actId="20577"/>
          <ac:spMkLst>
            <pc:docMk/>
            <pc:sldMk cId="2794974032" sldId="258"/>
            <ac:spMk id="3" creationId="{36C689D4-5175-9668-408D-FB12E553E303}"/>
          </ac:spMkLst>
        </pc:spChg>
      </pc:sldChg>
      <pc:sldChg chg="modSp mod">
        <pc:chgData name="Nico van der Voet" userId="9e6fc3e6dead0faa" providerId="LiveId" clId="{F3C433E5-D6AC-44E6-AA8A-2E2D1357B2EC}" dt="2025-10-01T08:42:00.826" v="6411" actId="20577"/>
        <pc:sldMkLst>
          <pc:docMk/>
          <pc:sldMk cId="3278391177" sldId="261"/>
        </pc:sldMkLst>
        <pc:spChg chg="mod">
          <ac:chgData name="Nico van der Voet" userId="9e6fc3e6dead0faa" providerId="LiveId" clId="{F3C433E5-D6AC-44E6-AA8A-2E2D1357B2EC}" dt="2025-09-25T08:26:26.693" v="2325" actId="20577"/>
          <ac:spMkLst>
            <pc:docMk/>
            <pc:sldMk cId="3278391177" sldId="261"/>
            <ac:spMk id="2" creationId="{A99EEF3B-5E38-3E2D-0AEA-3FA9F1F5EDEA}"/>
          </ac:spMkLst>
        </pc:spChg>
        <pc:spChg chg="mod">
          <ac:chgData name="Nico van der Voet" userId="9e6fc3e6dead0faa" providerId="LiveId" clId="{F3C433E5-D6AC-44E6-AA8A-2E2D1357B2EC}" dt="2025-10-01T08:42:00.826" v="6411" actId="20577"/>
          <ac:spMkLst>
            <pc:docMk/>
            <pc:sldMk cId="3278391177" sldId="261"/>
            <ac:spMk id="3" creationId="{01505216-CE5F-ED6D-AEFB-B29505363242}"/>
          </ac:spMkLst>
        </pc:spChg>
      </pc:sldChg>
      <pc:sldChg chg="modSp mod">
        <pc:chgData name="Nico van der Voet" userId="9e6fc3e6dead0faa" providerId="LiveId" clId="{F3C433E5-D6AC-44E6-AA8A-2E2D1357B2EC}" dt="2025-09-25T13:07:24.244" v="6128" actId="6549"/>
        <pc:sldMkLst>
          <pc:docMk/>
          <pc:sldMk cId="1470677729" sldId="262"/>
        </pc:sldMkLst>
        <pc:spChg chg="mod">
          <ac:chgData name="Nico van der Voet" userId="9e6fc3e6dead0faa" providerId="LiveId" clId="{F3C433E5-D6AC-44E6-AA8A-2E2D1357B2EC}" dt="2025-09-25T13:07:24.244" v="6128" actId="6549"/>
          <ac:spMkLst>
            <pc:docMk/>
            <pc:sldMk cId="1470677729" sldId="262"/>
            <ac:spMk id="3" creationId="{B50FD0C6-E985-6D68-22F8-D660D5AEBCD0}"/>
          </ac:spMkLst>
        </pc:spChg>
      </pc:sldChg>
      <pc:sldChg chg="modSp mod">
        <pc:chgData name="Nico van der Voet" userId="9e6fc3e6dead0faa" providerId="LiveId" clId="{F3C433E5-D6AC-44E6-AA8A-2E2D1357B2EC}" dt="2025-09-25T08:04:13.782" v="1313" actId="20577"/>
        <pc:sldMkLst>
          <pc:docMk/>
          <pc:sldMk cId="2904056016" sldId="263"/>
        </pc:sldMkLst>
        <pc:spChg chg="mod">
          <ac:chgData name="Nico van der Voet" userId="9e6fc3e6dead0faa" providerId="LiveId" clId="{F3C433E5-D6AC-44E6-AA8A-2E2D1357B2EC}" dt="2025-09-25T08:04:13.782" v="1313" actId="20577"/>
          <ac:spMkLst>
            <pc:docMk/>
            <pc:sldMk cId="2904056016" sldId="263"/>
            <ac:spMk id="3" creationId="{7C1CEB22-C953-FC26-996C-C9B952EDA11A}"/>
          </ac:spMkLst>
        </pc:spChg>
      </pc:sldChg>
      <pc:sldChg chg="modSp new mod">
        <pc:chgData name="Nico van der Voet" userId="9e6fc3e6dead0faa" providerId="LiveId" clId="{F3C433E5-D6AC-44E6-AA8A-2E2D1357B2EC}" dt="2025-10-01T08:38:19.556" v="6247" actId="6549"/>
        <pc:sldMkLst>
          <pc:docMk/>
          <pc:sldMk cId="2100136049" sldId="264"/>
        </pc:sldMkLst>
        <pc:spChg chg="mod">
          <ac:chgData name="Nico van der Voet" userId="9e6fc3e6dead0faa" providerId="LiveId" clId="{F3C433E5-D6AC-44E6-AA8A-2E2D1357B2EC}" dt="2025-09-24T15:34:01.903" v="34" actId="20577"/>
          <ac:spMkLst>
            <pc:docMk/>
            <pc:sldMk cId="2100136049" sldId="264"/>
            <ac:spMk id="2" creationId="{5E43BEEE-5670-AD08-EC6F-6F592EFED4AC}"/>
          </ac:spMkLst>
        </pc:spChg>
        <pc:spChg chg="mod">
          <ac:chgData name="Nico van der Voet" userId="9e6fc3e6dead0faa" providerId="LiveId" clId="{F3C433E5-D6AC-44E6-AA8A-2E2D1357B2EC}" dt="2025-10-01T08:38:19.556" v="6247" actId="6549"/>
          <ac:spMkLst>
            <pc:docMk/>
            <pc:sldMk cId="2100136049" sldId="264"/>
            <ac:spMk id="3" creationId="{223DAB56-2044-DD6A-63BD-94C889C9B904}"/>
          </ac:spMkLst>
        </pc:spChg>
      </pc:sldChg>
      <pc:sldChg chg="modSp new del mod">
        <pc:chgData name="Nico van der Voet" userId="9e6fc3e6dead0faa" providerId="LiveId" clId="{F3C433E5-D6AC-44E6-AA8A-2E2D1357B2EC}" dt="2025-09-25T13:08:02.163" v="6129" actId="2696"/>
        <pc:sldMkLst>
          <pc:docMk/>
          <pc:sldMk cId="255663824" sldId="265"/>
        </pc:sldMkLst>
        <pc:spChg chg="mod">
          <ac:chgData name="Nico van der Voet" userId="9e6fc3e6dead0faa" providerId="LiveId" clId="{F3C433E5-D6AC-44E6-AA8A-2E2D1357B2EC}" dt="2025-09-24T15:36:39.253" v="243" actId="20577"/>
          <ac:spMkLst>
            <pc:docMk/>
            <pc:sldMk cId="255663824" sldId="265"/>
            <ac:spMk id="2" creationId="{F62FF061-D03F-7680-0566-9447BA8176D7}"/>
          </ac:spMkLst>
        </pc:spChg>
      </pc:sldChg>
      <pc:sldChg chg="modSp new mod ord">
        <pc:chgData name="Nico van der Voet" userId="9e6fc3e6dead0faa" providerId="LiveId" clId="{F3C433E5-D6AC-44E6-AA8A-2E2D1357B2EC}" dt="2025-09-25T13:08:47.503" v="6141" actId="6549"/>
        <pc:sldMkLst>
          <pc:docMk/>
          <pc:sldMk cId="310886572" sldId="266"/>
        </pc:sldMkLst>
        <pc:spChg chg="mod">
          <ac:chgData name="Nico van der Voet" userId="9e6fc3e6dead0faa" providerId="LiveId" clId="{F3C433E5-D6AC-44E6-AA8A-2E2D1357B2EC}" dt="2025-09-25T13:08:47.503" v="6141" actId="6549"/>
          <ac:spMkLst>
            <pc:docMk/>
            <pc:sldMk cId="310886572" sldId="266"/>
            <ac:spMk id="2" creationId="{FD5AAA91-ED2E-AC9A-FC97-F6E023A3BC6A}"/>
          </ac:spMkLst>
        </pc:spChg>
        <pc:spChg chg="mod">
          <ac:chgData name="Nico van der Voet" userId="9e6fc3e6dead0faa" providerId="LiveId" clId="{F3C433E5-D6AC-44E6-AA8A-2E2D1357B2EC}" dt="2025-09-25T12:23:15.707" v="5075" actId="20577"/>
          <ac:spMkLst>
            <pc:docMk/>
            <pc:sldMk cId="310886572" sldId="266"/>
            <ac:spMk id="3" creationId="{48AECE2A-CCDC-66E1-71E9-62911A12D177}"/>
          </ac:spMkLst>
        </pc:spChg>
      </pc:sldChg>
      <pc:sldChg chg="addSp delSp modSp new mod">
        <pc:chgData name="Nico van der Voet" userId="9e6fc3e6dead0faa" providerId="LiveId" clId="{F3C433E5-D6AC-44E6-AA8A-2E2D1357B2EC}" dt="2025-09-25T12:30:17.750" v="5219" actId="5793"/>
        <pc:sldMkLst>
          <pc:docMk/>
          <pc:sldMk cId="3880469259" sldId="267"/>
        </pc:sldMkLst>
        <pc:spChg chg="mod">
          <ac:chgData name="Nico van der Voet" userId="9e6fc3e6dead0faa" providerId="LiveId" clId="{F3C433E5-D6AC-44E6-AA8A-2E2D1357B2EC}" dt="2025-09-25T05:29:01.290" v="468" actId="20577"/>
          <ac:spMkLst>
            <pc:docMk/>
            <pc:sldMk cId="3880469259" sldId="267"/>
            <ac:spMk id="2" creationId="{478A37AC-E853-5D9D-214E-4BB23206D1E0}"/>
          </ac:spMkLst>
        </pc:spChg>
        <pc:spChg chg="del">
          <ac:chgData name="Nico van der Voet" userId="9e6fc3e6dead0faa" providerId="LiveId" clId="{F3C433E5-D6AC-44E6-AA8A-2E2D1357B2EC}" dt="2025-09-25T05:28:47.732" v="451"/>
          <ac:spMkLst>
            <pc:docMk/>
            <pc:sldMk cId="3880469259" sldId="267"/>
            <ac:spMk id="3" creationId="{829A7A5A-9EE4-1EE4-810A-6BFD054A3BD9}"/>
          </ac:spMkLst>
        </pc:spChg>
        <pc:spChg chg="add mod">
          <ac:chgData name="Nico van der Voet" userId="9e6fc3e6dead0faa" providerId="LiveId" clId="{F3C433E5-D6AC-44E6-AA8A-2E2D1357B2EC}" dt="2025-09-25T12:30:17.750" v="5219" actId="5793"/>
          <ac:spMkLst>
            <pc:docMk/>
            <pc:sldMk cId="3880469259" sldId="267"/>
            <ac:spMk id="6" creationId="{D22889E1-356E-BA75-6F55-C5E61A060D49}"/>
          </ac:spMkLst>
        </pc:spChg>
        <pc:picChg chg="add del mod">
          <ac:chgData name="Nico van der Voet" userId="9e6fc3e6dead0faa" providerId="LiveId" clId="{F3C433E5-D6AC-44E6-AA8A-2E2D1357B2EC}" dt="2025-09-25T05:29:22.764" v="469" actId="478"/>
          <ac:picMkLst>
            <pc:docMk/>
            <pc:sldMk cId="3880469259" sldId="267"/>
            <ac:picMk id="4" creationId="{38FBB65E-53CB-A865-5325-ABBFCC76D301}"/>
          </ac:picMkLst>
        </pc:picChg>
      </pc:sldChg>
      <pc:sldChg chg="modSp new mod">
        <pc:chgData name="Nico van der Voet" userId="9e6fc3e6dead0faa" providerId="LiveId" clId="{F3C433E5-D6AC-44E6-AA8A-2E2D1357B2EC}" dt="2025-09-25T08:25:04.651" v="2246" actId="20577"/>
        <pc:sldMkLst>
          <pc:docMk/>
          <pc:sldMk cId="2346563391" sldId="268"/>
        </pc:sldMkLst>
        <pc:spChg chg="mod">
          <ac:chgData name="Nico van der Voet" userId="9e6fc3e6dead0faa" providerId="LiveId" clId="{F3C433E5-D6AC-44E6-AA8A-2E2D1357B2EC}" dt="2025-09-25T08:15:26.578" v="1607" actId="20577"/>
          <ac:spMkLst>
            <pc:docMk/>
            <pc:sldMk cId="2346563391" sldId="268"/>
            <ac:spMk id="2" creationId="{1A581A86-7CA9-A595-DFA1-B9FFD9D54E5C}"/>
          </ac:spMkLst>
        </pc:spChg>
        <pc:spChg chg="mod">
          <ac:chgData name="Nico van der Voet" userId="9e6fc3e6dead0faa" providerId="LiveId" clId="{F3C433E5-D6AC-44E6-AA8A-2E2D1357B2EC}" dt="2025-09-25T08:25:04.651" v="2246" actId="20577"/>
          <ac:spMkLst>
            <pc:docMk/>
            <pc:sldMk cId="2346563391" sldId="268"/>
            <ac:spMk id="3" creationId="{2F179EC3-7214-939C-9275-7402494AEC3E}"/>
          </ac:spMkLst>
        </pc:spChg>
      </pc:sldChg>
      <pc:sldChg chg="modSp new mod">
        <pc:chgData name="Nico van der Voet" userId="9e6fc3e6dead0faa" providerId="LiveId" clId="{F3C433E5-D6AC-44E6-AA8A-2E2D1357B2EC}" dt="2025-10-01T08:42:46.193" v="6424" actId="20577"/>
        <pc:sldMkLst>
          <pc:docMk/>
          <pc:sldMk cId="651059894" sldId="269"/>
        </pc:sldMkLst>
        <pc:spChg chg="mod">
          <ac:chgData name="Nico van der Voet" userId="9e6fc3e6dead0faa" providerId="LiveId" clId="{F3C433E5-D6AC-44E6-AA8A-2E2D1357B2EC}" dt="2025-09-25T08:52:47.159" v="2394" actId="20577"/>
          <ac:spMkLst>
            <pc:docMk/>
            <pc:sldMk cId="651059894" sldId="269"/>
            <ac:spMk id="2" creationId="{BCE5A050-3079-6679-25A6-EB5A595FFF9A}"/>
          </ac:spMkLst>
        </pc:spChg>
        <pc:spChg chg="mod">
          <ac:chgData name="Nico van der Voet" userId="9e6fc3e6dead0faa" providerId="LiveId" clId="{F3C433E5-D6AC-44E6-AA8A-2E2D1357B2EC}" dt="2025-10-01T08:42:46.193" v="6424" actId="20577"/>
          <ac:spMkLst>
            <pc:docMk/>
            <pc:sldMk cId="651059894" sldId="269"/>
            <ac:spMk id="3" creationId="{03B79109-5AAD-EFD3-3A28-DFD55650F6B9}"/>
          </ac:spMkLst>
        </pc:spChg>
      </pc:sldChg>
      <pc:sldChg chg="modSp new mod">
        <pc:chgData name="Nico van der Voet" userId="9e6fc3e6dead0faa" providerId="LiveId" clId="{F3C433E5-D6AC-44E6-AA8A-2E2D1357B2EC}" dt="2025-10-01T08:39:49.680" v="6354" actId="20577"/>
        <pc:sldMkLst>
          <pc:docMk/>
          <pc:sldMk cId="3921033013" sldId="270"/>
        </pc:sldMkLst>
        <pc:spChg chg="mod">
          <ac:chgData name="Nico van der Voet" userId="9e6fc3e6dead0faa" providerId="LiveId" clId="{F3C433E5-D6AC-44E6-AA8A-2E2D1357B2EC}" dt="2025-09-25T09:12:14.618" v="2753" actId="20577"/>
          <ac:spMkLst>
            <pc:docMk/>
            <pc:sldMk cId="3921033013" sldId="270"/>
            <ac:spMk id="2" creationId="{128E79A9-F98F-E715-3E99-3A2A93CCF022}"/>
          </ac:spMkLst>
        </pc:spChg>
        <pc:spChg chg="mod">
          <ac:chgData name="Nico van der Voet" userId="9e6fc3e6dead0faa" providerId="LiveId" clId="{F3C433E5-D6AC-44E6-AA8A-2E2D1357B2EC}" dt="2025-10-01T08:39:49.680" v="6354" actId="20577"/>
          <ac:spMkLst>
            <pc:docMk/>
            <pc:sldMk cId="3921033013" sldId="270"/>
            <ac:spMk id="3" creationId="{702C5ACB-58A9-0F11-95F1-2864C7DC725D}"/>
          </ac:spMkLst>
        </pc:spChg>
      </pc:sldChg>
      <pc:sldChg chg="modSp new mod">
        <pc:chgData name="Nico van der Voet" userId="9e6fc3e6dead0faa" providerId="LiveId" clId="{F3C433E5-D6AC-44E6-AA8A-2E2D1357B2EC}" dt="2025-09-25T11:58:20.711" v="4280" actId="20577"/>
        <pc:sldMkLst>
          <pc:docMk/>
          <pc:sldMk cId="1603288298" sldId="271"/>
        </pc:sldMkLst>
        <pc:spChg chg="mod">
          <ac:chgData name="Nico van der Voet" userId="9e6fc3e6dead0faa" providerId="LiveId" clId="{F3C433E5-D6AC-44E6-AA8A-2E2D1357B2EC}" dt="2025-09-25T09:19:38.879" v="3290" actId="20577"/>
          <ac:spMkLst>
            <pc:docMk/>
            <pc:sldMk cId="1603288298" sldId="271"/>
            <ac:spMk id="2" creationId="{C83B9A0B-CB6B-7C09-6D98-9DB9821CB1E5}"/>
          </ac:spMkLst>
        </pc:spChg>
        <pc:spChg chg="mod">
          <ac:chgData name="Nico van der Voet" userId="9e6fc3e6dead0faa" providerId="LiveId" clId="{F3C433E5-D6AC-44E6-AA8A-2E2D1357B2EC}" dt="2025-09-25T11:58:20.711" v="4280" actId="20577"/>
          <ac:spMkLst>
            <pc:docMk/>
            <pc:sldMk cId="1603288298" sldId="271"/>
            <ac:spMk id="3" creationId="{25E8C773-5E5B-8300-6767-E34D862C68EB}"/>
          </ac:spMkLst>
        </pc:spChg>
      </pc:sldChg>
      <pc:sldChg chg="modSp new mod ord">
        <pc:chgData name="Nico van der Voet" userId="9e6fc3e6dead0faa" providerId="LiveId" clId="{F3C433E5-D6AC-44E6-AA8A-2E2D1357B2EC}" dt="2025-09-25T12:59:35.238" v="5762" actId="6549"/>
        <pc:sldMkLst>
          <pc:docMk/>
          <pc:sldMk cId="966305460" sldId="272"/>
        </pc:sldMkLst>
        <pc:spChg chg="mod">
          <ac:chgData name="Nico van der Voet" userId="9e6fc3e6dead0faa" providerId="LiveId" clId="{F3C433E5-D6AC-44E6-AA8A-2E2D1357B2EC}" dt="2025-09-25T12:59:35.238" v="5762" actId="6549"/>
          <ac:spMkLst>
            <pc:docMk/>
            <pc:sldMk cId="966305460" sldId="272"/>
            <ac:spMk id="2" creationId="{E3E54B85-6203-F22A-1BEF-34401FC2A812}"/>
          </ac:spMkLst>
        </pc:spChg>
        <pc:spChg chg="mod">
          <ac:chgData name="Nico van der Voet" userId="9e6fc3e6dead0faa" providerId="LiveId" clId="{F3C433E5-D6AC-44E6-AA8A-2E2D1357B2EC}" dt="2025-09-25T12:56:36.746" v="5459" actId="20577"/>
          <ac:spMkLst>
            <pc:docMk/>
            <pc:sldMk cId="966305460" sldId="272"/>
            <ac:spMk id="3" creationId="{DD4B6E31-0699-F6EF-A5F1-AB91D39F966F}"/>
          </ac:spMkLst>
        </pc:spChg>
      </pc:sldChg>
      <pc:sldChg chg="modSp new mod">
        <pc:chgData name="Nico van der Voet" userId="9e6fc3e6dead0faa" providerId="LiveId" clId="{F3C433E5-D6AC-44E6-AA8A-2E2D1357B2EC}" dt="2025-10-01T08:40:38.806" v="6369" actId="20577"/>
        <pc:sldMkLst>
          <pc:docMk/>
          <pc:sldMk cId="1068437336" sldId="273"/>
        </pc:sldMkLst>
        <pc:spChg chg="mod">
          <ac:chgData name="Nico van der Voet" userId="9e6fc3e6dead0faa" providerId="LiveId" clId="{F3C433E5-D6AC-44E6-AA8A-2E2D1357B2EC}" dt="2025-09-25T12:00:38.745" v="4366" actId="20577"/>
          <ac:spMkLst>
            <pc:docMk/>
            <pc:sldMk cId="1068437336" sldId="273"/>
            <ac:spMk id="2" creationId="{77294A49-4F4D-8283-A363-6B6F978DE8B2}"/>
          </ac:spMkLst>
        </pc:spChg>
        <pc:spChg chg="mod">
          <ac:chgData name="Nico van der Voet" userId="9e6fc3e6dead0faa" providerId="LiveId" clId="{F3C433E5-D6AC-44E6-AA8A-2E2D1357B2EC}" dt="2025-10-01T08:40:38.806" v="6369" actId="20577"/>
          <ac:spMkLst>
            <pc:docMk/>
            <pc:sldMk cId="1068437336" sldId="273"/>
            <ac:spMk id="3" creationId="{21B7DEC7-F7A7-F571-C51E-BEF2DAEBE036}"/>
          </ac:spMkLst>
        </pc:spChg>
      </pc:sldChg>
      <pc:sldChg chg="modSp new mod">
        <pc:chgData name="Nico van der Voet" userId="9e6fc3e6dead0faa" providerId="LiveId" clId="{F3C433E5-D6AC-44E6-AA8A-2E2D1357B2EC}" dt="2025-10-01T08:37:39.449" v="6214" actId="20577"/>
        <pc:sldMkLst>
          <pc:docMk/>
          <pc:sldMk cId="2648032337" sldId="274"/>
        </pc:sldMkLst>
        <pc:spChg chg="mod">
          <ac:chgData name="Nico van der Voet" userId="9e6fc3e6dead0faa" providerId="LiveId" clId="{F3C433E5-D6AC-44E6-AA8A-2E2D1357B2EC}" dt="2025-09-25T12:55:35.083" v="5351" actId="20577"/>
          <ac:spMkLst>
            <pc:docMk/>
            <pc:sldMk cId="2648032337" sldId="274"/>
            <ac:spMk id="2" creationId="{2382889B-0B53-9DC1-8EAB-9BD18EF0383A}"/>
          </ac:spMkLst>
        </pc:spChg>
        <pc:spChg chg="mod">
          <ac:chgData name="Nico van der Voet" userId="9e6fc3e6dead0faa" providerId="LiveId" clId="{F3C433E5-D6AC-44E6-AA8A-2E2D1357B2EC}" dt="2025-10-01T08:37:39.449" v="6214" actId="20577"/>
          <ac:spMkLst>
            <pc:docMk/>
            <pc:sldMk cId="2648032337" sldId="274"/>
            <ac:spMk id="3" creationId="{03C61FA4-CEA0-2194-5932-9BEDE701D82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6034A8-4FF4-41D6-F463-FADE22AF2DB4}"/>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A4CA6E50-B06A-1B86-4F6E-E02CA016D0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0E356C32-4BCB-0B34-27EA-3A8BD8C32A20}"/>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06D5B615-0B45-79A2-EE3E-D5AAF293779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CADFFB6-3BA3-C350-511A-FABC6A5CA4FF}"/>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3222633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630C02-8F21-1C23-FC3D-DFDDCA02A719}"/>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B8EF04DA-EFAF-0508-2097-BFCC91AD1D2E}"/>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6153595-DD5F-2CF0-C9D7-4C6D49FAA0D9}"/>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293491DF-762C-204B-2465-67A595DEF8A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57A2133-5411-882E-FD6D-7205A402B9B8}"/>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1253912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3D80C5-EB12-9F30-E6C1-EA18D26A3C26}"/>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A9E3EFB1-4125-1C8B-3FC8-FF93E94276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8B727C33-09A7-218B-A765-C6813493AEA5}"/>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25568E2F-03BF-CE9A-C2F3-4876F3DB260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8D679EF-6884-3F7F-2C48-CBE48F0DA67C}"/>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2455088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547550-CB9B-9959-323E-6C60689C5A74}"/>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185B99E5-4ACA-802F-0139-C9B1DF82139C}"/>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13C93E5D-BBF9-D3F5-5A75-74FEACB0383F}"/>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2E1AAD2D-84B9-E034-61C3-156320D3A52F}"/>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6" name="Tijdelijke aanduiding voor voettekst 5">
            <a:extLst>
              <a:ext uri="{FF2B5EF4-FFF2-40B4-BE49-F238E27FC236}">
                <a16:creationId xmlns:a16="http://schemas.microsoft.com/office/drawing/2014/main" id="{1279634B-EC43-8561-1FEB-7B7C2EFED44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5D56853-92C8-04CF-5100-6269377AB169}"/>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2889466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D56660C-05A4-01A0-08DB-254DA83D2B3E}"/>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234FBCAF-6E4A-8123-42C3-519C253F47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99425271-60FA-05CA-790D-19A7E890A294}"/>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293D85A3-9A6B-4C5F-4FF9-E0DECDE7B5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C0463145-5344-0413-54E1-5F8ADD7B2CFA}"/>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825FA486-2D62-68EC-6175-C870FB06317F}"/>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8" name="Tijdelijke aanduiding voor voettekst 7">
            <a:extLst>
              <a:ext uri="{FF2B5EF4-FFF2-40B4-BE49-F238E27FC236}">
                <a16:creationId xmlns:a16="http://schemas.microsoft.com/office/drawing/2014/main" id="{09A0B5B8-C51B-25E8-067E-397E37DEE7FD}"/>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D9B8D786-D498-3A04-81FD-1AE825778175}"/>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3727653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D1A4AB-AE28-E480-941D-566CF21BE447}"/>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29C9F044-E05A-2BE9-81B3-E84B95592186}"/>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4" name="Tijdelijke aanduiding voor voettekst 3">
            <a:extLst>
              <a:ext uri="{FF2B5EF4-FFF2-40B4-BE49-F238E27FC236}">
                <a16:creationId xmlns:a16="http://schemas.microsoft.com/office/drawing/2014/main" id="{61E6F654-0E34-20F8-405E-5BB4513D2190}"/>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9C88C420-ABBF-2FE4-E4EC-E0DD7C7D18EE}"/>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2526381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833AF65-24CC-DD00-61BE-1FD6C13EEE1D}"/>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3" name="Tijdelijke aanduiding voor voettekst 2">
            <a:extLst>
              <a:ext uri="{FF2B5EF4-FFF2-40B4-BE49-F238E27FC236}">
                <a16:creationId xmlns:a16="http://schemas.microsoft.com/office/drawing/2014/main" id="{AB784E25-9612-F6B9-5863-099983972BD3}"/>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167B2370-1AF5-557C-C5CC-726A61AF0974}"/>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4011525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43791E-9B03-CD35-36EE-A2041FF96F9A}"/>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6B16A623-9DF5-0311-1257-B7B0E29F75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4A5711C5-0154-9EE4-7A8D-EA86343FC9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BFBF0F50-15A0-F14E-F870-265A5B023FAB}"/>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6" name="Tijdelijke aanduiding voor voettekst 5">
            <a:extLst>
              <a:ext uri="{FF2B5EF4-FFF2-40B4-BE49-F238E27FC236}">
                <a16:creationId xmlns:a16="http://schemas.microsoft.com/office/drawing/2014/main" id="{5C8592D8-8147-FBD3-8B6F-8361E6266EEE}"/>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222F8EF7-6538-2D6F-37CC-EA51789FB66A}"/>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3683698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FF9866-4763-B9AE-6CC2-5EB3350B271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12044FF5-657F-F3E9-6D9B-CC414DA2C4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67759CCD-038E-11FC-0243-33173D3B90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C123C71-F205-0252-958E-DB9E7DA15323}"/>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6" name="Tijdelijke aanduiding voor voettekst 5">
            <a:extLst>
              <a:ext uri="{FF2B5EF4-FFF2-40B4-BE49-F238E27FC236}">
                <a16:creationId xmlns:a16="http://schemas.microsoft.com/office/drawing/2014/main" id="{FC60DF5E-72CD-4857-43C8-5793D205AB1A}"/>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E14EB874-5265-42AB-35ED-9E39356D0727}"/>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963770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CC4B91-27A2-1B92-2776-61AF7910DC42}"/>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3217678C-5DC3-AC1D-ADDD-659B6AED8A50}"/>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613670C5-3D4B-8D29-B247-189C6F12736B}"/>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230375F1-F444-DF6F-E545-22372C720EC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59776AF-E1D3-F30B-7969-6A37EA9D3D8C}"/>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170907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0C0D5075-39AC-516A-CB31-0DC74F09C9F3}"/>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FDFAF13D-F091-91A9-D670-FE0D62B7CB74}"/>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A6FF5AD-E8B2-75D9-DD50-D876FF4B3628}"/>
              </a:ext>
            </a:extLst>
          </p:cNvPr>
          <p:cNvSpPr>
            <a:spLocks noGrp="1"/>
          </p:cNvSpPr>
          <p:nvPr>
            <p:ph type="dt" sz="half" idx="10"/>
          </p:nvPr>
        </p:nvSpPr>
        <p:spPr/>
        <p:txBody>
          <a:body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8DB2D2CE-227C-EDE4-4BB8-F055C727A3F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A6F0D54-B560-AB3B-5636-2AD6C757736B}"/>
              </a:ext>
            </a:extLst>
          </p:cNvPr>
          <p:cNvSpPr>
            <a:spLocks noGrp="1"/>
          </p:cNvSpPr>
          <p:nvPr>
            <p:ph type="sldNum" sz="quarter" idx="12"/>
          </p:nvPr>
        </p:nvSpPr>
        <p:spPr/>
        <p:txBody>
          <a:bodyPr/>
          <a:lstStyle/>
          <a:p>
            <a:fld id="{9107C216-CF9E-4CD0-B122-641DABB55324}" type="slidenum">
              <a:rPr lang="nl-NL" smtClean="0"/>
              <a:t>‹nr.›</a:t>
            </a:fld>
            <a:endParaRPr lang="nl-NL"/>
          </a:p>
        </p:txBody>
      </p:sp>
    </p:spTree>
    <p:extLst>
      <p:ext uri="{BB962C8B-B14F-4D97-AF65-F5344CB8AC3E}">
        <p14:creationId xmlns:p14="http://schemas.microsoft.com/office/powerpoint/2010/main" val="2468271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6CD3C05A-5137-26BC-4121-996D2E4752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193F7140-B764-338C-682B-4069BAB592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3D8A3AC-E3FE-A4CE-84F5-3117D8DA18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EC6C589-140B-42EF-B931-CF3C825A0108}" type="datetimeFigureOut">
              <a:rPr lang="nl-NL" smtClean="0"/>
              <a:t>1-10-2025</a:t>
            </a:fld>
            <a:endParaRPr lang="nl-NL"/>
          </a:p>
        </p:txBody>
      </p:sp>
      <p:sp>
        <p:nvSpPr>
          <p:cNvPr id="5" name="Tijdelijke aanduiding voor voettekst 4">
            <a:extLst>
              <a:ext uri="{FF2B5EF4-FFF2-40B4-BE49-F238E27FC236}">
                <a16:creationId xmlns:a16="http://schemas.microsoft.com/office/drawing/2014/main" id="{BE1E6AFA-506A-BF29-F768-8CBF6CFD24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7BEDE73E-B173-615E-204E-714A8DE0ED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07C216-CF9E-4CD0-B122-641DABB55324}" type="slidenum">
              <a:rPr lang="nl-NL" smtClean="0"/>
              <a:t>‹nr.›</a:t>
            </a:fld>
            <a:endParaRPr lang="nl-NL"/>
          </a:p>
        </p:txBody>
      </p:sp>
    </p:spTree>
    <p:extLst>
      <p:ext uri="{BB962C8B-B14F-4D97-AF65-F5344CB8AC3E}">
        <p14:creationId xmlns:p14="http://schemas.microsoft.com/office/powerpoint/2010/main" val="567322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D7ACF1-40BC-926C-C8A2-30B96181952D}"/>
              </a:ext>
            </a:extLst>
          </p:cNvPr>
          <p:cNvSpPr>
            <a:spLocks noGrp="1"/>
          </p:cNvSpPr>
          <p:nvPr>
            <p:ph type="ctrTitle"/>
          </p:nvPr>
        </p:nvSpPr>
        <p:spPr/>
        <p:txBody>
          <a:bodyPr/>
          <a:lstStyle/>
          <a:p>
            <a:r>
              <a:rPr lang="nl-NL" dirty="0"/>
              <a:t>Eenzaamheid bij ouderen</a:t>
            </a:r>
          </a:p>
        </p:txBody>
      </p:sp>
      <p:sp>
        <p:nvSpPr>
          <p:cNvPr id="3" name="Ondertitel 2">
            <a:extLst>
              <a:ext uri="{FF2B5EF4-FFF2-40B4-BE49-F238E27FC236}">
                <a16:creationId xmlns:a16="http://schemas.microsoft.com/office/drawing/2014/main" id="{92351A43-7363-4C1C-7FFD-CB7F6AE10482}"/>
              </a:ext>
            </a:extLst>
          </p:cNvPr>
          <p:cNvSpPr>
            <a:spLocks noGrp="1"/>
          </p:cNvSpPr>
          <p:nvPr>
            <p:ph type="subTitle" idx="1"/>
          </p:nvPr>
        </p:nvSpPr>
        <p:spPr/>
        <p:txBody>
          <a:bodyPr/>
          <a:lstStyle/>
          <a:p>
            <a:endParaRPr lang="nl-NL"/>
          </a:p>
        </p:txBody>
      </p:sp>
    </p:spTree>
    <p:extLst>
      <p:ext uri="{BB962C8B-B14F-4D97-AF65-F5344CB8AC3E}">
        <p14:creationId xmlns:p14="http://schemas.microsoft.com/office/powerpoint/2010/main" val="722792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B10F91-B755-5704-C595-D2125CDE8899}"/>
              </a:ext>
            </a:extLst>
          </p:cNvPr>
          <p:cNvSpPr>
            <a:spLocks noGrp="1"/>
          </p:cNvSpPr>
          <p:nvPr>
            <p:ph type="title"/>
          </p:nvPr>
        </p:nvSpPr>
        <p:spPr/>
        <p:txBody>
          <a:bodyPr/>
          <a:lstStyle/>
          <a:p>
            <a:r>
              <a:rPr lang="nl-NL" dirty="0"/>
              <a:t>Verschil</a:t>
            </a:r>
          </a:p>
        </p:txBody>
      </p:sp>
      <p:sp>
        <p:nvSpPr>
          <p:cNvPr id="3" name="Tijdelijke aanduiding voor inhoud 2">
            <a:extLst>
              <a:ext uri="{FF2B5EF4-FFF2-40B4-BE49-F238E27FC236}">
                <a16:creationId xmlns:a16="http://schemas.microsoft.com/office/drawing/2014/main" id="{7C1CEB22-C953-FC26-996C-C9B952EDA11A}"/>
              </a:ext>
            </a:extLst>
          </p:cNvPr>
          <p:cNvSpPr>
            <a:spLocks noGrp="1"/>
          </p:cNvSpPr>
          <p:nvPr>
            <p:ph idx="1"/>
          </p:nvPr>
        </p:nvSpPr>
        <p:spPr/>
        <p:txBody>
          <a:bodyPr/>
          <a:lstStyle/>
          <a:p>
            <a:r>
              <a:rPr lang="nl-NL" dirty="0"/>
              <a:t>Bij ouderen zijn </a:t>
            </a:r>
            <a:r>
              <a:rPr lang="nl-NL" b="1" dirty="0"/>
              <a:t>verlies (van vrienden en familie) en afhankelijkheid</a:t>
            </a:r>
            <a:r>
              <a:rPr lang="nl-NL" dirty="0"/>
              <a:t> (door beperkingen) vaak de bron van eenzaamheid. </a:t>
            </a:r>
          </a:p>
          <a:p>
            <a:r>
              <a:rPr lang="nl-NL" dirty="0"/>
              <a:t>Terwijl bij jongeren meer </a:t>
            </a:r>
            <a:r>
              <a:rPr lang="nl-NL" b="1" dirty="0"/>
              <a:t>ontwikkelingsproblematiek en drukte (school, werk) </a:t>
            </a:r>
            <a:r>
              <a:rPr lang="nl-NL" dirty="0"/>
              <a:t>het opbouwen van goede contacten verhinderen.</a:t>
            </a:r>
          </a:p>
        </p:txBody>
      </p:sp>
    </p:spTree>
    <p:extLst>
      <p:ext uri="{BB962C8B-B14F-4D97-AF65-F5344CB8AC3E}">
        <p14:creationId xmlns:p14="http://schemas.microsoft.com/office/powerpoint/2010/main" val="2904056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3B9A0B-CB6B-7C09-6D98-9DB9821CB1E5}"/>
              </a:ext>
            </a:extLst>
          </p:cNvPr>
          <p:cNvSpPr>
            <a:spLocks noGrp="1"/>
          </p:cNvSpPr>
          <p:nvPr>
            <p:ph type="title"/>
          </p:nvPr>
        </p:nvSpPr>
        <p:spPr/>
        <p:txBody>
          <a:bodyPr/>
          <a:lstStyle/>
          <a:p>
            <a:r>
              <a:rPr lang="nl-NL" dirty="0"/>
              <a:t>Ontwikkeling</a:t>
            </a:r>
          </a:p>
        </p:txBody>
      </p:sp>
      <p:sp>
        <p:nvSpPr>
          <p:cNvPr id="3" name="Tijdelijke aanduiding voor inhoud 2">
            <a:extLst>
              <a:ext uri="{FF2B5EF4-FFF2-40B4-BE49-F238E27FC236}">
                <a16:creationId xmlns:a16="http://schemas.microsoft.com/office/drawing/2014/main" id="{25E8C773-5E5B-8300-6767-E34D862C68EB}"/>
              </a:ext>
            </a:extLst>
          </p:cNvPr>
          <p:cNvSpPr>
            <a:spLocks noGrp="1"/>
          </p:cNvSpPr>
          <p:nvPr>
            <p:ph idx="1"/>
          </p:nvPr>
        </p:nvSpPr>
        <p:spPr/>
        <p:txBody>
          <a:bodyPr/>
          <a:lstStyle/>
          <a:p>
            <a:r>
              <a:rPr lang="nl-NL" dirty="0"/>
              <a:t>In de jaren ’50 waren er 300.000 alleenstaande volwassenen in Nederland. Nu 3,4 miljoen.</a:t>
            </a:r>
          </a:p>
          <a:p>
            <a:r>
              <a:rPr lang="nl-NL" dirty="0"/>
              <a:t>Dertigers en veertigers kunnen zich heftig eenzaam voelen (soms sterker dan oude mensen omdat het niet hun verwachting is) en een gevoel van grote leegte in hun leven ervaren.</a:t>
            </a:r>
          </a:p>
          <a:p>
            <a:r>
              <a:rPr lang="nl-NL" dirty="0"/>
              <a:t>Er zijn nu 2,6 miljoen 70plussers, waarvan de meesten in hun eigen huis blijven wonen, ook als ze alleen komen te staan.</a:t>
            </a:r>
          </a:p>
          <a:p>
            <a:r>
              <a:rPr lang="nl-NL" dirty="0"/>
              <a:t>Er zijn dus getalsmatig echt steeds meer eenzame mensen.</a:t>
            </a:r>
          </a:p>
        </p:txBody>
      </p:sp>
    </p:spTree>
    <p:extLst>
      <p:ext uri="{BB962C8B-B14F-4D97-AF65-F5344CB8AC3E}">
        <p14:creationId xmlns:p14="http://schemas.microsoft.com/office/powerpoint/2010/main" val="160328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E54B85-6203-F22A-1BEF-34401FC2A812}"/>
              </a:ext>
            </a:extLst>
          </p:cNvPr>
          <p:cNvSpPr>
            <a:spLocks noGrp="1"/>
          </p:cNvSpPr>
          <p:nvPr>
            <p:ph type="title"/>
          </p:nvPr>
        </p:nvSpPr>
        <p:spPr/>
        <p:txBody>
          <a:bodyPr/>
          <a:lstStyle/>
          <a:p>
            <a:r>
              <a:rPr lang="nl-NL" dirty="0"/>
              <a:t>Tja… leve de moderne tijd</a:t>
            </a:r>
          </a:p>
        </p:txBody>
      </p:sp>
      <p:sp>
        <p:nvSpPr>
          <p:cNvPr id="3" name="Tijdelijke aanduiding voor inhoud 2">
            <a:extLst>
              <a:ext uri="{FF2B5EF4-FFF2-40B4-BE49-F238E27FC236}">
                <a16:creationId xmlns:a16="http://schemas.microsoft.com/office/drawing/2014/main" id="{DD4B6E31-0699-F6EF-A5F1-AB91D39F966F}"/>
              </a:ext>
            </a:extLst>
          </p:cNvPr>
          <p:cNvSpPr>
            <a:spLocks noGrp="1"/>
          </p:cNvSpPr>
          <p:nvPr>
            <p:ph idx="1"/>
          </p:nvPr>
        </p:nvSpPr>
        <p:spPr/>
        <p:txBody>
          <a:bodyPr/>
          <a:lstStyle/>
          <a:p>
            <a:r>
              <a:rPr lang="nl-NL" dirty="0"/>
              <a:t>We willen allemaal zelfstandig zijn, alles zelf beslissen, niet afhankelijk zijn. Zelfredzaam.</a:t>
            </a:r>
          </a:p>
          <a:p>
            <a:r>
              <a:rPr lang="nl-NL" dirty="0"/>
              <a:t>We hebben geen tijd meer voor verenigingsleven en kerkgang.</a:t>
            </a:r>
          </a:p>
          <a:p>
            <a:r>
              <a:rPr lang="nl-NL" dirty="0"/>
              <a:t>In de supermarkt spreken we ook niemand meer. We hebben haast en rekenen zelf onze producten af.</a:t>
            </a:r>
          </a:p>
          <a:p>
            <a:r>
              <a:rPr lang="nl-NL" dirty="0"/>
              <a:t>Als thuis de bel gaat, schrikken we want er komt niemand meer onverwacht langs.</a:t>
            </a:r>
          </a:p>
          <a:p>
            <a:r>
              <a:rPr lang="nl-NL" dirty="0"/>
              <a:t>Alle contacten lopen via het mobieltje. Er is zelfs geen huisgenoot die er iets van mee krijgt.</a:t>
            </a:r>
          </a:p>
        </p:txBody>
      </p:sp>
    </p:spTree>
    <p:extLst>
      <p:ext uri="{BB962C8B-B14F-4D97-AF65-F5344CB8AC3E}">
        <p14:creationId xmlns:p14="http://schemas.microsoft.com/office/powerpoint/2010/main" val="966305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82889B-0B53-9DC1-8EAB-9BD18EF0383A}"/>
              </a:ext>
            </a:extLst>
          </p:cNvPr>
          <p:cNvSpPr>
            <a:spLocks noGrp="1"/>
          </p:cNvSpPr>
          <p:nvPr>
            <p:ph type="title"/>
          </p:nvPr>
        </p:nvSpPr>
        <p:spPr/>
        <p:txBody>
          <a:bodyPr/>
          <a:lstStyle/>
          <a:p>
            <a:r>
              <a:rPr lang="nl-NL" dirty="0"/>
              <a:t>Niet geworteld</a:t>
            </a:r>
          </a:p>
        </p:txBody>
      </p:sp>
      <p:sp>
        <p:nvSpPr>
          <p:cNvPr id="3" name="Tijdelijke aanduiding voor inhoud 2">
            <a:extLst>
              <a:ext uri="{FF2B5EF4-FFF2-40B4-BE49-F238E27FC236}">
                <a16:creationId xmlns:a16="http://schemas.microsoft.com/office/drawing/2014/main" id="{03C61FA4-CEA0-2194-5932-9BEDE701D82E}"/>
              </a:ext>
            </a:extLst>
          </p:cNvPr>
          <p:cNvSpPr>
            <a:spLocks noGrp="1"/>
          </p:cNvSpPr>
          <p:nvPr>
            <p:ph idx="1"/>
          </p:nvPr>
        </p:nvSpPr>
        <p:spPr/>
        <p:txBody>
          <a:bodyPr>
            <a:normAutofit fontScale="92500" lnSpcReduction="20000"/>
          </a:bodyPr>
          <a:lstStyle/>
          <a:p>
            <a:r>
              <a:rPr lang="nl-NL" dirty="0"/>
              <a:t>Mensen leven en werken overal en nergens. </a:t>
            </a:r>
          </a:p>
          <a:p>
            <a:r>
              <a:rPr lang="nl-NL" dirty="0"/>
              <a:t>Familieleden leven dikwijls ver bij elkaar vandaan, maar met buren is nauwelijks contact.</a:t>
            </a:r>
          </a:p>
          <a:p>
            <a:r>
              <a:rPr lang="nl-NL" dirty="0"/>
              <a:t>Gezinnen zijn klein en kinderen zijn te druk of wonen te ver weg om voor oude ouders mantelzorg te bieden.</a:t>
            </a:r>
          </a:p>
          <a:p>
            <a:r>
              <a:rPr lang="nl-NL" dirty="0"/>
              <a:t>Mensen zittenveel achter schermpjes, ook volwassenen.</a:t>
            </a:r>
          </a:p>
          <a:p>
            <a:r>
              <a:rPr lang="nl-NL" dirty="0"/>
              <a:t>Ze wortelen niet meer op één plaats, te midden van een hechte gemeenschap. </a:t>
            </a:r>
          </a:p>
          <a:p>
            <a:pPr marL="0" indent="0">
              <a:buNone/>
            </a:pPr>
            <a:r>
              <a:rPr lang="nl-NL" dirty="0">
                <a:sym typeface="Wingdings" panose="05000000000000000000" pitchFamily="2" charset="2"/>
              </a:rPr>
              <a:t> Aan het individualisme hangen prijskaartjes. Eenzaamheid is er één van.</a:t>
            </a:r>
            <a:endParaRPr lang="nl-NL" dirty="0"/>
          </a:p>
          <a:p>
            <a:pPr marL="0" indent="0">
              <a:buNone/>
            </a:pPr>
            <a:endParaRPr lang="nl-NL" dirty="0"/>
          </a:p>
          <a:p>
            <a:pPr marL="0" indent="0">
              <a:buNone/>
            </a:pPr>
            <a:r>
              <a:rPr lang="nl-NL" dirty="0"/>
              <a:t> </a:t>
            </a:r>
          </a:p>
        </p:txBody>
      </p:sp>
    </p:spTree>
    <p:extLst>
      <p:ext uri="{BB962C8B-B14F-4D97-AF65-F5344CB8AC3E}">
        <p14:creationId xmlns:p14="http://schemas.microsoft.com/office/powerpoint/2010/main" val="2648032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43BEEE-5670-AD08-EC6F-6F592EFED4AC}"/>
              </a:ext>
            </a:extLst>
          </p:cNvPr>
          <p:cNvSpPr>
            <a:spLocks noGrp="1"/>
          </p:cNvSpPr>
          <p:nvPr>
            <p:ph type="title"/>
          </p:nvPr>
        </p:nvSpPr>
        <p:spPr/>
        <p:txBody>
          <a:bodyPr/>
          <a:lstStyle/>
          <a:p>
            <a:r>
              <a:rPr lang="nl-NL" dirty="0"/>
              <a:t>Jonge volwassenen en jonge ouderen</a:t>
            </a:r>
          </a:p>
        </p:txBody>
      </p:sp>
      <p:sp>
        <p:nvSpPr>
          <p:cNvPr id="3" name="Tijdelijke aanduiding voor inhoud 2">
            <a:extLst>
              <a:ext uri="{FF2B5EF4-FFF2-40B4-BE49-F238E27FC236}">
                <a16:creationId xmlns:a16="http://schemas.microsoft.com/office/drawing/2014/main" id="{223DAB56-2044-DD6A-63BD-94C889C9B904}"/>
              </a:ext>
            </a:extLst>
          </p:cNvPr>
          <p:cNvSpPr>
            <a:spLocks noGrp="1"/>
          </p:cNvSpPr>
          <p:nvPr>
            <p:ph idx="1"/>
          </p:nvPr>
        </p:nvSpPr>
        <p:spPr/>
        <p:txBody>
          <a:bodyPr>
            <a:normAutofit/>
          </a:bodyPr>
          <a:lstStyle/>
          <a:p>
            <a:r>
              <a:rPr lang="nl-NL" dirty="0"/>
              <a:t>Kwetsbare mensen en mensen in een kwetsbare levensperiode  kunnen eenzaam zijn, ongeacht leeftijd.</a:t>
            </a:r>
          </a:p>
          <a:p>
            <a:pPr lvl="1"/>
            <a:r>
              <a:rPr lang="nl-NL" dirty="0"/>
              <a:t>Volle agenda en toch eenzaam, weinig goede sociale contacten, verbroken relatie</a:t>
            </a:r>
          </a:p>
          <a:p>
            <a:pPr lvl="1"/>
            <a:r>
              <a:rPr lang="nl-NL" dirty="0"/>
              <a:t>Werkloosheid, arbeidsongeschiktheid</a:t>
            </a:r>
          </a:p>
          <a:p>
            <a:pPr lvl="1"/>
            <a:r>
              <a:rPr lang="nl-NL" dirty="0"/>
              <a:t>Mantelzorgtaak</a:t>
            </a:r>
          </a:p>
          <a:p>
            <a:pPr lvl="1"/>
            <a:r>
              <a:rPr lang="nl-NL" dirty="0"/>
              <a:t>Chronisch ziek, gehandicapt</a:t>
            </a:r>
          </a:p>
          <a:p>
            <a:pPr lvl="1"/>
            <a:r>
              <a:rPr lang="nl-NL" dirty="0"/>
              <a:t>Opeenstapeling van gebrokenheid (vluchtelingen!)</a:t>
            </a:r>
          </a:p>
          <a:p>
            <a:pPr lvl="1"/>
            <a:r>
              <a:rPr lang="nl-NL" dirty="0"/>
              <a:t>Eenzaam gezin</a:t>
            </a:r>
          </a:p>
          <a:p>
            <a:pPr lvl="1"/>
            <a:r>
              <a:rPr lang="nl-NL" dirty="0"/>
              <a:t>Met een geheim over eigen leven of gezinsleven rondlopen (trauma, verslaving, zonden)</a:t>
            </a:r>
          </a:p>
        </p:txBody>
      </p:sp>
    </p:spTree>
    <p:extLst>
      <p:ext uri="{BB962C8B-B14F-4D97-AF65-F5344CB8AC3E}">
        <p14:creationId xmlns:p14="http://schemas.microsoft.com/office/powerpoint/2010/main" val="2100136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8A37AC-E853-5D9D-214E-4BB23206D1E0}"/>
              </a:ext>
            </a:extLst>
          </p:cNvPr>
          <p:cNvSpPr>
            <a:spLocks noGrp="1"/>
          </p:cNvSpPr>
          <p:nvPr>
            <p:ph type="title"/>
          </p:nvPr>
        </p:nvSpPr>
        <p:spPr/>
        <p:txBody>
          <a:bodyPr/>
          <a:lstStyle/>
          <a:p>
            <a:r>
              <a:rPr lang="nl-NL" dirty="0"/>
              <a:t>Alleenstaand plus</a:t>
            </a:r>
          </a:p>
        </p:txBody>
      </p:sp>
      <p:sp>
        <p:nvSpPr>
          <p:cNvPr id="6" name="Tijdelijke aanduiding voor inhoud 5">
            <a:extLst>
              <a:ext uri="{FF2B5EF4-FFF2-40B4-BE49-F238E27FC236}">
                <a16:creationId xmlns:a16="http://schemas.microsoft.com/office/drawing/2014/main" id="{D22889E1-356E-BA75-6F55-C5E61A060D49}"/>
              </a:ext>
            </a:extLst>
          </p:cNvPr>
          <p:cNvSpPr>
            <a:spLocks noGrp="1"/>
          </p:cNvSpPr>
          <p:nvPr>
            <p:ph idx="1"/>
          </p:nvPr>
        </p:nvSpPr>
        <p:spPr/>
        <p:txBody>
          <a:bodyPr>
            <a:normAutofit/>
          </a:bodyPr>
          <a:lstStyle/>
          <a:p>
            <a:r>
              <a:rPr lang="nl-NL" dirty="0"/>
              <a:t>Alleenstaanden (nooit gehuwd, weduwe/weduwnaar, gescheiden) hoeven niet eenzaam te zijn.</a:t>
            </a:r>
          </a:p>
          <a:p>
            <a:r>
              <a:rPr lang="nl-NL" dirty="0"/>
              <a:t>Maar zij lopen wel extra risico om eenzaam te worden als er een probleem (bij) komt.</a:t>
            </a:r>
          </a:p>
          <a:p>
            <a:pPr lvl="1"/>
            <a:r>
              <a:rPr lang="nl-NL" dirty="0"/>
              <a:t>Alleenstaand en ziek</a:t>
            </a:r>
          </a:p>
          <a:p>
            <a:pPr lvl="1"/>
            <a:r>
              <a:rPr lang="nl-NL" dirty="0"/>
              <a:t>Alleenstaand en asielzoeker</a:t>
            </a:r>
          </a:p>
          <a:p>
            <a:pPr lvl="1"/>
            <a:r>
              <a:rPr lang="nl-NL" dirty="0"/>
              <a:t>Alleenstaand en homo</a:t>
            </a:r>
          </a:p>
          <a:p>
            <a:pPr lvl="1"/>
            <a:r>
              <a:rPr lang="nl-NL" dirty="0"/>
              <a:t>Alleenstaand en afgekeurd om te werken. </a:t>
            </a:r>
          </a:p>
          <a:p>
            <a:pPr lvl="1"/>
            <a:r>
              <a:rPr lang="nl-NL" dirty="0"/>
              <a:t>Etc.</a:t>
            </a:r>
          </a:p>
          <a:p>
            <a:pPr lvl="1"/>
            <a:endParaRPr lang="nl-NL" dirty="0"/>
          </a:p>
        </p:txBody>
      </p:sp>
    </p:spTree>
    <p:extLst>
      <p:ext uri="{BB962C8B-B14F-4D97-AF65-F5344CB8AC3E}">
        <p14:creationId xmlns:p14="http://schemas.microsoft.com/office/powerpoint/2010/main" val="3880469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8E79A9-F98F-E715-3E99-3A2A93CCF022}"/>
              </a:ext>
            </a:extLst>
          </p:cNvPr>
          <p:cNvSpPr>
            <a:spLocks noGrp="1"/>
          </p:cNvSpPr>
          <p:nvPr>
            <p:ph type="title"/>
          </p:nvPr>
        </p:nvSpPr>
        <p:spPr/>
        <p:txBody>
          <a:bodyPr/>
          <a:lstStyle/>
          <a:p>
            <a:r>
              <a:rPr lang="nl-NL" dirty="0"/>
              <a:t>Alleenstaande ouders</a:t>
            </a:r>
          </a:p>
        </p:txBody>
      </p:sp>
      <p:sp>
        <p:nvSpPr>
          <p:cNvPr id="3" name="Tijdelijke aanduiding voor inhoud 2">
            <a:extLst>
              <a:ext uri="{FF2B5EF4-FFF2-40B4-BE49-F238E27FC236}">
                <a16:creationId xmlns:a16="http://schemas.microsoft.com/office/drawing/2014/main" id="{702C5ACB-58A9-0F11-95F1-2864C7DC725D}"/>
              </a:ext>
            </a:extLst>
          </p:cNvPr>
          <p:cNvSpPr>
            <a:spLocks noGrp="1"/>
          </p:cNvSpPr>
          <p:nvPr>
            <p:ph idx="1"/>
          </p:nvPr>
        </p:nvSpPr>
        <p:spPr/>
        <p:txBody>
          <a:bodyPr/>
          <a:lstStyle/>
          <a:p>
            <a:r>
              <a:rPr lang="nl-NL" dirty="0"/>
              <a:t>Alleenstaande ouders (vader/moeder) hebben op het eerste gezicht gezelligheid van de kinderen. Toch scoren ze hoog als het om eenzaamheid gaat. Bij hen heeft dat te maken met het missen van steun in woorden en daden. Je zult als alleenstaande ouder ook nog ziek zijn! Het na een scheiding ook elke keer ‘afstaan’ van de kinderen, maakt ook letterlijk eenzaam. ‘Ik sta er alleen voor!’</a:t>
            </a:r>
          </a:p>
        </p:txBody>
      </p:sp>
    </p:spTree>
    <p:extLst>
      <p:ext uri="{BB962C8B-B14F-4D97-AF65-F5344CB8AC3E}">
        <p14:creationId xmlns:p14="http://schemas.microsoft.com/office/powerpoint/2010/main" val="3921033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D61BD8-DA3D-1AB4-D7B4-0A120A978223}"/>
              </a:ext>
            </a:extLst>
          </p:cNvPr>
          <p:cNvSpPr>
            <a:spLocks noGrp="1"/>
          </p:cNvSpPr>
          <p:nvPr>
            <p:ph type="title"/>
          </p:nvPr>
        </p:nvSpPr>
        <p:spPr/>
        <p:txBody>
          <a:bodyPr/>
          <a:lstStyle/>
          <a:p>
            <a:r>
              <a:rPr lang="nl-NL" dirty="0"/>
              <a:t>Meer en toch minder eenzame ouderen</a:t>
            </a:r>
          </a:p>
        </p:txBody>
      </p:sp>
      <p:sp>
        <p:nvSpPr>
          <p:cNvPr id="3" name="Tijdelijke aanduiding voor inhoud 2">
            <a:extLst>
              <a:ext uri="{FF2B5EF4-FFF2-40B4-BE49-F238E27FC236}">
                <a16:creationId xmlns:a16="http://schemas.microsoft.com/office/drawing/2014/main" id="{9A70E285-9B7A-6D5C-CC8E-7193660BDCD9}"/>
              </a:ext>
            </a:extLst>
          </p:cNvPr>
          <p:cNvSpPr>
            <a:spLocks noGrp="1"/>
          </p:cNvSpPr>
          <p:nvPr>
            <p:ph idx="1"/>
          </p:nvPr>
        </p:nvSpPr>
        <p:spPr/>
        <p:txBody>
          <a:bodyPr/>
          <a:lstStyle/>
          <a:p>
            <a:pPr>
              <a:buFont typeface="Arial" panose="020B0604020202020204" pitchFamily="34" charset="0"/>
              <a:buChar char="•"/>
            </a:pPr>
            <a:r>
              <a:rPr lang="nl-NL" dirty="0"/>
              <a:t>Verschil tussen alleen zijn en eenzaam zijn: sommige ouderen zijn vaak alleen, maar voelen zich niet eenzaam – en omgekeerd.</a:t>
            </a:r>
          </a:p>
          <a:p>
            <a:pPr>
              <a:buFont typeface="Arial" panose="020B0604020202020204" pitchFamily="34" charset="0"/>
              <a:buChar char="•"/>
            </a:pPr>
            <a:r>
              <a:rPr lang="nl-NL" dirty="0"/>
              <a:t>De maatschappelijke trend is: getalsmatig zijn er steeds meer ouderen en ook steeds meer eenzame ouderen, maar het percentáge eenzame ouderen zakt juist. 75% van de ouderen voelt zich meestal gelukkig. 25% voelt zich vaak ongelukkig en eenzaam. Van hen leven veel mensen in een sociaal isolement. </a:t>
            </a:r>
          </a:p>
          <a:p>
            <a:endParaRPr lang="nl-NL" dirty="0"/>
          </a:p>
        </p:txBody>
      </p:sp>
    </p:spTree>
    <p:extLst>
      <p:ext uri="{BB962C8B-B14F-4D97-AF65-F5344CB8AC3E}">
        <p14:creationId xmlns:p14="http://schemas.microsoft.com/office/powerpoint/2010/main" val="1673288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294A49-4F4D-8283-A363-6B6F978DE8B2}"/>
              </a:ext>
            </a:extLst>
          </p:cNvPr>
          <p:cNvSpPr>
            <a:spLocks noGrp="1"/>
          </p:cNvSpPr>
          <p:nvPr>
            <p:ph type="title"/>
          </p:nvPr>
        </p:nvSpPr>
        <p:spPr/>
        <p:txBody>
          <a:bodyPr/>
          <a:lstStyle/>
          <a:p>
            <a:r>
              <a:rPr lang="nl-NL" dirty="0"/>
              <a:t>Isolement</a:t>
            </a:r>
          </a:p>
        </p:txBody>
      </p:sp>
      <p:sp>
        <p:nvSpPr>
          <p:cNvPr id="3" name="Tijdelijke aanduiding voor inhoud 2">
            <a:extLst>
              <a:ext uri="{FF2B5EF4-FFF2-40B4-BE49-F238E27FC236}">
                <a16:creationId xmlns:a16="http://schemas.microsoft.com/office/drawing/2014/main" id="{21B7DEC7-F7A7-F571-C51E-BEF2DAEBE036}"/>
              </a:ext>
            </a:extLst>
          </p:cNvPr>
          <p:cNvSpPr>
            <a:spLocks noGrp="1"/>
          </p:cNvSpPr>
          <p:nvPr>
            <p:ph idx="1"/>
          </p:nvPr>
        </p:nvSpPr>
        <p:spPr/>
        <p:txBody>
          <a:bodyPr/>
          <a:lstStyle/>
          <a:p>
            <a:r>
              <a:rPr lang="nl-NL" dirty="0"/>
              <a:t>Veel van de niet gelukkige alleenstaanden leven als kluizenaars.</a:t>
            </a:r>
          </a:p>
          <a:p>
            <a:r>
              <a:rPr lang="nl-NL" dirty="0"/>
              <a:t>Mensen isoleren zich soms vrijwillig omdat een ander, sociaal rijker leven niet voor hen lijkt weggelegd. Het creëren van zo’n eigen wereld kan veiligheid en zelfs troost bieden.</a:t>
            </a:r>
          </a:p>
          <a:p>
            <a:r>
              <a:rPr lang="nl-NL" dirty="0"/>
              <a:t>Daardoor verliezen ze steeds meer hun sociale vaardigheden en komen ze niet meer uit hun isolement. Vaak willen ze dat ook niet meer.</a:t>
            </a:r>
          </a:p>
          <a:p>
            <a:r>
              <a:rPr lang="nl-NL" dirty="0"/>
              <a:t>Je kunt ze wel in hun isolement laten en hen toch bijvoorbeeld opzoeken en indien nodig hulp aanbieden.</a:t>
            </a:r>
          </a:p>
        </p:txBody>
      </p:sp>
    </p:spTree>
    <p:extLst>
      <p:ext uri="{BB962C8B-B14F-4D97-AF65-F5344CB8AC3E}">
        <p14:creationId xmlns:p14="http://schemas.microsoft.com/office/powerpoint/2010/main" val="1068437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581A86-7CA9-A595-DFA1-B9FFD9D54E5C}"/>
              </a:ext>
            </a:extLst>
          </p:cNvPr>
          <p:cNvSpPr>
            <a:spLocks noGrp="1"/>
          </p:cNvSpPr>
          <p:nvPr>
            <p:ph type="title"/>
          </p:nvPr>
        </p:nvSpPr>
        <p:spPr/>
        <p:txBody>
          <a:bodyPr/>
          <a:lstStyle/>
          <a:p>
            <a:r>
              <a:rPr lang="nl-NL" dirty="0"/>
              <a:t>Soorten eenzaamheid</a:t>
            </a:r>
          </a:p>
        </p:txBody>
      </p:sp>
      <p:sp>
        <p:nvSpPr>
          <p:cNvPr id="3" name="Tijdelijke aanduiding voor inhoud 2">
            <a:extLst>
              <a:ext uri="{FF2B5EF4-FFF2-40B4-BE49-F238E27FC236}">
                <a16:creationId xmlns:a16="http://schemas.microsoft.com/office/drawing/2014/main" id="{2F179EC3-7214-939C-9275-7402494AEC3E}"/>
              </a:ext>
            </a:extLst>
          </p:cNvPr>
          <p:cNvSpPr>
            <a:spLocks noGrp="1"/>
          </p:cNvSpPr>
          <p:nvPr>
            <p:ph idx="1"/>
          </p:nvPr>
        </p:nvSpPr>
        <p:spPr/>
        <p:txBody>
          <a:bodyPr/>
          <a:lstStyle/>
          <a:p>
            <a:pPr marL="742950" lvl="1" indent="-285750">
              <a:buFont typeface="Arial" panose="020B0604020202020204" pitchFamily="34" charset="0"/>
              <a:buChar char="•"/>
            </a:pPr>
            <a:r>
              <a:rPr lang="nl-NL" sz="2800" i="1" dirty="0"/>
              <a:t>Sociale eenzaamheid</a:t>
            </a:r>
            <a:r>
              <a:rPr lang="nl-NL" sz="2800" dirty="0"/>
              <a:t>: te weinig sociale contacten of netwerk. Dat neemt bij ouderen toe.</a:t>
            </a:r>
          </a:p>
          <a:p>
            <a:pPr marL="742950" lvl="1" indent="-285750">
              <a:buFont typeface="Arial" panose="020B0604020202020204" pitchFamily="34" charset="0"/>
              <a:buChar char="•"/>
            </a:pPr>
            <a:r>
              <a:rPr lang="nl-NL" sz="2800" i="1" dirty="0"/>
              <a:t>Emotionele eenzaamheid</a:t>
            </a:r>
            <a:r>
              <a:rPr lang="nl-NL" sz="2800" dirty="0"/>
              <a:t>: het missen van een hechte band, van diepe gesprekken bv. na overlijden van partner. Dat neemt ook toe bij ouderen. Als er (klein)kinderen zijn vangen die dit meestal wel op.</a:t>
            </a:r>
          </a:p>
          <a:p>
            <a:pPr marL="742950" lvl="1" indent="-285750">
              <a:buFont typeface="Arial" panose="020B0604020202020204" pitchFamily="34" charset="0"/>
              <a:buChar char="•"/>
            </a:pPr>
            <a:r>
              <a:rPr lang="nl-NL" sz="2800" i="1" dirty="0"/>
              <a:t>Existentiële eenzaamheid</a:t>
            </a:r>
            <a:r>
              <a:rPr lang="nl-NL" sz="2800" dirty="0"/>
              <a:t>: die wordt heftiger naarmate het lichaam aftakelt en de dood dichterbij komt. Uiteindelijk staat ieder mens er alleen voor.</a:t>
            </a:r>
          </a:p>
          <a:p>
            <a:endParaRPr lang="nl-NL" dirty="0"/>
          </a:p>
        </p:txBody>
      </p:sp>
    </p:spTree>
    <p:extLst>
      <p:ext uri="{BB962C8B-B14F-4D97-AF65-F5344CB8AC3E}">
        <p14:creationId xmlns:p14="http://schemas.microsoft.com/office/powerpoint/2010/main" val="2346563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8FE2C1-3EF1-CE09-4DE4-4BBDFBA594BD}"/>
              </a:ext>
            </a:extLst>
          </p:cNvPr>
          <p:cNvSpPr>
            <a:spLocks noGrp="1"/>
          </p:cNvSpPr>
          <p:nvPr>
            <p:ph type="title"/>
          </p:nvPr>
        </p:nvSpPr>
        <p:spPr/>
        <p:txBody>
          <a:bodyPr/>
          <a:lstStyle/>
          <a:p>
            <a:r>
              <a:rPr lang="nl-NL" dirty="0"/>
              <a:t>Risicofactoren</a:t>
            </a:r>
          </a:p>
        </p:txBody>
      </p:sp>
      <p:sp>
        <p:nvSpPr>
          <p:cNvPr id="3" name="Tijdelijke aanduiding voor inhoud 2">
            <a:extLst>
              <a:ext uri="{FF2B5EF4-FFF2-40B4-BE49-F238E27FC236}">
                <a16:creationId xmlns:a16="http://schemas.microsoft.com/office/drawing/2014/main" id="{36C689D4-5175-9668-408D-FB12E553E303}"/>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nl-NL" b="1" dirty="0"/>
              <a:t>Verlieservaringen</a:t>
            </a:r>
            <a:r>
              <a:rPr lang="nl-NL" dirty="0"/>
              <a:t>: overlijden van partner, vrienden of familieleden.</a:t>
            </a:r>
          </a:p>
          <a:p>
            <a:pPr>
              <a:buFont typeface="Arial" panose="020B0604020202020204" pitchFamily="34" charset="0"/>
              <a:buChar char="•"/>
            </a:pPr>
            <a:r>
              <a:rPr lang="nl-NL" b="1" dirty="0"/>
              <a:t>Gezondheidsproblemen</a:t>
            </a:r>
            <a:r>
              <a:rPr lang="nl-NL" dirty="0"/>
              <a:t>: lichamelijke beperkingen, chronische ziekten, dementie.</a:t>
            </a:r>
          </a:p>
          <a:p>
            <a:pPr>
              <a:buFont typeface="Arial" panose="020B0604020202020204" pitchFamily="34" charset="0"/>
              <a:buChar char="•"/>
            </a:pPr>
            <a:r>
              <a:rPr lang="nl-NL" b="1" dirty="0"/>
              <a:t>Mobiliteitsbeperkingen</a:t>
            </a:r>
            <a:r>
              <a:rPr lang="nl-NL" dirty="0"/>
              <a:t>: minder makkelijk naar buiten of sociale activiteiten bijwonen.</a:t>
            </a:r>
          </a:p>
          <a:p>
            <a:pPr>
              <a:buFont typeface="Arial" panose="020B0604020202020204" pitchFamily="34" charset="0"/>
              <a:buChar char="•"/>
            </a:pPr>
            <a:r>
              <a:rPr lang="nl-NL" b="1" dirty="0"/>
              <a:t>Verhuizen of opgenomen worden</a:t>
            </a:r>
            <a:r>
              <a:rPr lang="nl-NL" dirty="0"/>
              <a:t>: naar verzorgingshuis of ver weg van vertrouwde omgeving.</a:t>
            </a:r>
          </a:p>
          <a:p>
            <a:pPr>
              <a:buFont typeface="Arial" panose="020B0604020202020204" pitchFamily="34" charset="0"/>
              <a:buChar char="•"/>
            </a:pPr>
            <a:r>
              <a:rPr lang="nl-NL" b="1" dirty="0"/>
              <a:t>Digitalisering</a:t>
            </a:r>
            <a:r>
              <a:rPr lang="nl-NL" dirty="0"/>
              <a:t>: achterblijven bij nuttig gebruik van digitale communicatiemiddelen, waardoor contact moeilijker wordt.</a:t>
            </a:r>
          </a:p>
          <a:p>
            <a:pPr>
              <a:buFont typeface="Arial" panose="020B0604020202020204" pitchFamily="34" charset="0"/>
              <a:buChar char="•"/>
            </a:pPr>
            <a:r>
              <a:rPr lang="nl-NL" b="1" dirty="0"/>
              <a:t>Verlies van rollen</a:t>
            </a:r>
            <a:r>
              <a:rPr lang="nl-NL" dirty="0"/>
              <a:t>: stoppen met werk, minder maatschappelijke betekenis ervaren. Zinverlies dus.</a:t>
            </a:r>
          </a:p>
          <a:p>
            <a:endParaRPr lang="nl-NL" dirty="0"/>
          </a:p>
        </p:txBody>
      </p:sp>
    </p:spTree>
    <p:extLst>
      <p:ext uri="{BB962C8B-B14F-4D97-AF65-F5344CB8AC3E}">
        <p14:creationId xmlns:p14="http://schemas.microsoft.com/office/powerpoint/2010/main" val="2794974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BACB86-E409-14C2-B09C-ADF507110266}"/>
              </a:ext>
            </a:extLst>
          </p:cNvPr>
          <p:cNvSpPr>
            <a:spLocks noGrp="1"/>
          </p:cNvSpPr>
          <p:nvPr>
            <p:ph type="title"/>
          </p:nvPr>
        </p:nvSpPr>
        <p:spPr/>
        <p:txBody>
          <a:bodyPr/>
          <a:lstStyle/>
          <a:p>
            <a:r>
              <a:rPr lang="nl-NL" dirty="0"/>
              <a:t>Gevolgen</a:t>
            </a:r>
          </a:p>
        </p:txBody>
      </p:sp>
      <p:sp>
        <p:nvSpPr>
          <p:cNvPr id="3" name="Tijdelijke aanduiding voor inhoud 2">
            <a:extLst>
              <a:ext uri="{FF2B5EF4-FFF2-40B4-BE49-F238E27FC236}">
                <a16:creationId xmlns:a16="http://schemas.microsoft.com/office/drawing/2014/main" id="{2FC9C444-BDE6-823D-3AB9-C568116FD686}"/>
              </a:ext>
            </a:extLst>
          </p:cNvPr>
          <p:cNvSpPr>
            <a:spLocks noGrp="1"/>
          </p:cNvSpPr>
          <p:nvPr>
            <p:ph idx="1"/>
          </p:nvPr>
        </p:nvSpPr>
        <p:spPr/>
        <p:txBody>
          <a:bodyPr/>
          <a:lstStyle/>
          <a:p>
            <a:pPr>
              <a:buFont typeface="Arial" panose="020B0604020202020204" pitchFamily="34" charset="0"/>
              <a:buChar char="•"/>
            </a:pPr>
            <a:r>
              <a:rPr lang="nl-NL" b="1" dirty="0"/>
              <a:t>Mentale gezondheid</a:t>
            </a:r>
            <a:r>
              <a:rPr lang="nl-NL" dirty="0"/>
              <a:t>: depressie, angst, cognitieve achteruitgang.</a:t>
            </a:r>
          </a:p>
          <a:p>
            <a:pPr>
              <a:buFont typeface="Arial" panose="020B0604020202020204" pitchFamily="34" charset="0"/>
              <a:buChar char="•"/>
            </a:pPr>
            <a:r>
              <a:rPr lang="nl-NL" b="1" dirty="0"/>
              <a:t>Fysieke gezondheid</a:t>
            </a:r>
            <a:r>
              <a:rPr lang="nl-NL" dirty="0"/>
              <a:t>: verhoogd risico op hart- en vaatziekten, slaapstoornissen, verminderde weerstand.</a:t>
            </a:r>
          </a:p>
          <a:p>
            <a:pPr>
              <a:buFont typeface="Arial" panose="020B0604020202020204" pitchFamily="34" charset="0"/>
              <a:buChar char="•"/>
            </a:pPr>
            <a:r>
              <a:rPr lang="nl-NL" b="1" dirty="0"/>
              <a:t>Maatschappelijk</a:t>
            </a:r>
            <a:r>
              <a:rPr lang="nl-NL" dirty="0"/>
              <a:t>: hogere zorgkosten, minder participatie.</a:t>
            </a:r>
          </a:p>
          <a:p>
            <a:endParaRPr lang="nl-NL" dirty="0"/>
          </a:p>
        </p:txBody>
      </p:sp>
    </p:spTree>
    <p:extLst>
      <p:ext uri="{BB962C8B-B14F-4D97-AF65-F5344CB8AC3E}">
        <p14:creationId xmlns:p14="http://schemas.microsoft.com/office/powerpoint/2010/main" val="2886704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C9383D-3F6F-A396-D812-5976AB8CAF8E}"/>
              </a:ext>
            </a:extLst>
          </p:cNvPr>
          <p:cNvSpPr>
            <a:spLocks noGrp="1"/>
          </p:cNvSpPr>
          <p:nvPr>
            <p:ph type="title"/>
          </p:nvPr>
        </p:nvSpPr>
        <p:spPr/>
        <p:txBody>
          <a:bodyPr/>
          <a:lstStyle/>
          <a:p>
            <a:r>
              <a:rPr lang="nl-NL" dirty="0"/>
              <a:t>Signalen herkennen</a:t>
            </a:r>
          </a:p>
        </p:txBody>
      </p:sp>
      <p:sp>
        <p:nvSpPr>
          <p:cNvPr id="3" name="Tijdelijke aanduiding voor inhoud 2">
            <a:extLst>
              <a:ext uri="{FF2B5EF4-FFF2-40B4-BE49-F238E27FC236}">
                <a16:creationId xmlns:a16="http://schemas.microsoft.com/office/drawing/2014/main" id="{04754ED6-D56E-44DA-DED3-A840710A30DF}"/>
              </a:ext>
            </a:extLst>
          </p:cNvPr>
          <p:cNvSpPr>
            <a:spLocks noGrp="1"/>
          </p:cNvSpPr>
          <p:nvPr>
            <p:ph idx="1"/>
          </p:nvPr>
        </p:nvSpPr>
        <p:spPr/>
        <p:txBody>
          <a:bodyPr/>
          <a:lstStyle/>
          <a:p>
            <a:pPr>
              <a:buFont typeface="Arial" panose="020B0604020202020204" pitchFamily="34" charset="0"/>
              <a:buChar char="•"/>
            </a:pPr>
            <a:r>
              <a:rPr lang="nl-NL" dirty="0"/>
              <a:t>Ouderen die zich terugtrekken of nauwelijks nog contact hebben.</a:t>
            </a:r>
          </a:p>
          <a:p>
            <a:pPr>
              <a:buFont typeface="Arial" panose="020B0604020202020204" pitchFamily="34" charset="0"/>
              <a:buChar char="•"/>
            </a:pPr>
            <a:r>
              <a:rPr lang="nl-NL" dirty="0"/>
              <a:t>Klachten van somberheid, zinloosheid of verminderde levenslust.</a:t>
            </a:r>
          </a:p>
          <a:p>
            <a:pPr>
              <a:buFont typeface="Arial" panose="020B0604020202020204" pitchFamily="34" charset="0"/>
              <a:buChar char="•"/>
            </a:pPr>
            <a:r>
              <a:rPr lang="nl-NL" dirty="0"/>
              <a:t>Geen bezoek ontvangen of weinig deelnemen aan activiteiten.</a:t>
            </a:r>
          </a:p>
          <a:p>
            <a:endParaRPr lang="nl-NL" dirty="0"/>
          </a:p>
        </p:txBody>
      </p:sp>
    </p:spTree>
    <p:extLst>
      <p:ext uri="{BB962C8B-B14F-4D97-AF65-F5344CB8AC3E}">
        <p14:creationId xmlns:p14="http://schemas.microsoft.com/office/powerpoint/2010/main" val="3684802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9EEF3B-5E38-3E2D-0AEA-3FA9F1F5EDEA}"/>
              </a:ext>
            </a:extLst>
          </p:cNvPr>
          <p:cNvSpPr>
            <a:spLocks noGrp="1"/>
          </p:cNvSpPr>
          <p:nvPr>
            <p:ph type="title"/>
          </p:nvPr>
        </p:nvSpPr>
        <p:spPr/>
        <p:txBody>
          <a:bodyPr/>
          <a:lstStyle/>
          <a:p>
            <a:r>
              <a:rPr lang="nl-NL" dirty="0"/>
              <a:t>Aanpak</a:t>
            </a:r>
          </a:p>
        </p:txBody>
      </p:sp>
      <p:sp>
        <p:nvSpPr>
          <p:cNvPr id="3" name="Tijdelijke aanduiding voor inhoud 2">
            <a:extLst>
              <a:ext uri="{FF2B5EF4-FFF2-40B4-BE49-F238E27FC236}">
                <a16:creationId xmlns:a16="http://schemas.microsoft.com/office/drawing/2014/main" id="{01505216-CE5F-ED6D-AEFB-B29505363242}"/>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nl-NL" b="1" dirty="0"/>
              <a:t>Ondersteuning van sociaal netwerk</a:t>
            </a:r>
            <a:r>
              <a:rPr lang="nl-NL" dirty="0"/>
              <a:t>: familie, buren, vrijwilligers.</a:t>
            </a:r>
          </a:p>
          <a:p>
            <a:pPr>
              <a:buFont typeface="Arial" panose="020B0604020202020204" pitchFamily="34" charset="0"/>
              <a:buChar char="•"/>
            </a:pPr>
            <a:r>
              <a:rPr lang="nl-NL" b="1" dirty="0"/>
              <a:t>Behouden van zingeving</a:t>
            </a:r>
            <a:r>
              <a:rPr lang="nl-NL" dirty="0"/>
              <a:t>: betekenisvolle activiteiten, vrijwilligerswerk, hobby’s.</a:t>
            </a:r>
          </a:p>
          <a:p>
            <a:pPr>
              <a:buFont typeface="Arial" panose="020B0604020202020204" pitchFamily="34" charset="0"/>
              <a:buChar char="•"/>
            </a:pPr>
            <a:r>
              <a:rPr lang="nl-NL" b="1" dirty="0"/>
              <a:t>Toegankelijke ontmoetingsplekken</a:t>
            </a:r>
            <a:r>
              <a:rPr lang="nl-NL" dirty="0"/>
              <a:t>: buurtcentra, dagbesteding, koffieochtenden of seniorenmiddagen in kerken (en mensen ‘over de drempel’ helpen!).</a:t>
            </a:r>
          </a:p>
          <a:p>
            <a:pPr>
              <a:buFont typeface="Arial" panose="020B0604020202020204" pitchFamily="34" charset="0"/>
              <a:buChar char="•"/>
            </a:pPr>
            <a:r>
              <a:rPr lang="nl-NL" b="1" dirty="0"/>
              <a:t>Digitale ondersteuning</a:t>
            </a:r>
            <a:r>
              <a:rPr lang="nl-NL" dirty="0"/>
              <a:t>: ouderen helpen met digitale vaardigheden zodat ze contact kunnen onderhouden.</a:t>
            </a:r>
          </a:p>
          <a:p>
            <a:pPr>
              <a:buFont typeface="Arial" panose="020B0604020202020204" pitchFamily="34" charset="0"/>
              <a:buChar char="•"/>
            </a:pPr>
            <a:r>
              <a:rPr lang="nl-NL" b="1" dirty="0"/>
              <a:t>Professionele signalering</a:t>
            </a:r>
            <a:r>
              <a:rPr lang="nl-NL" dirty="0"/>
              <a:t>: huisartsen, wijkverpleegkundigen en verzorgenden laten letten op tekenen van eenzaamheid.</a:t>
            </a:r>
          </a:p>
          <a:p>
            <a:pPr>
              <a:buFont typeface="Arial" panose="020B0604020202020204" pitchFamily="34" charset="0"/>
              <a:buChar char="•"/>
            </a:pPr>
            <a:r>
              <a:rPr lang="nl-NL" b="1" dirty="0"/>
              <a:t>Intergenerationele projecten</a:t>
            </a:r>
            <a:r>
              <a:rPr lang="nl-NL" dirty="0"/>
              <a:t>: contact tussen jong en oud bevordert verbinding.</a:t>
            </a:r>
          </a:p>
          <a:p>
            <a:endParaRPr lang="nl-NL" dirty="0"/>
          </a:p>
        </p:txBody>
      </p:sp>
    </p:spTree>
    <p:extLst>
      <p:ext uri="{BB962C8B-B14F-4D97-AF65-F5344CB8AC3E}">
        <p14:creationId xmlns:p14="http://schemas.microsoft.com/office/powerpoint/2010/main" val="3278391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AAA91-ED2E-AC9A-FC97-F6E023A3BC6A}"/>
              </a:ext>
            </a:extLst>
          </p:cNvPr>
          <p:cNvSpPr>
            <a:spLocks noGrp="1"/>
          </p:cNvSpPr>
          <p:nvPr>
            <p:ph type="title"/>
          </p:nvPr>
        </p:nvSpPr>
        <p:spPr/>
        <p:txBody>
          <a:bodyPr/>
          <a:lstStyle/>
          <a:p>
            <a:r>
              <a:rPr lang="nl-NL" dirty="0"/>
              <a:t>Ook een </a:t>
            </a:r>
            <a:r>
              <a:rPr lang="nl-NL" dirty="0" err="1"/>
              <a:t>diakonale</a:t>
            </a:r>
            <a:r>
              <a:rPr lang="nl-NL" dirty="0"/>
              <a:t> taak</a:t>
            </a:r>
          </a:p>
        </p:txBody>
      </p:sp>
      <p:sp>
        <p:nvSpPr>
          <p:cNvPr id="3" name="Tijdelijke aanduiding voor inhoud 2">
            <a:extLst>
              <a:ext uri="{FF2B5EF4-FFF2-40B4-BE49-F238E27FC236}">
                <a16:creationId xmlns:a16="http://schemas.microsoft.com/office/drawing/2014/main" id="{48AECE2A-CCDC-66E1-71E9-62911A12D177}"/>
              </a:ext>
            </a:extLst>
          </p:cNvPr>
          <p:cNvSpPr>
            <a:spLocks noGrp="1"/>
          </p:cNvSpPr>
          <p:nvPr>
            <p:ph idx="1"/>
          </p:nvPr>
        </p:nvSpPr>
        <p:spPr/>
        <p:txBody>
          <a:bodyPr/>
          <a:lstStyle/>
          <a:p>
            <a:r>
              <a:rPr lang="nl-NL" dirty="0"/>
              <a:t>Respect voor de autonomie van mensen én zorgzaamheid moeten hand in hand gaan.</a:t>
            </a:r>
          </a:p>
          <a:p>
            <a:r>
              <a:rPr lang="nl-NL" dirty="0"/>
              <a:t>Zorgzaamheid kan de zelfredzaamheid versterken.</a:t>
            </a:r>
          </a:p>
          <a:p>
            <a:r>
              <a:rPr lang="nl-NL" dirty="0"/>
              <a:t>Dat is een maatschappelijke taak (woningbouw, zorgverlening e.d.).</a:t>
            </a:r>
          </a:p>
          <a:p>
            <a:r>
              <a:rPr lang="nl-NL" dirty="0"/>
              <a:t>Dat is ook een </a:t>
            </a:r>
            <a:r>
              <a:rPr lang="nl-NL" dirty="0" err="1"/>
              <a:t>diakonale</a:t>
            </a:r>
            <a:r>
              <a:rPr lang="nl-NL" dirty="0"/>
              <a:t> taak.</a:t>
            </a:r>
          </a:p>
        </p:txBody>
      </p:sp>
    </p:spTree>
    <p:extLst>
      <p:ext uri="{BB962C8B-B14F-4D97-AF65-F5344CB8AC3E}">
        <p14:creationId xmlns:p14="http://schemas.microsoft.com/office/powerpoint/2010/main" val="3108865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5A050-3079-6679-25A6-EB5A595FFF9A}"/>
              </a:ext>
            </a:extLst>
          </p:cNvPr>
          <p:cNvSpPr>
            <a:spLocks noGrp="1"/>
          </p:cNvSpPr>
          <p:nvPr>
            <p:ph type="title"/>
          </p:nvPr>
        </p:nvSpPr>
        <p:spPr/>
        <p:txBody>
          <a:bodyPr/>
          <a:lstStyle/>
          <a:p>
            <a:r>
              <a:rPr lang="nl-NL" dirty="0"/>
              <a:t>Beperkt</a:t>
            </a:r>
          </a:p>
        </p:txBody>
      </p:sp>
      <p:sp>
        <p:nvSpPr>
          <p:cNvPr id="3" name="Tijdelijke aanduiding voor inhoud 2">
            <a:extLst>
              <a:ext uri="{FF2B5EF4-FFF2-40B4-BE49-F238E27FC236}">
                <a16:creationId xmlns:a16="http://schemas.microsoft.com/office/drawing/2014/main" id="{03B79109-5AAD-EFD3-3A28-DFD55650F6B9}"/>
              </a:ext>
            </a:extLst>
          </p:cNvPr>
          <p:cNvSpPr>
            <a:spLocks noGrp="1"/>
          </p:cNvSpPr>
          <p:nvPr>
            <p:ph idx="1"/>
          </p:nvPr>
        </p:nvSpPr>
        <p:spPr/>
        <p:txBody>
          <a:bodyPr/>
          <a:lstStyle/>
          <a:p>
            <a:r>
              <a:rPr lang="nl-NL" dirty="0"/>
              <a:t>De aanpak van eenzaamheid richt zich altijd op de sociale eenzaamheid. Dat is dus beperkt.</a:t>
            </a:r>
          </a:p>
          <a:p>
            <a:r>
              <a:rPr lang="nl-NL" dirty="0"/>
              <a:t>De emotionele eenzaamheid is eigenlijk een ernstiger probleem en die is veel moeilijker aan te pakken. Wie wordt een echte vriend(in) van een eenzaam mens?</a:t>
            </a:r>
          </a:p>
          <a:p>
            <a:r>
              <a:rPr lang="nl-NL" dirty="0"/>
              <a:t>De existentiële eenzaamheid kan door niemand opgelost worden. Daarvoor zijn gesprekken over zingeving nodig. (Pastoraat!)</a:t>
            </a:r>
          </a:p>
        </p:txBody>
      </p:sp>
    </p:spTree>
    <p:extLst>
      <p:ext uri="{BB962C8B-B14F-4D97-AF65-F5344CB8AC3E}">
        <p14:creationId xmlns:p14="http://schemas.microsoft.com/office/powerpoint/2010/main" val="651059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3DBEC2-02AD-B14C-6631-07321471314B}"/>
              </a:ext>
            </a:extLst>
          </p:cNvPr>
          <p:cNvSpPr>
            <a:spLocks noGrp="1"/>
          </p:cNvSpPr>
          <p:nvPr>
            <p:ph type="title"/>
          </p:nvPr>
        </p:nvSpPr>
        <p:spPr/>
        <p:txBody>
          <a:bodyPr/>
          <a:lstStyle/>
          <a:p>
            <a:r>
              <a:rPr lang="nl-NL" dirty="0"/>
              <a:t>Maatschappij</a:t>
            </a:r>
          </a:p>
        </p:txBody>
      </p:sp>
      <p:sp>
        <p:nvSpPr>
          <p:cNvPr id="3" name="Tijdelijke aanduiding voor inhoud 2">
            <a:extLst>
              <a:ext uri="{FF2B5EF4-FFF2-40B4-BE49-F238E27FC236}">
                <a16:creationId xmlns:a16="http://schemas.microsoft.com/office/drawing/2014/main" id="{B50FD0C6-E985-6D68-22F8-D660D5AEBCD0}"/>
              </a:ext>
            </a:extLst>
          </p:cNvPr>
          <p:cNvSpPr>
            <a:spLocks noGrp="1"/>
          </p:cNvSpPr>
          <p:nvPr>
            <p:ph idx="1"/>
          </p:nvPr>
        </p:nvSpPr>
        <p:spPr/>
        <p:txBody>
          <a:bodyPr/>
          <a:lstStyle/>
          <a:p>
            <a:pPr>
              <a:buFont typeface="Arial" panose="020B0604020202020204" pitchFamily="34" charset="0"/>
              <a:buChar char="•"/>
            </a:pPr>
            <a:r>
              <a:rPr lang="nl-NL" dirty="0"/>
              <a:t>Er zijn grote verschillen tussen alleenstaande ouderen en ouderen binnen hechte familiestructuren.</a:t>
            </a:r>
          </a:p>
          <a:p>
            <a:pPr>
              <a:buFont typeface="Arial" panose="020B0604020202020204" pitchFamily="34" charset="0"/>
              <a:buChar char="•"/>
            </a:pPr>
            <a:r>
              <a:rPr lang="nl-NL" dirty="0"/>
              <a:t>Migratieachtergrond kan invloed hebben op steun vanuit familie of culturele taboes rond eenzaamheid.</a:t>
            </a:r>
          </a:p>
          <a:p>
            <a:pPr>
              <a:buFont typeface="Arial" panose="020B0604020202020204" pitchFamily="34" charset="0"/>
              <a:buChar char="•"/>
            </a:pPr>
            <a:r>
              <a:rPr lang="nl-NL" dirty="0"/>
              <a:t>Verschillen tussen stedelijke en landelijke gebieden (in Amsterdam wonende meeste mensen alleen!; in steden zijn soms meer beschikbare voorzieningen).</a:t>
            </a:r>
          </a:p>
          <a:p>
            <a:endParaRPr lang="nl-NL" dirty="0"/>
          </a:p>
        </p:txBody>
      </p:sp>
    </p:spTree>
    <p:extLst>
      <p:ext uri="{BB962C8B-B14F-4D97-AF65-F5344CB8AC3E}">
        <p14:creationId xmlns:p14="http://schemas.microsoft.com/office/powerpoint/2010/main" val="1470677729"/>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1978</TotalTime>
  <Words>1140</Words>
  <Application>Microsoft Office PowerPoint</Application>
  <PresentationFormat>Breedbeeld</PresentationFormat>
  <Paragraphs>90</Paragraphs>
  <Slides>18</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18</vt:i4>
      </vt:variant>
    </vt:vector>
  </HeadingPairs>
  <TitlesOfParts>
    <vt:vector size="23" baseType="lpstr">
      <vt:lpstr>Aptos</vt:lpstr>
      <vt:lpstr>Aptos Display</vt:lpstr>
      <vt:lpstr>Arial</vt:lpstr>
      <vt:lpstr>Wingdings</vt:lpstr>
      <vt:lpstr>Kantoorthema</vt:lpstr>
      <vt:lpstr>Eenzaamheid bij ouderen</vt:lpstr>
      <vt:lpstr>Verschil</vt:lpstr>
      <vt:lpstr>Ontwikkeling</vt:lpstr>
      <vt:lpstr>Tja… leve de moderne tijd</vt:lpstr>
      <vt:lpstr>Niet geworteld</vt:lpstr>
      <vt:lpstr>Jonge volwassenen en jonge ouderen</vt:lpstr>
      <vt:lpstr>Alleenstaand plus</vt:lpstr>
      <vt:lpstr>Alleenstaande ouders</vt:lpstr>
      <vt:lpstr>Meer en toch minder eenzame ouderen</vt:lpstr>
      <vt:lpstr>Isolement</vt:lpstr>
      <vt:lpstr>Soorten eenzaamheid</vt:lpstr>
      <vt:lpstr>Risicofactoren</vt:lpstr>
      <vt:lpstr>Gevolgen</vt:lpstr>
      <vt:lpstr>Signalen herkennen</vt:lpstr>
      <vt:lpstr>Aanpak</vt:lpstr>
      <vt:lpstr>Ook een diakonale taak</vt:lpstr>
      <vt:lpstr>Beperkt</vt:lpstr>
      <vt:lpstr>Maatschappij</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1</cp:revision>
  <dcterms:created xsi:type="dcterms:W3CDTF">2025-09-24T14:51:05Z</dcterms:created>
  <dcterms:modified xsi:type="dcterms:W3CDTF">2025-10-01T08:43:12Z</dcterms:modified>
</cp:coreProperties>
</file>