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68" r:id="rId1"/>
  </p:sldMasterIdLst>
  <p:sldIdLst>
    <p:sldId id="256" r:id="rId2"/>
    <p:sldId id="257" r:id="rId3"/>
    <p:sldId id="258" r:id="rId4"/>
    <p:sldId id="269" r:id="rId5"/>
    <p:sldId id="270" r:id="rId6"/>
    <p:sldId id="271" r:id="rId7"/>
    <p:sldId id="272" r:id="rId8"/>
    <p:sldId id="273" r:id="rId9"/>
    <p:sldId id="274" r:id="rId10"/>
    <p:sldId id="259" r:id="rId11"/>
    <p:sldId id="260" r:id="rId12"/>
    <p:sldId id="261" r:id="rId13"/>
    <p:sldId id="262" r:id="rId14"/>
    <p:sldId id="263" r:id="rId15"/>
    <p:sldId id="264" r:id="rId16"/>
    <p:sldId id="265" r:id="rId17"/>
    <p:sldId id="267" r:id="rId18"/>
    <p:sldId id="275" r:id="rId19"/>
    <p:sldId id="276" r:id="rId20"/>
    <p:sldId id="266" r:id="rId21"/>
    <p:sldId id="268" r:id="rId22"/>
  </p:sldIdLst>
  <p:sldSz cx="9144000" cy="6858000" type="screen4x3"/>
  <p:notesSz cx="6858000" cy="9144000"/>
  <p:defaultTextStyle>
    <a:defPPr>
      <a:defRPr lang="nl-N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4" d="100"/>
          <a:sy n="104" d="100"/>
        </p:scale>
        <p:origin x="-174" y="-9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eldia">
    <p:spTree>
      <p:nvGrpSpPr>
        <p:cNvPr id="1" name=""/>
        <p:cNvGrpSpPr/>
        <p:nvPr/>
      </p:nvGrpSpPr>
      <p:grpSpPr>
        <a:xfrm>
          <a:off x="0" y="0"/>
          <a:ext cx="0" cy="0"/>
          <a:chOff x="0" y="0"/>
          <a:chExt cx="0" cy="0"/>
        </a:xfrm>
      </p:grpSpPr>
      <p:sp>
        <p:nvSpPr>
          <p:cNvPr id="10" name="Rechthoekige driehoek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9" name="Titel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nl-NL" smtClean="0"/>
              <a:t>Klik om de stijl te bewerken</a:t>
            </a:r>
            <a:endParaRPr kumimoji="0" lang="en-US"/>
          </a:p>
        </p:txBody>
      </p:sp>
      <p:sp>
        <p:nvSpPr>
          <p:cNvPr id="17" name="Ondertitel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nl-NL" smtClean="0"/>
              <a:t>Klik om het opmaakprofiel van de modelondertitel te bewerken</a:t>
            </a:r>
            <a:endParaRPr kumimoji="0" lang="en-US"/>
          </a:p>
        </p:txBody>
      </p:sp>
      <p:grpSp>
        <p:nvGrpSpPr>
          <p:cNvPr id="2" name="Groep 1"/>
          <p:cNvGrpSpPr/>
          <p:nvPr/>
        </p:nvGrpSpPr>
        <p:grpSpPr>
          <a:xfrm>
            <a:off x="-3765" y="4953000"/>
            <a:ext cx="9147765" cy="1912088"/>
            <a:chOff x="-3765" y="4832896"/>
            <a:chExt cx="9147765" cy="2032192"/>
          </a:xfrm>
        </p:grpSpPr>
        <p:sp>
          <p:nvSpPr>
            <p:cNvPr id="7" name="Vrije v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8" name="Vrije v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1" name="Vrije v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2" name="Rechte verbindingslijn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Tijdelijke aanduiding voor datum 29"/>
          <p:cNvSpPr>
            <a:spLocks noGrp="1"/>
          </p:cNvSpPr>
          <p:nvPr>
            <p:ph type="dt" sz="half" idx="10"/>
          </p:nvPr>
        </p:nvSpPr>
        <p:spPr/>
        <p:txBody>
          <a:bodyPr/>
          <a:lstStyle>
            <a:lvl1pPr>
              <a:defRPr>
                <a:solidFill>
                  <a:srgbClr val="FFFFFF"/>
                </a:solidFill>
              </a:defRPr>
            </a:lvl1pPr>
            <a:extLst/>
          </a:lstStyle>
          <a:p>
            <a:fld id="{A7D3EE9D-3D87-4048-B3D2-776D29496AC3}" type="datetimeFigureOut">
              <a:rPr lang="nl-NL" smtClean="0"/>
              <a:pPr/>
              <a:t>30-12-2014</a:t>
            </a:fld>
            <a:endParaRPr lang="nl-NL"/>
          </a:p>
        </p:txBody>
      </p:sp>
      <p:sp>
        <p:nvSpPr>
          <p:cNvPr id="19" name="Tijdelijke aanduiding voor voettekst 18"/>
          <p:cNvSpPr>
            <a:spLocks noGrp="1"/>
          </p:cNvSpPr>
          <p:nvPr>
            <p:ph type="ftr" sz="quarter" idx="11"/>
          </p:nvPr>
        </p:nvSpPr>
        <p:spPr/>
        <p:txBody>
          <a:bodyPr/>
          <a:lstStyle>
            <a:lvl1pPr>
              <a:defRPr>
                <a:solidFill>
                  <a:schemeClr val="accent1">
                    <a:tint val="20000"/>
                  </a:schemeClr>
                </a:solidFill>
              </a:defRPr>
            </a:lvl1pPr>
            <a:extLst/>
          </a:lstStyle>
          <a:p>
            <a:endParaRPr lang="nl-NL"/>
          </a:p>
        </p:txBody>
      </p:sp>
      <p:sp>
        <p:nvSpPr>
          <p:cNvPr id="27" name="Tijdelijke aanduiding voor dianummer 26"/>
          <p:cNvSpPr>
            <a:spLocks noGrp="1"/>
          </p:cNvSpPr>
          <p:nvPr>
            <p:ph type="sldNum" sz="quarter" idx="12"/>
          </p:nvPr>
        </p:nvSpPr>
        <p:spPr/>
        <p:txBody>
          <a:bodyPr/>
          <a:lstStyle>
            <a:lvl1pPr>
              <a:defRPr>
                <a:solidFill>
                  <a:srgbClr val="FFFFFF"/>
                </a:solidFill>
              </a:defRPr>
            </a:lvl1pPr>
            <a:extLst/>
          </a:lstStyle>
          <a:p>
            <a:fld id="{C056A0A1-C13B-4425-AF78-D65C06C9C1AD}" type="slidenum">
              <a:rPr lang="nl-NL" smtClean="0"/>
              <a:pPr/>
              <a:t>‹nr.›</a:t>
            </a:fld>
            <a:endParaRPr lang="nl-N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en object">
    <p:spTree>
      <p:nvGrpSpPr>
        <p:cNvPr id="1" name=""/>
        <p:cNvGrpSpPr/>
        <p:nvPr/>
      </p:nvGrpSpPr>
      <p:grpSpPr>
        <a:xfrm>
          <a:off x="0" y="0"/>
          <a:ext cx="0" cy="0"/>
          <a:chOff x="0" y="0"/>
          <a:chExt cx="0" cy="0"/>
        </a:xfrm>
      </p:grpSpPr>
      <p:sp>
        <p:nvSpPr>
          <p:cNvPr id="3" name="Tijdelijke aanduiding voor inhoud 2"/>
          <p:cNvSpPr>
            <a:spLocks noGrp="1"/>
          </p:cNvSpPr>
          <p:nvPr>
            <p:ph idx="1"/>
          </p:nvPr>
        </p:nvSpPr>
        <p:spPr/>
        <p:txBody>
          <a:bodyPr/>
          <a:lstStyle>
            <a:extLst/>
          </a:lstStyle>
          <a:p>
            <a:pPr lvl="0" eaLnBrk="1" latinLnBrk="0" hangingPunct="1"/>
            <a:r>
              <a:rPr lang="nl-NL" smtClean="0"/>
              <a:t>Klik om de modelstijlen te bewerken</a:t>
            </a:r>
          </a:p>
          <a:p>
            <a:pPr lvl="1" eaLnBrk="1" latinLnBrk="0" hangingPunct="1"/>
            <a:r>
              <a:rPr lang="nl-NL" smtClean="0"/>
              <a:t>Tweede niveau</a:t>
            </a:r>
          </a:p>
          <a:p>
            <a:pPr lvl="2" eaLnBrk="1" latinLnBrk="0" hangingPunct="1"/>
            <a:r>
              <a:rPr lang="nl-NL" smtClean="0"/>
              <a:t>Derde niveau</a:t>
            </a:r>
          </a:p>
          <a:p>
            <a:pPr lvl="3" eaLnBrk="1" latinLnBrk="0" hangingPunct="1"/>
            <a:r>
              <a:rPr lang="nl-NL" smtClean="0"/>
              <a:t>Vierde niveau</a:t>
            </a:r>
          </a:p>
          <a:p>
            <a:pPr lvl="4" eaLnBrk="1" latinLnBrk="0" hangingPunct="1"/>
            <a:r>
              <a:rPr lang="nl-NL" smtClean="0"/>
              <a:t>Vijfde niveau</a:t>
            </a:r>
            <a:endParaRPr kumimoji="0" lang="en-US"/>
          </a:p>
        </p:txBody>
      </p:sp>
      <p:sp>
        <p:nvSpPr>
          <p:cNvPr id="4" name="Tijdelijke aanduiding voor datum 3"/>
          <p:cNvSpPr>
            <a:spLocks noGrp="1"/>
          </p:cNvSpPr>
          <p:nvPr>
            <p:ph type="dt" sz="half" idx="10"/>
          </p:nvPr>
        </p:nvSpPr>
        <p:spPr/>
        <p:txBody>
          <a:bodyPr/>
          <a:lstStyle>
            <a:extLst/>
          </a:lstStyle>
          <a:p>
            <a:fld id="{A7D3EE9D-3D87-4048-B3D2-776D29496AC3}" type="datetimeFigureOut">
              <a:rPr lang="nl-NL" smtClean="0"/>
              <a:pPr/>
              <a:t>30-12-2014</a:t>
            </a:fld>
            <a:endParaRPr lang="nl-NL"/>
          </a:p>
        </p:txBody>
      </p:sp>
      <p:sp>
        <p:nvSpPr>
          <p:cNvPr id="5" name="Tijdelijke aanduiding voor voettekst 4"/>
          <p:cNvSpPr>
            <a:spLocks noGrp="1"/>
          </p:cNvSpPr>
          <p:nvPr>
            <p:ph type="ftr" sz="quarter" idx="11"/>
          </p:nvPr>
        </p:nvSpPr>
        <p:spPr/>
        <p:txBody>
          <a:bodyPr/>
          <a:lstStyle>
            <a:extLst/>
          </a:lstStyle>
          <a:p>
            <a:endParaRPr lang="nl-NL"/>
          </a:p>
        </p:txBody>
      </p:sp>
      <p:sp>
        <p:nvSpPr>
          <p:cNvPr id="6" name="Tijdelijke aanduiding voor dianummer 5"/>
          <p:cNvSpPr>
            <a:spLocks noGrp="1"/>
          </p:cNvSpPr>
          <p:nvPr>
            <p:ph type="sldNum" sz="quarter" idx="12"/>
          </p:nvPr>
        </p:nvSpPr>
        <p:spPr/>
        <p:txBody>
          <a:bodyPr/>
          <a:lstStyle>
            <a:extLst/>
          </a:lstStyle>
          <a:p>
            <a:fld id="{C056A0A1-C13B-4425-AF78-D65C06C9C1AD}" type="slidenum">
              <a:rPr lang="nl-NL" smtClean="0"/>
              <a:pPr/>
              <a:t>‹nr.›</a:t>
            </a:fld>
            <a:endParaRPr lang="nl-NL"/>
          </a:p>
        </p:txBody>
      </p:sp>
      <p:sp>
        <p:nvSpPr>
          <p:cNvPr id="7" name="Titel 6"/>
          <p:cNvSpPr>
            <a:spLocks noGrp="1"/>
          </p:cNvSpPr>
          <p:nvPr>
            <p:ph type="title"/>
          </p:nvPr>
        </p:nvSpPr>
        <p:spPr/>
        <p:txBody>
          <a:bodyPr rtlCol="0"/>
          <a:lstStyle>
            <a:extLst/>
          </a:lstStyle>
          <a:p>
            <a:r>
              <a:rPr kumimoji="0" lang="nl-NL" smtClean="0"/>
              <a:t>Klik om de stijl te bewerken</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ekop">
    <p:bg>
      <p:bgRef idx="1002">
        <a:schemeClr val="bg1"/>
      </p:bgRef>
    </p:bg>
    <p:spTree>
      <p:nvGrpSpPr>
        <p:cNvPr id="1" name=""/>
        <p:cNvGrpSpPr/>
        <p:nvPr/>
      </p:nvGrpSpPr>
      <p:grpSpPr>
        <a:xfrm>
          <a:off x="0" y="0"/>
          <a:ext cx="0" cy="0"/>
          <a:chOff x="0" y="0"/>
          <a:chExt cx="0" cy="0"/>
        </a:xfrm>
      </p:grpSpPr>
      <p:sp>
        <p:nvSpPr>
          <p:cNvPr id="2" name="Titel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nl-NL" smtClean="0"/>
              <a:t>Klik om de stijl te bewerken</a:t>
            </a:r>
            <a:endParaRPr kumimoji="0" lang="en-US"/>
          </a:p>
        </p:txBody>
      </p:sp>
      <p:sp>
        <p:nvSpPr>
          <p:cNvPr id="3" name="Tijdelijke aanduiding voor tekst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nl-NL" smtClean="0"/>
              <a:t>Klik om de modelstijlen te bewerken</a:t>
            </a:r>
          </a:p>
        </p:txBody>
      </p:sp>
      <p:sp>
        <p:nvSpPr>
          <p:cNvPr id="4" name="Tijdelijke aanduiding voor datum 3"/>
          <p:cNvSpPr>
            <a:spLocks noGrp="1"/>
          </p:cNvSpPr>
          <p:nvPr>
            <p:ph type="dt" sz="half" idx="10"/>
          </p:nvPr>
        </p:nvSpPr>
        <p:spPr/>
        <p:txBody>
          <a:bodyPr/>
          <a:lstStyle>
            <a:extLst/>
          </a:lstStyle>
          <a:p>
            <a:fld id="{A7D3EE9D-3D87-4048-B3D2-776D29496AC3}" type="datetimeFigureOut">
              <a:rPr lang="nl-NL" smtClean="0"/>
              <a:pPr/>
              <a:t>30-12-2014</a:t>
            </a:fld>
            <a:endParaRPr lang="nl-NL"/>
          </a:p>
        </p:txBody>
      </p:sp>
      <p:sp>
        <p:nvSpPr>
          <p:cNvPr id="5" name="Tijdelijke aanduiding voor voettekst 4"/>
          <p:cNvSpPr>
            <a:spLocks noGrp="1"/>
          </p:cNvSpPr>
          <p:nvPr>
            <p:ph type="ftr" sz="quarter" idx="11"/>
          </p:nvPr>
        </p:nvSpPr>
        <p:spPr/>
        <p:txBody>
          <a:bodyPr/>
          <a:lstStyle>
            <a:extLst/>
          </a:lstStyle>
          <a:p>
            <a:endParaRPr lang="nl-NL"/>
          </a:p>
        </p:txBody>
      </p:sp>
      <p:sp>
        <p:nvSpPr>
          <p:cNvPr id="6" name="Tijdelijke aanduiding voor dianummer 5"/>
          <p:cNvSpPr>
            <a:spLocks noGrp="1"/>
          </p:cNvSpPr>
          <p:nvPr>
            <p:ph type="sldNum" sz="quarter" idx="12"/>
          </p:nvPr>
        </p:nvSpPr>
        <p:spPr/>
        <p:txBody>
          <a:bodyPr/>
          <a:lstStyle>
            <a:extLst/>
          </a:lstStyle>
          <a:p>
            <a:fld id="{C056A0A1-C13B-4425-AF78-D65C06C9C1AD}" type="slidenum">
              <a:rPr lang="nl-NL" smtClean="0"/>
              <a:pPr/>
              <a:t>‹nr.›</a:t>
            </a:fld>
            <a:endParaRPr lang="nl-NL"/>
          </a:p>
        </p:txBody>
      </p:sp>
      <p:sp>
        <p:nvSpPr>
          <p:cNvPr id="7" name="Punthaak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8" name="Punthaak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Inhoud van twee">
    <p:bg>
      <p:bgRef idx="1002">
        <a:schemeClr val="bg1"/>
      </p:bgRef>
    </p:bg>
    <p:spTree>
      <p:nvGrpSpPr>
        <p:cNvPr id="1" name=""/>
        <p:cNvGrpSpPr/>
        <p:nvPr/>
      </p:nvGrpSpPr>
      <p:grpSpPr>
        <a:xfrm>
          <a:off x="0" y="0"/>
          <a:ext cx="0" cy="0"/>
          <a:chOff x="0" y="0"/>
          <a:chExt cx="0" cy="0"/>
        </a:xfrm>
      </p:grpSpPr>
      <p:sp>
        <p:nvSpPr>
          <p:cNvPr id="3" name="Tijdelijke aanduiding voor inhoud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nl-NL" smtClean="0"/>
              <a:t>Klik om de modelstijlen te bewerken</a:t>
            </a:r>
          </a:p>
          <a:p>
            <a:pPr lvl="1" eaLnBrk="1" latinLnBrk="0" hangingPunct="1"/>
            <a:r>
              <a:rPr lang="nl-NL" smtClean="0"/>
              <a:t>Tweede niveau</a:t>
            </a:r>
          </a:p>
          <a:p>
            <a:pPr lvl="2" eaLnBrk="1" latinLnBrk="0" hangingPunct="1"/>
            <a:r>
              <a:rPr lang="nl-NL" smtClean="0"/>
              <a:t>Derde niveau</a:t>
            </a:r>
          </a:p>
          <a:p>
            <a:pPr lvl="3" eaLnBrk="1" latinLnBrk="0" hangingPunct="1"/>
            <a:r>
              <a:rPr lang="nl-NL" smtClean="0"/>
              <a:t>Vierde niveau</a:t>
            </a:r>
          </a:p>
          <a:p>
            <a:pPr lvl="4" eaLnBrk="1" latinLnBrk="0" hangingPunct="1"/>
            <a:r>
              <a:rPr lang="nl-NL" smtClean="0"/>
              <a:t>Vijfde niveau</a:t>
            </a:r>
            <a:endParaRPr kumimoji="0" lang="en-US"/>
          </a:p>
        </p:txBody>
      </p:sp>
      <p:sp>
        <p:nvSpPr>
          <p:cNvPr id="4" name="Tijdelijke aanduiding voor inhoud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nl-NL" smtClean="0"/>
              <a:t>Klik om de modelstijlen te bewerken</a:t>
            </a:r>
          </a:p>
          <a:p>
            <a:pPr lvl="1" eaLnBrk="1" latinLnBrk="0" hangingPunct="1"/>
            <a:r>
              <a:rPr lang="nl-NL" smtClean="0"/>
              <a:t>Tweede niveau</a:t>
            </a:r>
          </a:p>
          <a:p>
            <a:pPr lvl="2" eaLnBrk="1" latinLnBrk="0" hangingPunct="1"/>
            <a:r>
              <a:rPr lang="nl-NL" smtClean="0"/>
              <a:t>Derde niveau</a:t>
            </a:r>
          </a:p>
          <a:p>
            <a:pPr lvl="3" eaLnBrk="1" latinLnBrk="0" hangingPunct="1"/>
            <a:r>
              <a:rPr lang="nl-NL" smtClean="0"/>
              <a:t>Vierde niveau</a:t>
            </a:r>
          </a:p>
          <a:p>
            <a:pPr lvl="4" eaLnBrk="1" latinLnBrk="0" hangingPunct="1"/>
            <a:r>
              <a:rPr lang="nl-NL" smtClean="0"/>
              <a:t>Vijfde niveau</a:t>
            </a:r>
            <a:endParaRPr kumimoji="0" lang="en-US"/>
          </a:p>
        </p:txBody>
      </p:sp>
      <p:sp>
        <p:nvSpPr>
          <p:cNvPr id="5" name="Tijdelijke aanduiding voor datum 4"/>
          <p:cNvSpPr>
            <a:spLocks noGrp="1"/>
          </p:cNvSpPr>
          <p:nvPr>
            <p:ph type="dt" sz="half" idx="10"/>
          </p:nvPr>
        </p:nvSpPr>
        <p:spPr/>
        <p:txBody>
          <a:bodyPr/>
          <a:lstStyle>
            <a:extLst/>
          </a:lstStyle>
          <a:p>
            <a:fld id="{A7D3EE9D-3D87-4048-B3D2-776D29496AC3}" type="datetimeFigureOut">
              <a:rPr lang="nl-NL" smtClean="0"/>
              <a:pPr/>
              <a:t>30-12-2014</a:t>
            </a:fld>
            <a:endParaRPr lang="nl-NL"/>
          </a:p>
        </p:txBody>
      </p:sp>
      <p:sp>
        <p:nvSpPr>
          <p:cNvPr id="6" name="Tijdelijke aanduiding voor voettekst 5"/>
          <p:cNvSpPr>
            <a:spLocks noGrp="1"/>
          </p:cNvSpPr>
          <p:nvPr>
            <p:ph type="ftr" sz="quarter" idx="11"/>
          </p:nvPr>
        </p:nvSpPr>
        <p:spPr/>
        <p:txBody>
          <a:bodyPr/>
          <a:lstStyle>
            <a:extLst/>
          </a:lstStyle>
          <a:p>
            <a:endParaRPr lang="nl-NL"/>
          </a:p>
        </p:txBody>
      </p:sp>
      <p:sp>
        <p:nvSpPr>
          <p:cNvPr id="7" name="Tijdelijke aanduiding voor dianummer 6"/>
          <p:cNvSpPr>
            <a:spLocks noGrp="1"/>
          </p:cNvSpPr>
          <p:nvPr>
            <p:ph type="sldNum" sz="quarter" idx="12"/>
          </p:nvPr>
        </p:nvSpPr>
        <p:spPr/>
        <p:txBody>
          <a:bodyPr/>
          <a:lstStyle>
            <a:extLst/>
          </a:lstStyle>
          <a:p>
            <a:fld id="{C056A0A1-C13B-4425-AF78-D65C06C9C1AD}" type="slidenum">
              <a:rPr lang="nl-NL" smtClean="0"/>
              <a:pPr/>
              <a:t>‹nr.›</a:t>
            </a:fld>
            <a:endParaRPr lang="nl-NL"/>
          </a:p>
        </p:txBody>
      </p:sp>
      <p:sp>
        <p:nvSpPr>
          <p:cNvPr id="8" name="Titel 7"/>
          <p:cNvSpPr>
            <a:spLocks noGrp="1"/>
          </p:cNvSpPr>
          <p:nvPr>
            <p:ph type="title"/>
          </p:nvPr>
        </p:nvSpPr>
        <p:spPr/>
        <p:txBody>
          <a:bodyPr rtlCol="0"/>
          <a:lstStyle>
            <a:extLst/>
          </a:lstStyle>
          <a:p>
            <a:r>
              <a:rPr kumimoji="0" lang="nl-NL" smtClean="0"/>
              <a:t>Klik om de stijl te bewerken</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Vergelijking">
    <p:bg>
      <p:bgRef idx="1003">
        <a:schemeClr val="bg1"/>
      </p:bgRef>
    </p:bg>
    <p:spTree>
      <p:nvGrpSpPr>
        <p:cNvPr id="1" name=""/>
        <p:cNvGrpSpPr/>
        <p:nvPr/>
      </p:nvGrpSpPr>
      <p:grpSpPr>
        <a:xfrm>
          <a:off x="0" y="0"/>
          <a:ext cx="0" cy="0"/>
          <a:chOff x="0" y="0"/>
          <a:chExt cx="0" cy="0"/>
        </a:xfrm>
      </p:grpSpPr>
      <p:sp>
        <p:nvSpPr>
          <p:cNvPr id="2" name="Titel 1"/>
          <p:cNvSpPr>
            <a:spLocks noGrp="1"/>
          </p:cNvSpPr>
          <p:nvPr>
            <p:ph type="title"/>
          </p:nvPr>
        </p:nvSpPr>
        <p:spPr>
          <a:xfrm>
            <a:off x="457200" y="273050"/>
            <a:ext cx="8229600" cy="1143000"/>
          </a:xfrm>
        </p:spPr>
        <p:txBody>
          <a:bodyPr anchor="ctr"/>
          <a:lstStyle>
            <a:lvl1pPr>
              <a:defRPr/>
            </a:lvl1pPr>
            <a:extLst/>
          </a:lstStyle>
          <a:p>
            <a:r>
              <a:rPr kumimoji="0" lang="nl-NL" smtClean="0"/>
              <a:t>Klik om de stijl te bewerken</a:t>
            </a:r>
            <a:endParaRPr kumimoji="0" lang="en-US"/>
          </a:p>
        </p:txBody>
      </p:sp>
      <p:sp>
        <p:nvSpPr>
          <p:cNvPr id="3" name="Tijdelijke aanduiding voor tekst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nl-NL" smtClean="0"/>
              <a:t>Klik om de modelstijlen te bewerken</a:t>
            </a:r>
          </a:p>
        </p:txBody>
      </p:sp>
      <p:sp>
        <p:nvSpPr>
          <p:cNvPr id="4" name="Tijdelijke aanduiding voor tekst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nl-NL" smtClean="0"/>
              <a:t>Klik om de modelstijlen te bewerken</a:t>
            </a:r>
          </a:p>
        </p:txBody>
      </p:sp>
      <p:sp>
        <p:nvSpPr>
          <p:cNvPr id="5" name="Tijdelijke aanduiding voor inhoud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nl-NL" smtClean="0"/>
              <a:t>Klik om de modelstijlen te bewerken</a:t>
            </a:r>
          </a:p>
          <a:p>
            <a:pPr lvl="1" eaLnBrk="1" latinLnBrk="0" hangingPunct="1"/>
            <a:r>
              <a:rPr lang="nl-NL" smtClean="0"/>
              <a:t>Tweede niveau</a:t>
            </a:r>
          </a:p>
          <a:p>
            <a:pPr lvl="2" eaLnBrk="1" latinLnBrk="0" hangingPunct="1"/>
            <a:r>
              <a:rPr lang="nl-NL" smtClean="0"/>
              <a:t>Derde niveau</a:t>
            </a:r>
          </a:p>
          <a:p>
            <a:pPr lvl="3" eaLnBrk="1" latinLnBrk="0" hangingPunct="1"/>
            <a:r>
              <a:rPr lang="nl-NL" smtClean="0"/>
              <a:t>Vierde niveau</a:t>
            </a:r>
          </a:p>
          <a:p>
            <a:pPr lvl="4" eaLnBrk="1" latinLnBrk="0" hangingPunct="1"/>
            <a:r>
              <a:rPr lang="nl-NL" smtClean="0"/>
              <a:t>Vijfde niveau</a:t>
            </a:r>
            <a:endParaRPr kumimoji="0" lang="en-US"/>
          </a:p>
        </p:txBody>
      </p:sp>
      <p:sp>
        <p:nvSpPr>
          <p:cNvPr id="6" name="Tijdelijke aanduiding voor inhoud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nl-NL" smtClean="0"/>
              <a:t>Klik om de modelstijlen te bewerken</a:t>
            </a:r>
          </a:p>
          <a:p>
            <a:pPr lvl="1" eaLnBrk="1" latinLnBrk="0" hangingPunct="1"/>
            <a:r>
              <a:rPr lang="nl-NL" smtClean="0"/>
              <a:t>Tweede niveau</a:t>
            </a:r>
          </a:p>
          <a:p>
            <a:pPr lvl="2" eaLnBrk="1" latinLnBrk="0" hangingPunct="1"/>
            <a:r>
              <a:rPr lang="nl-NL" smtClean="0"/>
              <a:t>Derde niveau</a:t>
            </a:r>
          </a:p>
          <a:p>
            <a:pPr lvl="3" eaLnBrk="1" latinLnBrk="0" hangingPunct="1"/>
            <a:r>
              <a:rPr lang="nl-NL" smtClean="0"/>
              <a:t>Vierde niveau</a:t>
            </a:r>
          </a:p>
          <a:p>
            <a:pPr lvl="4" eaLnBrk="1" latinLnBrk="0" hangingPunct="1"/>
            <a:r>
              <a:rPr lang="nl-NL" smtClean="0"/>
              <a:t>Vijfde niveau</a:t>
            </a:r>
            <a:endParaRPr kumimoji="0" lang="en-US"/>
          </a:p>
        </p:txBody>
      </p:sp>
      <p:sp>
        <p:nvSpPr>
          <p:cNvPr id="7" name="Tijdelijke aanduiding voor datum 6"/>
          <p:cNvSpPr>
            <a:spLocks noGrp="1"/>
          </p:cNvSpPr>
          <p:nvPr>
            <p:ph type="dt" sz="half" idx="10"/>
          </p:nvPr>
        </p:nvSpPr>
        <p:spPr/>
        <p:txBody>
          <a:bodyPr/>
          <a:lstStyle>
            <a:extLst/>
          </a:lstStyle>
          <a:p>
            <a:fld id="{A7D3EE9D-3D87-4048-B3D2-776D29496AC3}" type="datetimeFigureOut">
              <a:rPr lang="nl-NL" smtClean="0"/>
              <a:pPr/>
              <a:t>30-12-2014</a:t>
            </a:fld>
            <a:endParaRPr lang="nl-NL"/>
          </a:p>
        </p:txBody>
      </p:sp>
      <p:sp>
        <p:nvSpPr>
          <p:cNvPr id="8" name="Tijdelijke aanduiding voor voettekst 7"/>
          <p:cNvSpPr>
            <a:spLocks noGrp="1"/>
          </p:cNvSpPr>
          <p:nvPr>
            <p:ph type="ftr" sz="quarter" idx="11"/>
          </p:nvPr>
        </p:nvSpPr>
        <p:spPr/>
        <p:txBody>
          <a:bodyPr/>
          <a:lstStyle>
            <a:extLst/>
          </a:lstStyle>
          <a:p>
            <a:endParaRPr lang="nl-NL"/>
          </a:p>
        </p:txBody>
      </p:sp>
      <p:sp>
        <p:nvSpPr>
          <p:cNvPr id="9" name="Tijdelijke aanduiding voor dianummer 8"/>
          <p:cNvSpPr>
            <a:spLocks noGrp="1"/>
          </p:cNvSpPr>
          <p:nvPr>
            <p:ph type="sldNum" sz="quarter" idx="12"/>
          </p:nvPr>
        </p:nvSpPr>
        <p:spPr/>
        <p:txBody>
          <a:bodyPr/>
          <a:lstStyle>
            <a:extLst/>
          </a:lstStyle>
          <a:p>
            <a:fld id="{C056A0A1-C13B-4425-AF78-D65C06C9C1AD}" type="slidenum">
              <a:rPr lang="nl-NL" smtClean="0"/>
              <a:pPr/>
              <a:t>‹nr.›</a:t>
            </a:fld>
            <a:endParaRPr lang="nl-NL"/>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Alleen titel">
    <p:bg>
      <p:bgRef idx="1002">
        <a:schemeClr val="bg1"/>
      </p:bgRef>
    </p:bg>
    <p:spTree>
      <p:nvGrpSpPr>
        <p:cNvPr id="1" name=""/>
        <p:cNvGrpSpPr/>
        <p:nvPr/>
      </p:nvGrpSpPr>
      <p:grpSpPr>
        <a:xfrm>
          <a:off x="0" y="0"/>
          <a:ext cx="0" cy="0"/>
          <a:chOff x="0" y="0"/>
          <a:chExt cx="0" cy="0"/>
        </a:xfrm>
      </p:grpSpPr>
      <p:sp>
        <p:nvSpPr>
          <p:cNvPr id="3" name="Tijdelijke aanduiding voor datum 2"/>
          <p:cNvSpPr>
            <a:spLocks noGrp="1"/>
          </p:cNvSpPr>
          <p:nvPr>
            <p:ph type="dt" sz="half" idx="10"/>
          </p:nvPr>
        </p:nvSpPr>
        <p:spPr/>
        <p:txBody>
          <a:bodyPr/>
          <a:lstStyle>
            <a:extLst/>
          </a:lstStyle>
          <a:p>
            <a:fld id="{A7D3EE9D-3D87-4048-B3D2-776D29496AC3}" type="datetimeFigureOut">
              <a:rPr lang="nl-NL" smtClean="0"/>
              <a:pPr/>
              <a:t>30-12-2014</a:t>
            </a:fld>
            <a:endParaRPr lang="nl-NL"/>
          </a:p>
        </p:txBody>
      </p:sp>
      <p:sp>
        <p:nvSpPr>
          <p:cNvPr id="4" name="Tijdelijke aanduiding voor voettekst 3"/>
          <p:cNvSpPr>
            <a:spLocks noGrp="1"/>
          </p:cNvSpPr>
          <p:nvPr>
            <p:ph type="ftr" sz="quarter" idx="11"/>
          </p:nvPr>
        </p:nvSpPr>
        <p:spPr/>
        <p:txBody>
          <a:bodyPr/>
          <a:lstStyle>
            <a:extLst/>
          </a:lstStyle>
          <a:p>
            <a:endParaRPr lang="nl-NL"/>
          </a:p>
        </p:txBody>
      </p:sp>
      <p:sp>
        <p:nvSpPr>
          <p:cNvPr id="5" name="Tijdelijke aanduiding voor dianummer 4"/>
          <p:cNvSpPr>
            <a:spLocks noGrp="1"/>
          </p:cNvSpPr>
          <p:nvPr>
            <p:ph type="sldNum" sz="quarter" idx="12"/>
          </p:nvPr>
        </p:nvSpPr>
        <p:spPr/>
        <p:txBody>
          <a:bodyPr/>
          <a:lstStyle>
            <a:extLst/>
          </a:lstStyle>
          <a:p>
            <a:fld id="{C056A0A1-C13B-4425-AF78-D65C06C9C1AD}" type="slidenum">
              <a:rPr lang="nl-NL" smtClean="0"/>
              <a:pPr/>
              <a:t>‹nr.›</a:t>
            </a:fld>
            <a:endParaRPr lang="nl-NL"/>
          </a:p>
        </p:txBody>
      </p:sp>
      <p:sp>
        <p:nvSpPr>
          <p:cNvPr id="6" name="Titel 5"/>
          <p:cNvSpPr>
            <a:spLocks noGrp="1"/>
          </p:cNvSpPr>
          <p:nvPr>
            <p:ph type="title"/>
          </p:nvPr>
        </p:nvSpPr>
        <p:spPr/>
        <p:txBody>
          <a:bodyPr rtlCol="0"/>
          <a:lstStyle>
            <a:extLst/>
          </a:lstStyle>
          <a:p>
            <a:r>
              <a:rPr kumimoji="0" lang="nl-NL" smtClean="0"/>
              <a:t>Klik om de stijl te bewerken</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Leeg">
    <p:spTree>
      <p:nvGrpSpPr>
        <p:cNvPr id="1" name=""/>
        <p:cNvGrpSpPr/>
        <p:nvPr/>
      </p:nvGrpSpPr>
      <p:grpSpPr>
        <a:xfrm>
          <a:off x="0" y="0"/>
          <a:ext cx="0" cy="0"/>
          <a:chOff x="0" y="0"/>
          <a:chExt cx="0" cy="0"/>
        </a:xfrm>
      </p:grpSpPr>
      <p:sp>
        <p:nvSpPr>
          <p:cNvPr id="2" name="Tijdelijke aanduiding voor datum 1"/>
          <p:cNvSpPr>
            <a:spLocks noGrp="1"/>
          </p:cNvSpPr>
          <p:nvPr>
            <p:ph type="dt" sz="half" idx="10"/>
          </p:nvPr>
        </p:nvSpPr>
        <p:spPr/>
        <p:txBody>
          <a:bodyPr/>
          <a:lstStyle>
            <a:extLst/>
          </a:lstStyle>
          <a:p>
            <a:fld id="{A7D3EE9D-3D87-4048-B3D2-776D29496AC3}" type="datetimeFigureOut">
              <a:rPr lang="nl-NL" smtClean="0"/>
              <a:pPr/>
              <a:t>30-12-2014</a:t>
            </a:fld>
            <a:endParaRPr lang="nl-NL"/>
          </a:p>
        </p:txBody>
      </p:sp>
      <p:sp>
        <p:nvSpPr>
          <p:cNvPr id="3" name="Tijdelijke aanduiding voor voettekst 2"/>
          <p:cNvSpPr>
            <a:spLocks noGrp="1"/>
          </p:cNvSpPr>
          <p:nvPr>
            <p:ph type="ftr" sz="quarter" idx="11"/>
          </p:nvPr>
        </p:nvSpPr>
        <p:spPr/>
        <p:txBody>
          <a:bodyPr/>
          <a:lstStyle>
            <a:extLst/>
          </a:lstStyle>
          <a:p>
            <a:endParaRPr lang="nl-NL"/>
          </a:p>
        </p:txBody>
      </p:sp>
      <p:sp>
        <p:nvSpPr>
          <p:cNvPr id="4" name="Tijdelijke aanduiding voor dianummer 3"/>
          <p:cNvSpPr>
            <a:spLocks noGrp="1"/>
          </p:cNvSpPr>
          <p:nvPr>
            <p:ph type="sldNum" sz="quarter" idx="12"/>
          </p:nvPr>
        </p:nvSpPr>
        <p:spPr/>
        <p:txBody>
          <a:bodyPr/>
          <a:lstStyle>
            <a:extLst/>
          </a:lstStyle>
          <a:p>
            <a:fld id="{C056A0A1-C13B-4425-AF78-D65C06C9C1AD}" type="slidenum">
              <a:rPr lang="nl-NL" smtClean="0"/>
              <a:pPr/>
              <a:t>‹nr.›</a:t>
            </a:fld>
            <a:endParaRPr lang="nl-NL"/>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Inhoud met bijschrift">
    <p:bg>
      <p:bgRef idx="1003">
        <a:schemeClr val="bg1"/>
      </p:bgRef>
    </p:bg>
    <p:spTree>
      <p:nvGrpSpPr>
        <p:cNvPr id="1" name=""/>
        <p:cNvGrpSpPr/>
        <p:nvPr/>
      </p:nvGrpSpPr>
      <p:grpSpPr>
        <a:xfrm>
          <a:off x="0" y="0"/>
          <a:ext cx="0" cy="0"/>
          <a:chOff x="0" y="0"/>
          <a:chExt cx="0" cy="0"/>
        </a:xfrm>
      </p:grpSpPr>
      <p:sp>
        <p:nvSpPr>
          <p:cNvPr id="2" name="Titel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nl-NL" smtClean="0"/>
              <a:t>Klik om de stijl te bewerken</a:t>
            </a:r>
            <a:endParaRPr kumimoji="0" lang="en-US"/>
          </a:p>
        </p:txBody>
      </p:sp>
      <p:sp>
        <p:nvSpPr>
          <p:cNvPr id="3" name="Tijdelijke aanduiding voor tekst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nl-NL" smtClean="0"/>
              <a:t>Klik om de modelstijlen te bewerken</a:t>
            </a:r>
          </a:p>
        </p:txBody>
      </p:sp>
      <p:sp>
        <p:nvSpPr>
          <p:cNvPr id="4" name="Tijdelijke aanduiding voor inhoud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nl-NL" smtClean="0"/>
              <a:t>Klik om de modelstijlen te bewerken</a:t>
            </a:r>
          </a:p>
          <a:p>
            <a:pPr lvl="1" eaLnBrk="1" latinLnBrk="0" hangingPunct="1"/>
            <a:r>
              <a:rPr lang="nl-NL" smtClean="0"/>
              <a:t>Tweede niveau</a:t>
            </a:r>
          </a:p>
          <a:p>
            <a:pPr lvl="2" eaLnBrk="1" latinLnBrk="0" hangingPunct="1"/>
            <a:r>
              <a:rPr lang="nl-NL" smtClean="0"/>
              <a:t>Derde niveau</a:t>
            </a:r>
          </a:p>
          <a:p>
            <a:pPr lvl="3" eaLnBrk="1" latinLnBrk="0" hangingPunct="1"/>
            <a:r>
              <a:rPr lang="nl-NL" smtClean="0"/>
              <a:t>Vierde niveau</a:t>
            </a:r>
          </a:p>
          <a:p>
            <a:pPr lvl="4" eaLnBrk="1" latinLnBrk="0" hangingPunct="1"/>
            <a:r>
              <a:rPr lang="nl-NL" smtClean="0"/>
              <a:t>Vijfde niveau</a:t>
            </a:r>
            <a:endParaRPr kumimoji="0" lang="en-US"/>
          </a:p>
        </p:txBody>
      </p:sp>
      <p:sp>
        <p:nvSpPr>
          <p:cNvPr id="5" name="Tijdelijke aanduiding voor datum 4"/>
          <p:cNvSpPr>
            <a:spLocks noGrp="1"/>
          </p:cNvSpPr>
          <p:nvPr>
            <p:ph type="dt" sz="half" idx="10"/>
          </p:nvPr>
        </p:nvSpPr>
        <p:spPr>
          <a:xfrm>
            <a:off x="6727032" y="6407944"/>
            <a:ext cx="1920240" cy="365760"/>
          </a:xfrm>
        </p:spPr>
        <p:txBody>
          <a:bodyPr/>
          <a:lstStyle>
            <a:extLst/>
          </a:lstStyle>
          <a:p>
            <a:fld id="{A7D3EE9D-3D87-4048-B3D2-776D29496AC3}" type="datetimeFigureOut">
              <a:rPr lang="nl-NL" smtClean="0"/>
              <a:pPr/>
              <a:t>30-12-2014</a:t>
            </a:fld>
            <a:endParaRPr lang="nl-NL"/>
          </a:p>
        </p:txBody>
      </p:sp>
      <p:sp>
        <p:nvSpPr>
          <p:cNvPr id="6" name="Tijdelijke aanduiding voor voettekst 5"/>
          <p:cNvSpPr>
            <a:spLocks noGrp="1"/>
          </p:cNvSpPr>
          <p:nvPr>
            <p:ph type="ftr" sz="quarter" idx="11"/>
          </p:nvPr>
        </p:nvSpPr>
        <p:spPr/>
        <p:txBody>
          <a:bodyPr/>
          <a:lstStyle>
            <a:extLst/>
          </a:lstStyle>
          <a:p>
            <a:endParaRPr lang="nl-NL"/>
          </a:p>
        </p:txBody>
      </p:sp>
      <p:sp>
        <p:nvSpPr>
          <p:cNvPr id="7" name="Tijdelijke aanduiding voor dianummer 6"/>
          <p:cNvSpPr>
            <a:spLocks noGrp="1"/>
          </p:cNvSpPr>
          <p:nvPr>
            <p:ph type="sldNum" sz="quarter" idx="12"/>
          </p:nvPr>
        </p:nvSpPr>
        <p:spPr/>
        <p:txBody>
          <a:bodyPr/>
          <a:lstStyle>
            <a:extLst/>
          </a:lstStyle>
          <a:p>
            <a:fld id="{C056A0A1-C13B-4425-AF78-D65C06C9C1AD}" type="slidenum">
              <a:rPr lang="nl-NL" smtClean="0"/>
              <a:pPr/>
              <a:t>‹nr.›</a:t>
            </a:fld>
            <a:endParaRPr lang="nl-NL"/>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Afbeelding met bijschrift">
    <p:bg>
      <p:bgRef idx="1002">
        <a:schemeClr val="bg1"/>
      </p:bgRef>
    </p:bg>
    <p:spTree>
      <p:nvGrpSpPr>
        <p:cNvPr id="1" name=""/>
        <p:cNvGrpSpPr/>
        <p:nvPr/>
      </p:nvGrpSpPr>
      <p:grpSpPr>
        <a:xfrm>
          <a:off x="0" y="0"/>
          <a:ext cx="0" cy="0"/>
          <a:chOff x="0" y="0"/>
          <a:chExt cx="0" cy="0"/>
        </a:xfrm>
      </p:grpSpPr>
      <p:sp>
        <p:nvSpPr>
          <p:cNvPr id="4" name="Tijdelijke aanduiding voor tekst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nl-NL" smtClean="0"/>
              <a:t>Klik om de modelstijlen te bewerken</a:t>
            </a:r>
          </a:p>
        </p:txBody>
      </p:sp>
      <p:sp>
        <p:nvSpPr>
          <p:cNvPr id="3" name="Tijdelijke aanduiding voor afbeelding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nl-NL" smtClean="0"/>
              <a:t>Klik op het pictogram als u een afbeelding wilt toevoegen</a:t>
            </a:r>
            <a:endParaRPr kumimoji="0" lang="en-US" dirty="0"/>
          </a:p>
        </p:txBody>
      </p:sp>
      <p:sp>
        <p:nvSpPr>
          <p:cNvPr id="5" name="Tijdelijke aanduiding voor datum 4"/>
          <p:cNvSpPr>
            <a:spLocks noGrp="1"/>
          </p:cNvSpPr>
          <p:nvPr>
            <p:ph type="dt" sz="half" idx="10"/>
          </p:nvPr>
        </p:nvSpPr>
        <p:spPr/>
        <p:txBody>
          <a:bodyPr/>
          <a:lstStyle>
            <a:lvl1pPr>
              <a:defRPr>
                <a:solidFill>
                  <a:schemeClr val="tx1"/>
                </a:solidFill>
              </a:defRPr>
            </a:lvl1pPr>
            <a:extLst/>
          </a:lstStyle>
          <a:p>
            <a:fld id="{A7D3EE9D-3D87-4048-B3D2-776D29496AC3}" type="datetimeFigureOut">
              <a:rPr lang="nl-NL" smtClean="0"/>
              <a:pPr/>
              <a:t>30-12-2014</a:t>
            </a:fld>
            <a:endParaRPr lang="nl-NL"/>
          </a:p>
        </p:txBody>
      </p:sp>
      <p:sp>
        <p:nvSpPr>
          <p:cNvPr id="6" name="Tijdelijke aanduiding voor voettekst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nl-NL"/>
          </a:p>
        </p:txBody>
      </p:sp>
      <p:sp>
        <p:nvSpPr>
          <p:cNvPr id="7" name="Tijdelijke aanduiding voor dianummer 6"/>
          <p:cNvSpPr>
            <a:spLocks noGrp="1"/>
          </p:cNvSpPr>
          <p:nvPr>
            <p:ph type="sldNum" sz="quarter" idx="12"/>
          </p:nvPr>
        </p:nvSpPr>
        <p:spPr/>
        <p:txBody>
          <a:bodyPr/>
          <a:lstStyle>
            <a:lvl1pPr>
              <a:defRPr>
                <a:solidFill>
                  <a:schemeClr val="tx1"/>
                </a:solidFill>
              </a:defRPr>
            </a:lvl1pPr>
            <a:extLst/>
          </a:lstStyle>
          <a:p>
            <a:fld id="{C056A0A1-C13B-4425-AF78-D65C06C9C1AD}" type="slidenum">
              <a:rPr lang="nl-NL" smtClean="0"/>
              <a:pPr/>
              <a:t>‹nr.›</a:t>
            </a:fld>
            <a:endParaRPr lang="nl-NL"/>
          </a:p>
        </p:txBody>
      </p:sp>
      <p:sp>
        <p:nvSpPr>
          <p:cNvPr id="2" name="Titel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nl-NL" smtClean="0"/>
              <a:t>Klik om de stijl te bewerken</a:t>
            </a:r>
            <a:endParaRPr kumimoji="0" lang="en-US"/>
          </a:p>
        </p:txBody>
      </p:sp>
      <p:sp>
        <p:nvSpPr>
          <p:cNvPr id="8" name="Vrije vorm 7"/>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9" name="Vrije vorm 8"/>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0" name="Rechthoekige driehoek 9"/>
          <p:cNvSpPr>
            <a:spLocks/>
          </p:cNvSpPr>
          <p:nvPr/>
        </p:nvSpPr>
        <p:spPr bwMode="auto">
          <a:xfrm>
            <a:off x="-6042" y="5791253"/>
            <a:ext cx="3402314" cy="1080868"/>
          </a:xfrm>
          <a:prstGeom prst="rtTriangle">
            <a:avLst/>
          </a:pr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1" name="Rechte verbindingslijn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Punthaak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
        <p:nvSpPr>
          <p:cNvPr id="13" name="Punthaak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en verticale teks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extLst/>
          </a:lstStyle>
          <a:p>
            <a:r>
              <a:rPr kumimoji="0" lang="nl-NL" smtClean="0"/>
              <a:t>Klik om de stijl te bewerken</a:t>
            </a:r>
            <a:endParaRPr kumimoji="0" lang="en-US"/>
          </a:p>
        </p:txBody>
      </p:sp>
      <p:sp>
        <p:nvSpPr>
          <p:cNvPr id="3" name="Tijdelijke aanduiding voor verticale tekst 2"/>
          <p:cNvSpPr>
            <a:spLocks noGrp="1"/>
          </p:cNvSpPr>
          <p:nvPr>
            <p:ph type="body" orient="vert" idx="1"/>
          </p:nvPr>
        </p:nvSpPr>
        <p:spPr>
          <a:xfrm>
            <a:off x="457200" y="1481329"/>
            <a:ext cx="8229600" cy="4386071"/>
          </a:xfrm>
        </p:spPr>
        <p:txBody>
          <a:bodyPr vert="eaVert"/>
          <a:lstStyle>
            <a:extLst/>
          </a:lstStyle>
          <a:p>
            <a:pPr lvl="0" eaLnBrk="1" latinLnBrk="0" hangingPunct="1"/>
            <a:r>
              <a:rPr lang="nl-NL" smtClean="0"/>
              <a:t>Klik om de modelstijlen te bewerken</a:t>
            </a:r>
          </a:p>
          <a:p>
            <a:pPr lvl="1" eaLnBrk="1" latinLnBrk="0" hangingPunct="1"/>
            <a:r>
              <a:rPr lang="nl-NL" smtClean="0"/>
              <a:t>Tweede niveau</a:t>
            </a:r>
          </a:p>
          <a:p>
            <a:pPr lvl="2" eaLnBrk="1" latinLnBrk="0" hangingPunct="1"/>
            <a:r>
              <a:rPr lang="nl-NL" smtClean="0"/>
              <a:t>Derde niveau</a:t>
            </a:r>
          </a:p>
          <a:p>
            <a:pPr lvl="3" eaLnBrk="1" latinLnBrk="0" hangingPunct="1"/>
            <a:r>
              <a:rPr lang="nl-NL" smtClean="0"/>
              <a:t>Vierde niveau</a:t>
            </a:r>
          </a:p>
          <a:p>
            <a:pPr lvl="4" eaLnBrk="1" latinLnBrk="0" hangingPunct="1"/>
            <a:r>
              <a:rPr lang="nl-NL" smtClean="0"/>
              <a:t>Vijfde niveau</a:t>
            </a:r>
            <a:endParaRPr kumimoji="0" lang="en-US"/>
          </a:p>
        </p:txBody>
      </p:sp>
      <p:sp>
        <p:nvSpPr>
          <p:cNvPr id="4" name="Tijdelijke aanduiding voor datum 3"/>
          <p:cNvSpPr>
            <a:spLocks noGrp="1"/>
          </p:cNvSpPr>
          <p:nvPr>
            <p:ph type="dt" sz="half" idx="10"/>
          </p:nvPr>
        </p:nvSpPr>
        <p:spPr/>
        <p:txBody>
          <a:bodyPr/>
          <a:lstStyle>
            <a:extLst/>
          </a:lstStyle>
          <a:p>
            <a:fld id="{A7D3EE9D-3D87-4048-B3D2-776D29496AC3}" type="datetimeFigureOut">
              <a:rPr lang="nl-NL" smtClean="0"/>
              <a:pPr/>
              <a:t>30-12-2014</a:t>
            </a:fld>
            <a:endParaRPr lang="nl-NL"/>
          </a:p>
        </p:txBody>
      </p:sp>
      <p:sp>
        <p:nvSpPr>
          <p:cNvPr id="5" name="Tijdelijke aanduiding voor voettekst 4"/>
          <p:cNvSpPr>
            <a:spLocks noGrp="1"/>
          </p:cNvSpPr>
          <p:nvPr>
            <p:ph type="ftr" sz="quarter" idx="11"/>
          </p:nvPr>
        </p:nvSpPr>
        <p:spPr/>
        <p:txBody>
          <a:bodyPr/>
          <a:lstStyle>
            <a:extLst/>
          </a:lstStyle>
          <a:p>
            <a:endParaRPr lang="nl-NL"/>
          </a:p>
        </p:txBody>
      </p:sp>
      <p:sp>
        <p:nvSpPr>
          <p:cNvPr id="6" name="Tijdelijke aanduiding voor dianummer 5"/>
          <p:cNvSpPr>
            <a:spLocks noGrp="1"/>
          </p:cNvSpPr>
          <p:nvPr>
            <p:ph type="sldNum" sz="quarter" idx="12"/>
          </p:nvPr>
        </p:nvSpPr>
        <p:spPr/>
        <p:txBody>
          <a:bodyPr/>
          <a:lstStyle>
            <a:extLst/>
          </a:lstStyle>
          <a:p>
            <a:fld id="{C056A0A1-C13B-4425-AF78-D65C06C9C1AD}" type="slidenum">
              <a:rPr lang="nl-NL" smtClean="0"/>
              <a:pPr/>
              <a:t>‹nr.›</a:t>
            </a:fld>
            <a:endParaRPr lang="nl-NL"/>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e titel en tekst">
    <p:spTree>
      <p:nvGrpSpPr>
        <p:cNvPr id="1" name=""/>
        <p:cNvGrpSpPr/>
        <p:nvPr/>
      </p:nvGrpSpPr>
      <p:grpSpPr>
        <a:xfrm>
          <a:off x="0" y="0"/>
          <a:ext cx="0" cy="0"/>
          <a:chOff x="0" y="0"/>
          <a:chExt cx="0" cy="0"/>
        </a:xfrm>
      </p:grpSpPr>
      <p:sp>
        <p:nvSpPr>
          <p:cNvPr id="2" name="Verticale titel 1"/>
          <p:cNvSpPr>
            <a:spLocks noGrp="1"/>
          </p:cNvSpPr>
          <p:nvPr>
            <p:ph type="title" orient="vert"/>
          </p:nvPr>
        </p:nvSpPr>
        <p:spPr>
          <a:xfrm>
            <a:off x="6844013" y="274640"/>
            <a:ext cx="1777470" cy="5592761"/>
          </a:xfrm>
        </p:spPr>
        <p:txBody>
          <a:bodyPr vert="eaVert"/>
          <a:lstStyle>
            <a:extLst/>
          </a:lstStyle>
          <a:p>
            <a:r>
              <a:rPr kumimoji="0" lang="nl-NL" smtClean="0"/>
              <a:t>Klik om de stijl te bewerken</a:t>
            </a:r>
            <a:endParaRPr kumimoji="0" lang="en-US"/>
          </a:p>
        </p:txBody>
      </p:sp>
      <p:sp>
        <p:nvSpPr>
          <p:cNvPr id="3" name="Tijdelijke aanduiding voor verticale tekst 2"/>
          <p:cNvSpPr>
            <a:spLocks noGrp="1"/>
          </p:cNvSpPr>
          <p:nvPr>
            <p:ph type="body" orient="vert" idx="1"/>
          </p:nvPr>
        </p:nvSpPr>
        <p:spPr>
          <a:xfrm>
            <a:off x="457200" y="274641"/>
            <a:ext cx="6324600" cy="5592760"/>
          </a:xfrm>
        </p:spPr>
        <p:txBody>
          <a:bodyPr vert="eaVert"/>
          <a:lstStyle>
            <a:extLst/>
          </a:lstStyle>
          <a:p>
            <a:pPr lvl="0" eaLnBrk="1" latinLnBrk="0" hangingPunct="1"/>
            <a:r>
              <a:rPr lang="nl-NL" smtClean="0"/>
              <a:t>Klik om de modelstijlen te bewerken</a:t>
            </a:r>
          </a:p>
          <a:p>
            <a:pPr lvl="1" eaLnBrk="1" latinLnBrk="0" hangingPunct="1"/>
            <a:r>
              <a:rPr lang="nl-NL" smtClean="0"/>
              <a:t>Tweede niveau</a:t>
            </a:r>
          </a:p>
          <a:p>
            <a:pPr lvl="2" eaLnBrk="1" latinLnBrk="0" hangingPunct="1"/>
            <a:r>
              <a:rPr lang="nl-NL" smtClean="0"/>
              <a:t>Derde niveau</a:t>
            </a:r>
          </a:p>
          <a:p>
            <a:pPr lvl="3" eaLnBrk="1" latinLnBrk="0" hangingPunct="1"/>
            <a:r>
              <a:rPr lang="nl-NL" smtClean="0"/>
              <a:t>Vierde niveau</a:t>
            </a:r>
          </a:p>
          <a:p>
            <a:pPr lvl="4" eaLnBrk="1" latinLnBrk="0" hangingPunct="1"/>
            <a:r>
              <a:rPr lang="nl-NL" smtClean="0"/>
              <a:t>Vijfde niveau</a:t>
            </a:r>
            <a:endParaRPr kumimoji="0" lang="en-US"/>
          </a:p>
        </p:txBody>
      </p:sp>
      <p:sp>
        <p:nvSpPr>
          <p:cNvPr id="4" name="Tijdelijke aanduiding voor datum 3"/>
          <p:cNvSpPr>
            <a:spLocks noGrp="1"/>
          </p:cNvSpPr>
          <p:nvPr>
            <p:ph type="dt" sz="half" idx="10"/>
          </p:nvPr>
        </p:nvSpPr>
        <p:spPr/>
        <p:txBody>
          <a:bodyPr/>
          <a:lstStyle>
            <a:extLst/>
          </a:lstStyle>
          <a:p>
            <a:fld id="{A7D3EE9D-3D87-4048-B3D2-776D29496AC3}" type="datetimeFigureOut">
              <a:rPr lang="nl-NL" smtClean="0"/>
              <a:pPr/>
              <a:t>30-12-2014</a:t>
            </a:fld>
            <a:endParaRPr lang="nl-NL"/>
          </a:p>
        </p:txBody>
      </p:sp>
      <p:sp>
        <p:nvSpPr>
          <p:cNvPr id="5" name="Tijdelijke aanduiding voor voettekst 4"/>
          <p:cNvSpPr>
            <a:spLocks noGrp="1"/>
          </p:cNvSpPr>
          <p:nvPr>
            <p:ph type="ftr" sz="quarter" idx="11"/>
          </p:nvPr>
        </p:nvSpPr>
        <p:spPr/>
        <p:txBody>
          <a:bodyPr/>
          <a:lstStyle>
            <a:extLst/>
          </a:lstStyle>
          <a:p>
            <a:endParaRPr lang="nl-NL"/>
          </a:p>
        </p:txBody>
      </p:sp>
      <p:sp>
        <p:nvSpPr>
          <p:cNvPr id="6" name="Tijdelijke aanduiding voor dianummer 5"/>
          <p:cNvSpPr>
            <a:spLocks noGrp="1"/>
          </p:cNvSpPr>
          <p:nvPr>
            <p:ph type="sldNum" sz="quarter" idx="12"/>
          </p:nvPr>
        </p:nvSpPr>
        <p:spPr/>
        <p:txBody>
          <a:bodyPr/>
          <a:lstStyle>
            <a:extLst/>
          </a:lstStyle>
          <a:p>
            <a:fld id="{C056A0A1-C13B-4425-AF78-D65C06C9C1AD}" type="slidenum">
              <a:rPr lang="nl-NL" smtClean="0"/>
              <a:pPr/>
              <a:t>‹nr.›</a:t>
            </a:fld>
            <a:endParaRPr lang="nl-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Vrije vorm 12"/>
          <p:cNvSpPr>
            <a:spLocks/>
          </p:cNvSpPr>
          <p:nvPr/>
        </p:nvSpPr>
        <p:spPr bwMode="auto">
          <a:xfrm>
            <a:off x="499273" y="5944936"/>
            <a:ext cx="4940624" cy="921076"/>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2" name="Vrije vorm 11"/>
          <p:cNvSpPr>
            <a:spLocks/>
          </p:cNvSpPr>
          <p:nvPr/>
        </p:nvSpPr>
        <p:spPr bwMode="auto">
          <a:xfrm>
            <a:off x="485717" y="5939011"/>
            <a:ext cx="3690451" cy="9334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591" h="588">
                <a:moveTo>
                  <a:pt x="0" y="0"/>
                </a:moveTo>
                <a:lnTo>
                  <a:pt x="5591" y="585"/>
                </a:lnTo>
                <a:lnTo>
                  <a:pt x="4415" y="588"/>
                </a:lnTo>
                <a:lnTo>
                  <a:pt x="12" y="4"/>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extLst/>
          </a:lstStyle>
          <a:p>
            <a:endParaRPr kumimoji="0" lang="en-US"/>
          </a:p>
        </p:txBody>
      </p:sp>
      <p:sp>
        <p:nvSpPr>
          <p:cNvPr id="14" name="Rechthoekige driehoek 13"/>
          <p:cNvSpPr>
            <a:spLocks/>
          </p:cNvSpPr>
          <p:nvPr/>
        </p:nvSpPr>
        <p:spPr bwMode="auto">
          <a:xfrm>
            <a:off x="-6042" y="5791253"/>
            <a:ext cx="3402314" cy="1080868"/>
          </a:xfrm>
          <a:prstGeom prst="rtTriangle">
            <a:avLst/>
          </a:prstGeom>
          <a:blipFill>
            <a:blip r:embed="rId1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extLst/>
          </a:lstStyle>
          <a:p>
            <a:pPr algn="ctr" eaLnBrk="1" latinLnBrk="0" hangingPunct="1"/>
            <a:endParaRPr kumimoji="0" lang="en-US"/>
          </a:p>
        </p:txBody>
      </p:sp>
      <p:cxnSp>
        <p:nvCxnSpPr>
          <p:cNvPr id="15" name="Rechte verbindingslijn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jdelijke aanduiding voor titel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kumimoji="0" lang="nl-NL" smtClean="0"/>
              <a:t>Klik om de stijl te bewerken</a:t>
            </a:r>
            <a:endParaRPr kumimoji="0" lang="en-US"/>
          </a:p>
        </p:txBody>
      </p:sp>
      <p:sp>
        <p:nvSpPr>
          <p:cNvPr id="30" name="Tijdelijke aanduiding voor tekst 29"/>
          <p:cNvSpPr>
            <a:spLocks noGrp="1"/>
          </p:cNvSpPr>
          <p:nvPr>
            <p:ph type="body" idx="1"/>
          </p:nvPr>
        </p:nvSpPr>
        <p:spPr>
          <a:xfrm>
            <a:off x="457200" y="1481328"/>
            <a:ext cx="8229600" cy="4525963"/>
          </a:xfrm>
          <a:prstGeom prst="rect">
            <a:avLst/>
          </a:prstGeom>
        </p:spPr>
        <p:txBody>
          <a:bodyPr vert="horz">
            <a:normAutofit/>
          </a:bodyPr>
          <a:lstStyle>
            <a:extLst/>
          </a:lstStyle>
          <a:p>
            <a:pPr lvl="0" eaLnBrk="1" latinLnBrk="0" hangingPunct="1"/>
            <a:r>
              <a:rPr kumimoji="0" lang="nl-NL" smtClean="0"/>
              <a:t>Klik om de modelstijlen te bewerken</a:t>
            </a:r>
          </a:p>
          <a:p>
            <a:pPr lvl="1" eaLnBrk="1" latinLnBrk="0" hangingPunct="1"/>
            <a:r>
              <a:rPr kumimoji="0" lang="nl-NL" smtClean="0"/>
              <a:t>Tweede niveau</a:t>
            </a:r>
          </a:p>
          <a:p>
            <a:pPr lvl="2" eaLnBrk="1" latinLnBrk="0" hangingPunct="1"/>
            <a:r>
              <a:rPr kumimoji="0" lang="nl-NL" smtClean="0"/>
              <a:t>Derde niveau</a:t>
            </a:r>
          </a:p>
          <a:p>
            <a:pPr lvl="3" eaLnBrk="1" latinLnBrk="0" hangingPunct="1"/>
            <a:r>
              <a:rPr kumimoji="0" lang="nl-NL" smtClean="0"/>
              <a:t>Vierde niveau</a:t>
            </a:r>
          </a:p>
          <a:p>
            <a:pPr lvl="4" eaLnBrk="1" latinLnBrk="0" hangingPunct="1"/>
            <a:r>
              <a:rPr kumimoji="0" lang="nl-NL" smtClean="0"/>
              <a:t>Vijfde niveau</a:t>
            </a:r>
            <a:endParaRPr kumimoji="0" lang="en-US"/>
          </a:p>
        </p:txBody>
      </p:sp>
      <p:sp>
        <p:nvSpPr>
          <p:cNvPr id="10" name="Tijdelijke aanduiding voor datum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A7D3EE9D-3D87-4048-B3D2-776D29496AC3}" type="datetimeFigureOut">
              <a:rPr lang="nl-NL" smtClean="0"/>
              <a:pPr/>
              <a:t>30-12-2014</a:t>
            </a:fld>
            <a:endParaRPr lang="nl-NL"/>
          </a:p>
        </p:txBody>
      </p:sp>
      <p:sp>
        <p:nvSpPr>
          <p:cNvPr id="22" name="Tijdelijke aanduiding voor voettekst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nl-NL"/>
          </a:p>
        </p:txBody>
      </p:sp>
      <p:sp>
        <p:nvSpPr>
          <p:cNvPr id="18" name="Tijdelijke aanduiding voor dianumm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C056A0A1-C13B-4425-AF78-D65C06C9C1AD}" type="slidenum">
              <a:rPr lang="nl-NL" smtClean="0"/>
              <a:pPr/>
              <a:t>‹nr.›</a:t>
            </a:fld>
            <a:endParaRPr lang="nl-NL"/>
          </a:p>
        </p:txBody>
      </p:sp>
    </p:spTree>
  </p:cSld>
  <p:clrMap bg1="lt1" tx1="dk1" bg2="lt2" tx2="dk2" accent1="accent1" accent2="accent2" accent3="accent3" accent4="accent4" accent5="accent5" accent6="accent6" hlink="hlink" folHlink="folHlink"/>
  <p:sldLayoutIdLst>
    <p:sldLayoutId id="2147483769" r:id="rId1"/>
    <p:sldLayoutId id="2147483770" r:id="rId2"/>
    <p:sldLayoutId id="2147483771" r:id="rId3"/>
    <p:sldLayoutId id="2147483772" r:id="rId4"/>
    <p:sldLayoutId id="2147483773" r:id="rId5"/>
    <p:sldLayoutId id="2147483774" r:id="rId6"/>
    <p:sldLayoutId id="2147483775" r:id="rId7"/>
    <p:sldLayoutId id="2147483776" r:id="rId8"/>
    <p:sldLayoutId id="2147483777" r:id="rId9"/>
    <p:sldLayoutId id="2147483778" r:id="rId10"/>
    <p:sldLayoutId id="2147483779"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ctrTitle"/>
          </p:nvPr>
        </p:nvSpPr>
        <p:spPr/>
        <p:txBody>
          <a:bodyPr/>
          <a:lstStyle/>
          <a:p>
            <a:r>
              <a:rPr lang="nl-NL" smtClean="0"/>
              <a:t>Taalgebruik </a:t>
            </a:r>
            <a:r>
              <a:rPr lang="nl-NL" smtClean="0"/>
              <a:t>en </a:t>
            </a:r>
            <a:r>
              <a:rPr lang="nl-NL" dirty="0" smtClean="0"/>
              <a:t>jongeren</a:t>
            </a:r>
            <a:endParaRPr lang="nl-NL" dirty="0"/>
          </a:p>
        </p:txBody>
      </p:sp>
      <p:sp>
        <p:nvSpPr>
          <p:cNvPr id="3" name="Ondertitel 2"/>
          <p:cNvSpPr>
            <a:spLocks noGrp="1"/>
          </p:cNvSpPr>
          <p:nvPr>
            <p:ph type="subTitle" idx="1"/>
          </p:nvPr>
        </p:nvSpPr>
        <p:spPr/>
        <p:txBody>
          <a:bodyPr/>
          <a:lstStyle/>
          <a:p>
            <a:endParaRPr lang="nl-NL" dirty="0"/>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inhoud 2"/>
          <p:cNvSpPr>
            <a:spLocks noGrp="1"/>
          </p:cNvSpPr>
          <p:nvPr>
            <p:ph idx="1"/>
          </p:nvPr>
        </p:nvSpPr>
        <p:spPr/>
        <p:txBody>
          <a:bodyPr/>
          <a:lstStyle/>
          <a:p>
            <a:pPr lvl="0"/>
            <a:r>
              <a:rPr lang="nl-NL" dirty="0"/>
              <a:t>Voor welke zonden met de tong waarschuwt Paulus?</a:t>
            </a:r>
          </a:p>
          <a:p>
            <a:pPr lvl="0"/>
            <a:r>
              <a:rPr lang="nl-NL" dirty="0"/>
              <a:t>Wat vraagt hij te doen met onze woorden?</a:t>
            </a:r>
          </a:p>
          <a:p>
            <a:pPr lvl="0"/>
            <a:r>
              <a:rPr lang="nl-NL" dirty="0"/>
              <a:t>Hoe denkt God over verkeerd taalgebruik?</a:t>
            </a:r>
          </a:p>
          <a:p>
            <a:endParaRPr lang="nl-NL" dirty="0"/>
          </a:p>
        </p:txBody>
      </p:sp>
      <p:sp>
        <p:nvSpPr>
          <p:cNvPr id="2" name="Titel 1"/>
          <p:cNvSpPr>
            <a:spLocks noGrp="1"/>
          </p:cNvSpPr>
          <p:nvPr>
            <p:ph type="title"/>
          </p:nvPr>
        </p:nvSpPr>
        <p:spPr/>
        <p:txBody>
          <a:bodyPr>
            <a:normAutofit fontScale="90000"/>
          </a:bodyPr>
          <a:lstStyle/>
          <a:p>
            <a:r>
              <a:rPr lang="nl-NL" dirty="0"/>
              <a:t>Schriftlezing </a:t>
            </a:r>
            <a:r>
              <a:rPr lang="nl-NL" dirty="0" err="1"/>
              <a:t>Efeze</a:t>
            </a:r>
            <a:r>
              <a:rPr lang="nl-NL" dirty="0"/>
              <a:t> 4:25-5:5</a:t>
            </a:r>
            <a:br>
              <a:rPr lang="nl-NL" dirty="0"/>
            </a:br>
            <a:endParaRPr lang="nl-NL" dirty="0"/>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inhoud 2"/>
          <p:cNvSpPr>
            <a:spLocks noGrp="1"/>
          </p:cNvSpPr>
          <p:nvPr>
            <p:ph idx="1"/>
          </p:nvPr>
        </p:nvSpPr>
        <p:spPr/>
        <p:txBody>
          <a:bodyPr>
            <a:normAutofit/>
          </a:bodyPr>
          <a:lstStyle/>
          <a:p>
            <a:pPr lvl="0"/>
            <a:r>
              <a:rPr lang="nl-NL" dirty="0"/>
              <a:t>Welke grove woorden horen </a:t>
            </a:r>
            <a:r>
              <a:rPr lang="nl-NL" dirty="0" smtClean="0"/>
              <a:t>jullie zoal (thuis, op school, in de sport, op internet)?</a:t>
            </a:r>
            <a:endParaRPr lang="nl-NL" dirty="0"/>
          </a:p>
          <a:p>
            <a:pPr lvl="0"/>
            <a:r>
              <a:rPr lang="nl-NL" dirty="0"/>
              <a:t>Doe je zelf wel eens  mee met vloeken, schelden of ander grof taalgebruik? In welke situatie? Waarom </a:t>
            </a:r>
            <a:r>
              <a:rPr lang="nl-NL" dirty="0" smtClean="0"/>
              <a:t>dan? </a:t>
            </a:r>
            <a:r>
              <a:rPr lang="nl-NL" dirty="0"/>
              <a:t>Wat vind je er dan eigenlijk zelf van?</a:t>
            </a:r>
          </a:p>
          <a:p>
            <a:pPr lvl="0"/>
            <a:r>
              <a:rPr lang="nl-NL" dirty="0"/>
              <a:t>Heeft grof taalgebruik voordelen? Heeft grof taalgebruik nadelen?</a:t>
            </a:r>
          </a:p>
          <a:p>
            <a:endParaRPr lang="nl-NL" dirty="0"/>
          </a:p>
        </p:txBody>
      </p:sp>
      <p:sp>
        <p:nvSpPr>
          <p:cNvPr id="2" name="Titel 1"/>
          <p:cNvSpPr>
            <a:spLocks noGrp="1"/>
          </p:cNvSpPr>
          <p:nvPr>
            <p:ph type="title"/>
          </p:nvPr>
        </p:nvSpPr>
        <p:spPr/>
        <p:txBody>
          <a:bodyPr/>
          <a:lstStyle/>
          <a:p>
            <a:r>
              <a:rPr lang="nl-NL" dirty="0" smtClean="0"/>
              <a:t>Vragen</a:t>
            </a:r>
            <a:endParaRPr lang="nl-NL"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5" name="Rectangle 1"/>
          <p:cNvSpPr>
            <a:spLocks noChangeArrowheads="1"/>
          </p:cNvSpPr>
          <p:nvPr/>
        </p:nvSpPr>
        <p:spPr bwMode="auto">
          <a:xfrm>
            <a:off x="683568" y="1560688"/>
            <a:ext cx="7848872" cy="3425862"/>
          </a:xfrm>
          <a:prstGeom prst="rect">
            <a:avLst/>
          </a:prstGeom>
          <a:noFill/>
          <a:ln w="9525">
            <a:noFill/>
            <a:miter lim="800000"/>
            <a:headEnd/>
            <a:tailEnd/>
          </a:ln>
          <a:effectLst/>
        </p:spPr>
        <p:txBody>
          <a:bodyPr vert="horz" wrap="square" lIns="77763" tIns="0" rIns="91440" bIns="238050" numCol="1" anchor="ctr" anchorCtr="0" compatLnSpc="1">
            <a:prstTxWarp prst="textNoShape">
              <a:avLst/>
            </a:prstTxWarp>
            <a:spAutoFit/>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nl-NL" sz="1800" b="0" i="0" u="none" strike="noStrike" cap="none" normalizeH="0" baseline="0" dirty="0" smtClean="0">
                <a:ln>
                  <a:noFill/>
                </a:ln>
                <a:solidFill>
                  <a:srgbClr val="000000"/>
                </a:solidFill>
                <a:effectLst/>
                <a:latin typeface="Arial" pitchFamily="34" charset="0"/>
              </a:rPr>
              <a:t>Schelden mag!</a:t>
            </a:r>
            <a:endParaRPr kumimoji="0" lang="nl-NL" sz="18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nl-NL" sz="1800" b="0" i="0" u="none" strike="noStrike" cap="none" normalizeH="0" baseline="0" dirty="0" smtClean="0">
                <a:ln>
                  <a:noFill/>
                </a:ln>
                <a:solidFill>
                  <a:schemeClr val="tx1"/>
                </a:solidFill>
                <a:effectLst/>
                <a:latin typeface="Arial" pitchFamily="34" charset="0"/>
              </a:rPr>
              <a:t>Een citaat:  </a:t>
            </a:r>
            <a:r>
              <a:rPr kumimoji="0" lang="nl-NL" sz="6900" b="0" i="0" u="none" strike="noStrike" cap="none" normalizeH="0" baseline="0" dirty="0" smtClean="0">
                <a:ln>
                  <a:noFill/>
                </a:ln>
                <a:solidFill>
                  <a:schemeClr val="tx1"/>
                </a:solidFill>
                <a:effectLst/>
                <a:latin typeface="Arial" pitchFamily="34" charset="0"/>
              </a:rPr>
              <a:t> </a:t>
            </a:r>
            <a:endParaRPr kumimoji="0" lang="nl-NL" sz="1800" b="0" i="0" u="none" strike="noStrike" cap="none" normalizeH="0" baseline="0" dirty="0" smtClean="0">
              <a:ln>
                <a:noFill/>
              </a:ln>
              <a:solidFill>
                <a:schemeClr val="tx1"/>
              </a:solidFill>
              <a:effectLst/>
              <a:latin typeface="Arial"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nl-NL" sz="2000" b="0" i="0" u="none" strike="noStrike" cap="none" normalizeH="0" baseline="0" dirty="0" smtClean="0">
                <a:ln>
                  <a:noFill/>
                </a:ln>
                <a:solidFill>
                  <a:schemeClr val="tx1"/>
                </a:solidFill>
                <a:effectLst/>
                <a:latin typeface="Arial" pitchFamily="34" charset="0"/>
              </a:rPr>
              <a:t>Negatieve emoties leiden tot een betere prestatie in een groep. Als mensen slechte gevoelens met elkaar delen, lossen de problemen beter op binnen een team. Op deze manier delen ze informatie en voelen ze zich meer verbonden met elkaar.</a:t>
            </a:r>
          </a:p>
          <a:p>
            <a:pPr marL="0" marR="0" lvl="0" indent="0" algn="l" defTabSz="914400" rtl="0" eaLnBrk="0" fontAlgn="base" latinLnBrk="0" hangingPunct="0">
              <a:lnSpc>
                <a:spcPct val="100000"/>
              </a:lnSpc>
              <a:spcBef>
                <a:spcPct val="0"/>
              </a:spcBef>
              <a:spcAft>
                <a:spcPct val="0"/>
              </a:spcAft>
              <a:buClrTx/>
              <a:buSzTx/>
              <a:buFontTx/>
              <a:buNone/>
              <a:tabLst/>
            </a:pPr>
            <a:r>
              <a:rPr kumimoji="0" lang="nl-NL" sz="2000" b="0" i="0" u="none" strike="noStrike" cap="none" normalizeH="0" baseline="0" dirty="0" smtClean="0">
                <a:ln>
                  <a:noFill/>
                </a:ln>
                <a:solidFill>
                  <a:schemeClr val="tx1"/>
                </a:solidFill>
                <a:effectLst/>
                <a:latin typeface="Arial" pitchFamily="34" charset="0"/>
              </a:rPr>
              <a:t>(Dat blijkt uit onderzoek van Annefloor Klep, promovenda aan de Vrije Universiteit in Amsterdam.)</a:t>
            </a:r>
          </a:p>
        </p:txBody>
      </p:sp>
      <p:pic>
        <p:nvPicPr>
          <p:cNvPr id="1026" name="Picture 2" descr="Schelden mag!"/>
          <p:cNvPicPr>
            <a:picLocks noChangeAspect="1" noChangeArrowheads="1"/>
          </p:cNvPicPr>
          <p:nvPr/>
        </p:nvPicPr>
        <p:blipFill>
          <a:blip r:embed="rId2" cstate="print"/>
          <a:srcRect/>
          <a:stretch>
            <a:fillRect/>
          </a:stretch>
        </p:blipFill>
        <p:spPr bwMode="auto">
          <a:xfrm>
            <a:off x="5868144" y="476672"/>
            <a:ext cx="1944216" cy="2448272"/>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hthoek 3"/>
          <p:cNvSpPr/>
          <p:nvPr/>
        </p:nvSpPr>
        <p:spPr>
          <a:xfrm>
            <a:off x="1475656" y="1484784"/>
            <a:ext cx="6696744" cy="4031873"/>
          </a:xfrm>
          <a:prstGeom prst="rect">
            <a:avLst/>
          </a:prstGeom>
        </p:spPr>
        <p:txBody>
          <a:bodyPr wrap="square">
            <a:spAutoFit/>
          </a:bodyPr>
          <a:lstStyle/>
          <a:p>
            <a:r>
              <a:rPr lang="nl-NL" sz="3200" dirty="0" smtClean="0"/>
              <a:t>Een citaat:</a:t>
            </a:r>
          </a:p>
          <a:p>
            <a:r>
              <a:rPr lang="nl-NL" sz="3200" dirty="0" smtClean="0"/>
              <a:t>Schelden, beledigen en </a:t>
            </a:r>
            <a:r>
              <a:rPr lang="nl-NL" sz="3200" dirty="0" err="1" smtClean="0"/>
              <a:t>haatzaaien</a:t>
            </a:r>
            <a:r>
              <a:rPr lang="nl-NL" sz="3200" dirty="0" smtClean="0"/>
              <a:t> zorgen voor polarisatie, gescheiden werelden en kampen die tegenover elkaar staan. Het is eigenaardig dat volksvertegenwoordigers dat toejuichen en nastreven. </a:t>
            </a:r>
            <a:endParaRPr lang="nl-NL" sz="3200" dirty="0"/>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hthoek 1"/>
          <p:cNvSpPr/>
          <p:nvPr/>
        </p:nvSpPr>
        <p:spPr>
          <a:xfrm>
            <a:off x="1619672" y="260647"/>
            <a:ext cx="5832648" cy="5447645"/>
          </a:xfrm>
          <a:prstGeom prst="rect">
            <a:avLst/>
          </a:prstGeom>
        </p:spPr>
        <p:txBody>
          <a:bodyPr wrap="square">
            <a:spAutoFit/>
          </a:bodyPr>
          <a:lstStyle/>
          <a:p>
            <a:r>
              <a:rPr lang="nl-NL" dirty="0" smtClean="0"/>
              <a:t>Nog een citaat:</a:t>
            </a:r>
            <a:br>
              <a:rPr lang="nl-NL" dirty="0" smtClean="0"/>
            </a:br>
            <a:endParaRPr lang="nl-NL" dirty="0" smtClean="0"/>
          </a:p>
          <a:p>
            <a:r>
              <a:rPr lang="nl-NL" sz="2400" dirty="0" smtClean="0"/>
              <a:t>De agent hield de man op 13 april van het vorig jaar aan in Harderberg voor een verkeersovertreding. Hierbij vroeg de agent om een identiteitsbewijs, maar deze kon de verdachte niet tonen. Er was versterking nodig om de man mee naar het bureau te nemen. De verdachte zou de agenten hebben geschopt en geslagen. Ook zou hij hen hebben uitgescholden voor 'sukkels, kankerwoud en mongolen'. </a:t>
            </a:r>
            <a:br>
              <a:rPr lang="nl-NL" sz="2400" dirty="0" smtClean="0"/>
            </a:br>
            <a:endParaRPr lang="nl-NL" sz="2400" dirty="0"/>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2" descr="http://tabakspot.web-log.nl/tabakspot/images/2010/01/06/schelden.jpg"/>
          <p:cNvPicPr>
            <a:picLocks noChangeAspect="1" noChangeArrowheads="1"/>
          </p:cNvPicPr>
          <p:nvPr/>
        </p:nvPicPr>
        <p:blipFill>
          <a:blip r:embed="rId2" cstate="print"/>
          <a:srcRect/>
          <a:stretch>
            <a:fillRect/>
          </a:stretch>
        </p:blipFill>
        <p:spPr bwMode="auto">
          <a:xfrm>
            <a:off x="1619672" y="980728"/>
            <a:ext cx="4680520" cy="4320480"/>
          </a:xfrm>
          <a:prstGeom prst="rect">
            <a:avLst/>
          </a:prstGeom>
          <a:noFill/>
        </p:spPr>
      </p:pic>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6" name="Picture 6" descr="http://ger.nl/files/2010/03/schelden-afellay.jpg"/>
          <p:cNvPicPr>
            <a:picLocks noChangeAspect="1" noChangeArrowheads="1"/>
          </p:cNvPicPr>
          <p:nvPr/>
        </p:nvPicPr>
        <p:blipFill>
          <a:blip r:embed="rId2" cstate="print"/>
          <a:srcRect/>
          <a:stretch>
            <a:fillRect/>
          </a:stretch>
        </p:blipFill>
        <p:spPr bwMode="auto">
          <a:xfrm>
            <a:off x="1619672" y="692696"/>
            <a:ext cx="5662042" cy="5544616"/>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746" name="Picture 2" descr="http://xandernieuws.punt.nl/upload/online_schelden_i_hate_u.jpeg"/>
          <p:cNvPicPr>
            <a:picLocks noChangeAspect="1" noChangeArrowheads="1"/>
          </p:cNvPicPr>
          <p:nvPr/>
        </p:nvPicPr>
        <p:blipFill>
          <a:blip r:embed="rId2" cstate="print"/>
          <a:srcRect/>
          <a:stretch>
            <a:fillRect/>
          </a:stretch>
        </p:blipFill>
        <p:spPr bwMode="auto">
          <a:xfrm>
            <a:off x="1907704" y="1340768"/>
            <a:ext cx="4608512" cy="3312368"/>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inhoud 2"/>
          <p:cNvSpPr>
            <a:spLocks noGrp="1"/>
          </p:cNvSpPr>
          <p:nvPr>
            <p:ph idx="1"/>
          </p:nvPr>
        </p:nvSpPr>
        <p:spPr/>
        <p:txBody>
          <a:bodyPr/>
          <a:lstStyle/>
          <a:p>
            <a:r>
              <a:rPr lang="nl-NL" dirty="0" smtClean="0"/>
              <a:t>Fatsoenlijke </a:t>
            </a:r>
            <a:r>
              <a:rPr lang="nl-NL" dirty="0"/>
              <a:t>taal is een teken van </a:t>
            </a:r>
            <a:r>
              <a:rPr lang="nl-NL" dirty="0" smtClean="0"/>
              <a:t>zelfbeheersing. </a:t>
            </a:r>
          </a:p>
          <a:p>
            <a:r>
              <a:rPr lang="nl-NL" dirty="0" smtClean="0"/>
              <a:t>Grove taal demonstreert innerlijke leegte. De macho is een kleine jongen.</a:t>
            </a:r>
          </a:p>
          <a:p>
            <a:r>
              <a:rPr lang="nl-NL" dirty="0" err="1"/>
              <a:t>Kracht-termen</a:t>
            </a:r>
            <a:r>
              <a:rPr lang="nl-NL" dirty="0"/>
              <a:t> zijn eigenlijk </a:t>
            </a:r>
            <a:r>
              <a:rPr lang="nl-NL" dirty="0" err="1"/>
              <a:t>zwakte-termen</a:t>
            </a:r>
            <a:r>
              <a:rPr lang="nl-NL" dirty="0"/>
              <a:t>. Juist beschaafd spreken is teken van volwassenheid, van zelfbeheersing, van kracht</a:t>
            </a:r>
            <a:r>
              <a:rPr lang="nl-NL" dirty="0" smtClean="0"/>
              <a:t>.</a:t>
            </a:r>
          </a:p>
        </p:txBody>
      </p:sp>
      <p:sp>
        <p:nvSpPr>
          <p:cNvPr id="2" name="Titel 1"/>
          <p:cNvSpPr>
            <a:spLocks noGrp="1"/>
          </p:cNvSpPr>
          <p:nvPr>
            <p:ph type="title"/>
          </p:nvPr>
        </p:nvSpPr>
        <p:spPr/>
        <p:txBody>
          <a:bodyPr/>
          <a:lstStyle/>
          <a:p>
            <a:r>
              <a:rPr lang="nl-NL" dirty="0" smtClean="0"/>
              <a:t>Taal en beschaving 1</a:t>
            </a:r>
            <a:endParaRPr lang="nl-NL" dirty="0"/>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inhoud 2"/>
          <p:cNvSpPr>
            <a:spLocks noGrp="1"/>
          </p:cNvSpPr>
          <p:nvPr>
            <p:ph idx="1"/>
          </p:nvPr>
        </p:nvSpPr>
        <p:spPr/>
        <p:txBody>
          <a:bodyPr/>
          <a:lstStyle/>
          <a:p>
            <a:r>
              <a:rPr lang="nl-NL" dirty="0" smtClean="0"/>
              <a:t>Grove taal is vernederend voor anderen. Schelden doet </a:t>
            </a:r>
            <a:r>
              <a:rPr lang="nl-NL" dirty="0" err="1" smtClean="0"/>
              <a:t>wél</a:t>
            </a:r>
            <a:r>
              <a:rPr lang="nl-NL" dirty="0" smtClean="0"/>
              <a:t> pijn.</a:t>
            </a:r>
          </a:p>
          <a:p>
            <a:r>
              <a:rPr lang="nl-NL" dirty="0" smtClean="0"/>
              <a:t>Een grof woord is een grove daad.</a:t>
            </a:r>
          </a:p>
          <a:p>
            <a:r>
              <a:rPr lang="nl-NL" dirty="0"/>
              <a:t>Taal als daad is voorbode voor gedrag. </a:t>
            </a:r>
            <a:r>
              <a:rPr lang="nl-NL" dirty="0" smtClean="0"/>
              <a:t>Straattaal leidt tot straatgedrag.</a:t>
            </a:r>
          </a:p>
          <a:p>
            <a:pPr lvl="0"/>
            <a:r>
              <a:rPr lang="nl-NL" dirty="0"/>
              <a:t>Grove taal is luidruchtig, vult de ruimte, is </a:t>
            </a:r>
            <a:r>
              <a:rPr lang="nl-NL" dirty="0" smtClean="0"/>
              <a:t>onplezierig. </a:t>
            </a:r>
            <a:endParaRPr lang="nl-NL" dirty="0"/>
          </a:p>
          <a:p>
            <a:r>
              <a:rPr lang="nl-NL" dirty="0"/>
              <a:t>Platvloerse taal zet een rad in beweging. </a:t>
            </a:r>
          </a:p>
        </p:txBody>
      </p:sp>
      <p:sp>
        <p:nvSpPr>
          <p:cNvPr id="2" name="Titel 1"/>
          <p:cNvSpPr>
            <a:spLocks noGrp="1"/>
          </p:cNvSpPr>
          <p:nvPr>
            <p:ph type="title"/>
          </p:nvPr>
        </p:nvSpPr>
        <p:spPr/>
        <p:txBody>
          <a:bodyPr/>
          <a:lstStyle/>
          <a:p>
            <a:r>
              <a:rPr lang="nl-NL" dirty="0" smtClean="0"/>
              <a:t>Taal en beschaving 2</a:t>
            </a:r>
            <a:endParaRPr lang="nl-NL" dirty="0"/>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inhoud 2"/>
          <p:cNvSpPr>
            <a:spLocks noGrp="1"/>
          </p:cNvSpPr>
          <p:nvPr>
            <p:ph idx="1"/>
          </p:nvPr>
        </p:nvSpPr>
        <p:spPr/>
        <p:txBody>
          <a:bodyPr/>
          <a:lstStyle/>
          <a:p>
            <a:r>
              <a:rPr lang="nl-NL" dirty="0" smtClean="0"/>
              <a:t>Wie is wel eens uitgescholden? Hoe voelde dat?</a:t>
            </a:r>
          </a:p>
          <a:p>
            <a:r>
              <a:rPr lang="nl-NL" dirty="0" smtClean="0"/>
              <a:t>Wat vinden jullie ervan als zelfs belangrijke mensen straattaal gebruiken?</a:t>
            </a:r>
          </a:p>
          <a:p>
            <a:r>
              <a:rPr lang="nl-NL" dirty="0" smtClean="0"/>
              <a:t>Hoe reageer je op grove taal?</a:t>
            </a:r>
          </a:p>
          <a:p>
            <a:pPr>
              <a:buNone/>
            </a:pPr>
            <a:r>
              <a:rPr lang="nl-NL" dirty="0" smtClean="0"/>
              <a:t>	- schouders ophalen, ‘ik hoor het niet’? </a:t>
            </a:r>
          </a:p>
          <a:p>
            <a:pPr>
              <a:buNone/>
            </a:pPr>
            <a:r>
              <a:rPr lang="nl-NL" dirty="0" smtClean="0"/>
              <a:t>	- </a:t>
            </a:r>
            <a:r>
              <a:rPr lang="nl-NL" dirty="0"/>
              <a:t>w</a:t>
            </a:r>
            <a:r>
              <a:rPr lang="nl-NL" dirty="0" smtClean="0"/>
              <a:t>eglopen / ergens nooit meer heengaan?</a:t>
            </a:r>
          </a:p>
          <a:p>
            <a:pPr>
              <a:buNone/>
            </a:pPr>
            <a:r>
              <a:rPr lang="nl-NL" dirty="0" smtClean="0"/>
              <a:t>	- er iets van zeggen? Hoe dan?</a:t>
            </a:r>
            <a:endParaRPr lang="nl-NL" dirty="0"/>
          </a:p>
        </p:txBody>
      </p:sp>
      <p:sp>
        <p:nvSpPr>
          <p:cNvPr id="2" name="Titel 1"/>
          <p:cNvSpPr>
            <a:spLocks noGrp="1"/>
          </p:cNvSpPr>
          <p:nvPr>
            <p:ph type="title"/>
          </p:nvPr>
        </p:nvSpPr>
        <p:spPr/>
        <p:txBody>
          <a:bodyPr/>
          <a:lstStyle/>
          <a:p>
            <a:r>
              <a:rPr lang="nl-NL" dirty="0" smtClean="0"/>
              <a:t>Vragen</a:t>
            </a:r>
            <a:endParaRPr lang="nl-NL" dirty="0"/>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inhoud 2"/>
          <p:cNvSpPr>
            <a:spLocks noGrp="1"/>
          </p:cNvSpPr>
          <p:nvPr>
            <p:ph idx="1"/>
          </p:nvPr>
        </p:nvSpPr>
        <p:spPr/>
        <p:txBody>
          <a:bodyPr>
            <a:normAutofit/>
          </a:bodyPr>
          <a:lstStyle/>
          <a:p>
            <a:r>
              <a:rPr lang="nl-NL" dirty="0" smtClean="0"/>
              <a:t>Het </a:t>
            </a:r>
            <a:r>
              <a:rPr lang="nl-NL" dirty="0"/>
              <a:t>taalgebruik wordt onder het gezag van de Tien Geboden geplaatst. </a:t>
            </a:r>
            <a:endParaRPr lang="nl-NL" dirty="0" smtClean="0"/>
          </a:p>
          <a:p>
            <a:r>
              <a:rPr lang="nl-NL" dirty="0" smtClean="0"/>
              <a:t>Taal </a:t>
            </a:r>
            <a:r>
              <a:rPr lang="nl-NL" dirty="0"/>
              <a:t>dient tot eer van God te zijn. Goed is het wanneer </a:t>
            </a:r>
            <a:r>
              <a:rPr lang="nl-NL" dirty="0" smtClean="0"/>
              <a:t>God gedankt en geprezen wordt </a:t>
            </a:r>
            <a:r>
              <a:rPr lang="nl-NL" dirty="0"/>
              <a:t>in geloof en vertrouwen. </a:t>
            </a:r>
            <a:endParaRPr lang="nl-NL" dirty="0" smtClean="0"/>
          </a:p>
          <a:p>
            <a:r>
              <a:rPr lang="nl-NL" dirty="0" smtClean="0"/>
              <a:t>Goed </a:t>
            </a:r>
            <a:r>
              <a:rPr lang="nl-NL" dirty="0"/>
              <a:t>is het als ons taalgebruik dient om onze naaste op te bouwen. Zelfs het uitschelden van een dove – die toch niets kan horen – wordt afgekeurd (</a:t>
            </a:r>
            <a:r>
              <a:rPr lang="nl-NL" dirty="0" err="1"/>
              <a:t>Lev</a:t>
            </a:r>
            <a:r>
              <a:rPr lang="nl-NL" dirty="0"/>
              <a:t>. 19:14). </a:t>
            </a:r>
          </a:p>
        </p:txBody>
      </p:sp>
      <p:sp>
        <p:nvSpPr>
          <p:cNvPr id="2" name="Titel 1"/>
          <p:cNvSpPr>
            <a:spLocks noGrp="1"/>
          </p:cNvSpPr>
          <p:nvPr>
            <p:ph type="title"/>
          </p:nvPr>
        </p:nvSpPr>
        <p:spPr/>
        <p:txBody>
          <a:bodyPr/>
          <a:lstStyle/>
          <a:p>
            <a:r>
              <a:rPr lang="nl-NL" dirty="0" smtClean="0"/>
              <a:t>Bijbel en (grove) taal 1</a:t>
            </a:r>
            <a:endParaRPr lang="nl-NL" dirty="0"/>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inhoud 2"/>
          <p:cNvSpPr>
            <a:spLocks noGrp="1"/>
          </p:cNvSpPr>
          <p:nvPr>
            <p:ph idx="1"/>
          </p:nvPr>
        </p:nvSpPr>
        <p:spPr/>
        <p:txBody>
          <a:bodyPr>
            <a:normAutofit/>
          </a:bodyPr>
          <a:lstStyle/>
          <a:p>
            <a:r>
              <a:rPr lang="nl-NL" dirty="0" smtClean="0"/>
              <a:t>Het </a:t>
            </a:r>
            <a:r>
              <a:rPr lang="nl-NL" dirty="0"/>
              <a:t>foute taalgebruik </a:t>
            </a:r>
            <a:r>
              <a:rPr lang="nl-NL" dirty="0" smtClean="0"/>
              <a:t>wordt gekoppeld aan </a:t>
            </a:r>
            <a:r>
              <a:rPr lang="nl-NL" dirty="0"/>
              <a:t>goddeloze  onbeheerstheid, </a:t>
            </a:r>
            <a:r>
              <a:rPr lang="nl-NL" dirty="0" smtClean="0"/>
              <a:t>aan </a:t>
            </a:r>
            <a:r>
              <a:rPr lang="nl-NL" dirty="0"/>
              <a:t>boosheid. Er wordt gewaarschuwd voor verkeerde taal, bijvoorbeeld in het </a:t>
            </a:r>
            <a:r>
              <a:rPr lang="nl-NL" dirty="0" smtClean="0"/>
              <a:t>Spreukenboek. </a:t>
            </a:r>
          </a:p>
          <a:p>
            <a:r>
              <a:rPr lang="nl-NL" dirty="0" smtClean="0"/>
              <a:t>Spreuken 5:24;  6:12,17,19;  10:11,13,19,32;  11:9,12;  12:6,16,18 </a:t>
            </a:r>
          </a:p>
          <a:p>
            <a:pPr>
              <a:buNone/>
            </a:pPr>
            <a:endParaRPr lang="nl-NL" dirty="0"/>
          </a:p>
          <a:p>
            <a:endParaRPr lang="nl-NL" dirty="0" smtClean="0"/>
          </a:p>
        </p:txBody>
      </p:sp>
      <p:sp>
        <p:nvSpPr>
          <p:cNvPr id="2" name="Titel 1"/>
          <p:cNvSpPr>
            <a:spLocks noGrp="1"/>
          </p:cNvSpPr>
          <p:nvPr>
            <p:ph type="title"/>
          </p:nvPr>
        </p:nvSpPr>
        <p:spPr/>
        <p:txBody>
          <a:bodyPr/>
          <a:lstStyle/>
          <a:p>
            <a:r>
              <a:rPr lang="nl-NL" dirty="0" smtClean="0"/>
              <a:t>Bijbel en (grove) taal 2</a:t>
            </a:r>
            <a:endParaRPr lang="nl-NL" dirty="0"/>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inhoud 2"/>
          <p:cNvSpPr>
            <a:spLocks noGrp="1"/>
          </p:cNvSpPr>
          <p:nvPr>
            <p:ph idx="1"/>
          </p:nvPr>
        </p:nvSpPr>
        <p:spPr/>
        <p:txBody>
          <a:bodyPr/>
          <a:lstStyle/>
          <a:p>
            <a:r>
              <a:rPr lang="nl-NL" dirty="0"/>
              <a:t>Speciale aandacht krijgt het vloeken van de naam van God. Zie </a:t>
            </a:r>
            <a:r>
              <a:rPr lang="nl-NL" dirty="0" err="1"/>
              <a:t>Lev</a:t>
            </a:r>
            <a:r>
              <a:rPr lang="nl-NL" dirty="0"/>
              <a:t>. 24:10-16, waar Mozes de doodstraf verbindt aan godslastering. Let op dat dit het echte, welbewuste vloeken betreft. Een mens balt zijn vuisten naar de hemel en kleineert God. Daarmee wordt God van zijn eer beroofd. Dat is een groot kwaad. </a:t>
            </a:r>
            <a:r>
              <a:rPr lang="nl-NL" dirty="0" smtClean="0"/>
              <a:t> </a:t>
            </a:r>
            <a:endParaRPr lang="nl-NL" dirty="0"/>
          </a:p>
        </p:txBody>
      </p:sp>
      <p:sp>
        <p:nvSpPr>
          <p:cNvPr id="2" name="Titel 1"/>
          <p:cNvSpPr>
            <a:spLocks noGrp="1"/>
          </p:cNvSpPr>
          <p:nvPr>
            <p:ph type="title"/>
          </p:nvPr>
        </p:nvSpPr>
        <p:spPr/>
        <p:txBody>
          <a:bodyPr/>
          <a:lstStyle/>
          <a:p>
            <a:r>
              <a:rPr lang="nl-NL" dirty="0" smtClean="0"/>
              <a:t>Vloeken</a:t>
            </a:r>
            <a:endParaRPr lang="nl-NL" dirty="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inhoud 2"/>
          <p:cNvSpPr>
            <a:spLocks noGrp="1"/>
          </p:cNvSpPr>
          <p:nvPr>
            <p:ph idx="1"/>
          </p:nvPr>
        </p:nvSpPr>
        <p:spPr/>
        <p:txBody>
          <a:bodyPr/>
          <a:lstStyle/>
          <a:p>
            <a:r>
              <a:rPr lang="nl-NL" dirty="0" smtClean="0"/>
              <a:t>Matth</a:t>
            </a:r>
            <a:r>
              <a:rPr lang="nl-NL" dirty="0"/>
              <a:t>. </a:t>
            </a:r>
            <a:r>
              <a:rPr lang="nl-NL" dirty="0" smtClean="0"/>
              <a:t>5:22-24 </a:t>
            </a:r>
            <a:r>
              <a:rPr lang="nl-NL" dirty="0"/>
              <a:t>Jezus stelt grof tekeer gaan </a:t>
            </a:r>
            <a:r>
              <a:rPr lang="nl-NL" dirty="0" smtClean="0"/>
              <a:t>tegen </a:t>
            </a:r>
            <a:r>
              <a:rPr lang="nl-NL" dirty="0"/>
              <a:t>je broeder op één lijn met doodslag. </a:t>
            </a:r>
            <a:endParaRPr lang="nl-NL" dirty="0" smtClean="0"/>
          </a:p>
          <a:p>
            <a:r>
              <a:rPr lang="nl-NL" dirty="0" smtClean="0"/>
              <a:t>Col</a:t>
            </a:r>
            <a:r>
              <a:rPr lang="nl-NL" dirty="0"/>
              <a:t>. 3:8,9 </a:t>
            </a:r>
            <a:r>
              <a:rPr lang="nl-NL" dirty="0" smtClean="0"/>
              <a:t>Paulus zegt dat vloeken</a:t>
            </a:r>
            <a:r>
              <a:rPr lang="nl-NL" dirty="0"/>
              <a:t>, schelden, bedriegen, woede en drift </a:t>
            </a:r>
            <a:r>
              <a:rPr lang="nl-NL" dirty="0" smtClean="0"/>
              <a:t>horen bij een leven zonder Christus.</a:t>
            </a:r>
          </a:p>
          <a:p>
            <a:r>
              <a:rPr lang="nl-NL" dirty="0" err="1" smtClean="0"/>
              <a:t>Ef</a:t>
            </a:r>
            <a:r>
              <a:rPr lang="nl-NL" dirty="0" smtClean="0"/>
              <a:t>. 5:18-20 Wie vol is </a:t>
            </a:r>
            <a:r>
              <a:rPr lang="nl-NL" dirty="0"/>
              <a:t>van de Heilige Geest, gebruikt zijn woorden om te zingen en te danken </a:t>
            </a:r>
          </a:p>
          <a:p>
            <a:endParaRPr lang="nl-NL" dirty="0"/>
          </a:p>
        </p:txBody>
      </p:sp>
      <p:sp>
        <p:nvSpPr>
          <p:cNvPr id="2" name="Titel 1"/>
          <p:cNvSpPr>
            <a:spLocks noGrp="1"/>
          </p:cNvSpPr>
          <p:nvPr>
            <p:ph type="title"/>
          </p:nvPr>
        </p:nvSpPr>
        <p:spPr/>
        <p:txBody>
          <a:bodyPr/>
          <a:lstStyle/>
          <a:p>
            <a:r>
              <a:rPr lang="nl-NL" dirty="0" smtClean="0"/>
              <a:t>Bijbel en (grove) taal 3</a:t>
            </a:r>
            <a:endParaRPr lang="nl-NL" dirty="0"/>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inhoud 2"/>
          <p:cNvSpPr>
            <a:spLocks noGrp="1"/>
          </p:cNvSpPr>
          <p:nvPr>
            <p:ph idx="1"/>
          </p:nvPr>
        </p:nvSpPr>
        <p:spPr/>
        <p:txBody>
          <a:bodyPr/>
          <a:lstStyle/>
          <a:p>
            <a:r>
              <a:rPr lang="nl-NL" dirty="0" smtClean="0"/>
              <a:t>Als je dit hoort, wat zijn dan je goede voornemens?</a:t>
            </a:r>
          </a:p>
          <a:p>
            <a:r>
              <a:rPr lang="nl-NL" dirty="0" smtClean="0"/>
              <a:t>Hoort daar ook het belijden van je zonden bij? Tegenover wie dan?</a:t>
            </a:r>
          </a:p>
          <a:p>
            <a:r>
              <a:rPr lang="nl-NL" dirty="0" smtClean="0"/>
              <a:t>Is zelfbeheersing in woorden trouwens moeilijk?</a:t>
            </a:r>
            <a:endParaRPr lang="nl-NL" dirty="0"/>
          </a:p>
        </p:txBody>
      </p:sp>
      <p:sp>
        <p:nvSpPr>
          <p:cNvPr id="2" name="Titel 1"/>
          <p:cNvSpPr>
            <a:spLocks noGrp="1"/>
          </p:cNvSpPr>
          <p:nvPr>
            <p:ph type="title"/>
          </p:nvPr>
        </p:nvSpPr>
        <p:spPr/>
        <p:txBody>
          <a:bodyPr/>
          <a:lstStyle/>
          <a:p>
            <a:r>
              <a:rPr lang="nl-NL" dirty="0" smtClean="0"/>
              <a:t>Vragen</a:t>
            </a:r>
            <a:endParaRPr lang="nl-NL" dirty="0"/>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2770" name="Picture 2" descr="http://94.100.116.49/219500001-219550000/219542301-219542400/219542387_5_CNJg.jpeg"/>
          <p:cNvPicPr>
            <a:picLocks noChangeAspect="1" noChangeArrowheads="1"/>
          </p:cNvPicPr>
          <p:nvPr/>
        </p:nvPicPr>
        <p:blipFill>
          <a:blip r:embed="rId2" cstate="print"/>
          <a:srcRect/>
          <a:stretch>
            <a:fillRect/>
          </a:stretch>
        </p:blipFill>
        <p:spPr bwMode="auto">
          <a:xfrm>
            <a:off x="1403648" y="1556792"/>
            <a:ext cx="5544616" cy="3600400"/>
          </a:xfrm>
          <a:prstGeom prst="rect">
            <a:avLst/>
          </a:prstGeom>
          <a:noFill/>
        </p:spPr>
      </p:pic>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3794" name="Picture 2" descr="http://www.webkey2.nl/btv/images2/Praat_liever_met_elkaar_BTHV.JPG"/>
          <p:cNvPicPr>
            <a:picLocks noChangeAspect="1" noChangeArrowheads="1"/>
          </p:cNvPicPr>
          <p:nvPr/>
        </p:nvPicPr>
        <p:blipFill>
          <a:blip r:embed="rId2" cstate="print"/>
          <a:srcRect/>
          <a:stretch>
            <a:fillRect/>
          </a:stretch>
        </p:blipFill>
        <p:spPr bwMode="auto">
          <a:xfrm>
            <a:off x="1979713" y="188640"/>
            <a:ext cx="4608512" cy="6486923"/>
          </a:xfrm>
          <a:prstGeom prst="rect">
            <a:avLst/>
          </a:prstGeom>
          <a:noFill/>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inhoud 2"/>
          <p:cNvSpPr>
            <a:spLocks noGrp="1"/>
          </p:cNvSpPr>
          <p:nvPr>
            <p:ph idx="1"/>
          </p:nvPr>
        </p:nvSpPr>
        <p:spPr/>
        <p:txBody>
          <a:bodyPr/>
          <a:lstStyle/>
          <a:p>
            <a:r>
              <a:rPr lang="nl-NL" dirty="0" smtClean="0"/>
              <a:t>‘</a:t>
            </a:r>
            <a:r>
              <a:rPr lang="nl-NL" dirty="0" err="1" smtClean="0"/>
              <a:t>Here</a:t>
            </a:r>
            <a:r>
              <a:rPr lang="nl-NL" dirty="0" smtClean="0"/>
              <a:t> , bewaar me voor verkeerd spreken, bewaar me voor verkeerde daden’ (Ps. 141:3,4).</a:t>
            </a:r>
          </a:p>
          <a:p>
            <a:endParaRPr lang="nl-NL" dirty="0"/>
          </a:p>
        </p:txBody>
      </p:sp>
      <p:sp>
        <p:nvSpPr>
          <p:cNvPr id="2" name="Titel 1"/>
          <p:cNvSpPr>
            <a:spLocks noGrp="1"/>
          </p:cNvSpPr>
          <p:nvPr>
            <p:ph type="title"/>
          </p:nvPr>
        </p:nvSpPr>
        <p:spPr/>
        <p:txBody>
          <a:bodyPr/>
          <a:lstStyle/>
          <a:p>
            <a:r>
              <a:rPr lang="nl-NL" dirty="0"/>
              <a:t>G</a:t>
            </a:r>
            <a:r>
              <a:rPr lang="nl-NL" dirty="0" smtClean="0"/>
              <a:t>ebed</a:t>
            </a:r>
            <a:endParaRPr lang="nl-NL" dirty="0"/>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jdelijke aanduiding voor inhoud 2"/>
          <p:cNvSpPr>
            <a:spLocks noGrp="1"/>
          </p:cNvSpPr>
          <p:nvPr>
            <p:ph idx="1"/>
          </p:nvPr>
        </p:nvSpPr>
        <p:spPr/>
        <p:txBody>
          <a:bodyPr/>
          <a:lstStyle/>
          <a:p>
            <a:r>
              <a:rPr lang="nl-NL" dirty="0" smtClean="0"/>
              <a:t>Lees Psalm 12</a:t>
            </a:r>
          </a:p>
          <a:p>
            <a:pPr lvl="1"/>
            <a:r>
              <a:rPr lang="nl-NL" dirty="0" smtClean="0"/>
              <a:t>Hoe praten de goddelozen (vers 3,4,5)</a:t>
            </a:r>
          </a:p>
          <a:p>
            <a:pPr lvl="1"/>
            <a:r>
              <a:rPr lang="nl-NL" dirty="0" smtClean="0"/>
              <a:t>Wat is het gevolg daarvan? (dat zit </a:t>
            </a:r>
            <a:r>
              <a:rPr lang="nl-NL" dirty="0" err="1" smtClean="0"/>
              <a:t>áchter</a:t>
            </a:r>
            <a:r>
              <a:rPr lang="nl-NL" dirty="0" smtClean="0"/>
              <a:t> de belofte van vers 6, zie ook vers 9)</a:t>
            </a:r>
          </a:p>
          <a:p>
            <a:pPr lvl="1"/>
            <a:r>
              <a:rPr lang="nl-NL" dirty="0" smtClean="0"/>
              <a:t>Wat is de kwaliteit van de woorden van God? (vers 7)</a:t>
            </a:r>
          </a:p>
        </p:txBody>
      </p:sp>
      <p:sp>
        <p:nvSpPr>
          <p:cNvPr id="2" name="Titel 1"/>
          <p:cNvSpPr>
            <a:spLocks noGrp="1"/>
          </p:cNvSpPr>
          <p:nvPr>
            <p:ph type="title"/>
          </p:nvPr>
        </p:nvSpPr>
        <p:spPr/>
        <p:txBody>
          <a:bodyPr/>
          <a:lstStyle/>
          <a:p>
            <a:r>
              <a:rPr lang="nl-NL" dirty="0" smtClean="0"/>
              <a:t>Gods woorden</a:t>
            </a:r>
            <a:endParaRPr lang="nl-NL" dirty="0"/>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
  <a:themeElements>
    <a:clrScheme name="Concours">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Concourse</Template>
  <TotalTime>104</TotalTime>
  <Words>671</Words>
  <Application>Microsoft Office PowerPoint</Application>
  <PresentationFormat>Diavoorstelling (4:3)</PresentationFormat>
  <Paragraphs>58</Paragraphs>
  <Slides>21</Slides>
  <Notes>0</Notes>
  <HiddenSlides>0</HiddenSlides>
  <MMClips>0</MMClips>
  <ScaleCrop>false</ScaleCrop>
  <HeadingPairs>
    <vt:vector size="4" baseType="variant">
      <vt:variant>
        <vt:lpstr>Thema</vt:lpstr>
      </vt:variant>
      <vt:variant>
        <vt:i4>1</vt:i4>
      </vt:variant>
      <vt:variant>
        <vt:lpstr>Diatitels</vt:lpstr>
      </vt:variant>
      <vt:variant>
        <vt:i4>21</vt:i4>
      </vt:variant>
    </vt:vector>
  </HeadingPairs>
  <TitlesOfParts>
    <vt:vector size="22" baseType="lpstr">
      <vt:lpstr>Concours</vt:lpstr>
      <vt:lpstr>Taalgebruik en jongeren</vt:lpstr>
      <vt:lpstr>Schriftlezing Efeze 4:25-5:5 </vt:lpstr>
      <vt:lpstr>Vragen</vt:lpstr>
      <vt:lpstr>PowerPoint-presentatie</vt:lpstr>
      <vt:lpstr>PowerPoint-presentatie</vt:lpstr>
      <vt:lpstr>PowerPoint-presentatie</vt:lpstr>
      <vt:lpstr>PowerPoint-presentatie</vt:lpstr>
      <vt:lpstr>PowerPoint-presentatie</vt:lpstr>
      <vt:lpstr>PowerPoint-presentatie</vt:lpstr>
      <vt:lpstr>Taal en beschaving 1</vt:lpstr>
      <vt:lpstr>Taal en beschaving 2</vt:lpstr>
      <vt:lpstr>Vragen</vt:lpstr>
      <vt:lpstr>Bijbel en (grove) taal 1</vt:lpstr>
      <vt:lpstr>Bijbel en (grove) taal 2</vt:lpstr>
      <vt:lpstr>Vloeken</vt:lpstr>
      <vt:lpstr>Bijbel en (grove) taal 3</vt:lpstr>
      <vt:lpstr>Vragen</vt:lpstr>
      <vt:lpstr>PowerPoint-presentatie</vt:lpstr>
      <vt:lpstr>PowerPoint-presentatie</vt:lpstr>
      <vt:lpstr>Gebed</vt:lpstr>
      <vt:lpstr>Gods woorden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Taalgebruik van jongeren</dc:title>
  <dc:creator>N.C. van der Voet</dc:creator>
  <cp:lastModifiedBy>N.C. van der Voet</cp:lastModifiedBy>
  <cp:revision>13</cp:revision>
  <dcterms:created xsi:type="dcterms:W3CDTF">2011-03-19T20:34:33Z</dcterms:created>
  <dcterms:modified xsi:type="dcterms:W3CDTF">2014-12-30T17:04:58Z</dcterms:modified>
</cp:coreProperties>
</file>