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56" r:id="rId2"/>
    <p:sldId id="257" r:id="rId3"/>
    <p:sldId id="268" r:id="rId4"/>
    <p:sldId id="273" r:id="rId5"/>
    <p:sldId id="269" r:id="rId6"/>
    <p:sldId id="274" r:id="rId7"/>
    <p:sldId id="275" r:id="rId8"/>
    <p:sldId id="270" r:id="rId9"/>
    <p:sldId id="276" r:id="rId10"/>
    <p:sldId id="258" r:id="rId11"/>
    <p:sldId id="271" r:id="rId12"/>
    <p:sldId id="259" r:id="rId13"/>
    <p:sldId id="264" r:id="rId14"/>
    <p:sldId id="265" r:id="rId15"/>
    <p:sldId id="266" r:id="rId16"/>
    <p:sldId id="267" r:id="rId17"/>
    <p:sldId id="272" r:id="rId18"/>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99" autoAdjust="0"/>
    <p:restoredTop sz="94660"/>
  </p:normalViewPr>
  <p:slideViewPr>
    <p:cSldViewPr>
      <p:cViewPr varScale="1">
        <p:scale>
          <a:sx n="69" d="100"/>
          <a:sy n="69" d="100"/>
        </p:scale>
        <p:origin x="-132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96D4BC7-2EAA-43BA-9A2B-CFA1494625F8}" type="datetimeFigureOut">
              <a:rPr lang="nl-NL" smtClean="0"/>
              <a:t>1-8-2018</a:t>
            </a:fld>
            <a:endParaRPr lang="nl-NL"/>
          </a:p>
        </p:txBody>
      </p:sp>
      <p:sp>
        <p:nvSpPr>
          <p:cNvPr id="4" name="Tijdelijke aanduiding voor voettekst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0845EDC-3A91-4F7C-9871-8BBE5465F661}" type="slidenum">
              <a:rPr lang="nl-NL" smtClean="0"/>
              <a:t>‹nr.›</a:t>
            </a:fld>
            <a:endParaRPr lang="nl-NL"/>
          </a:p>
        </p:txBody>
      </p:sp>
    </p:spTree>
    <p:extLst>
      <p:ext uri="{BB962C8B-B14F-4D97-AF65-F5344CB8AC3E}">
        <p14:creationId xmlns:p14="http://schemas.microsoft.com/office/powerpoint/2010/main" val="42723895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C4E3B7-D617-455F-8412-F19FE66C4643}" type="datetimeFigureOut">
              <a:rPr lang="nl-NL" smtClean="0"/>
              <a:t>1-8-2018</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27815B-DBA3-49E6-8439-C45117FFD254}" type="slidenum">
              <a:rPr lang="nl-NL" smtClean="0"/>
              <a:t>‹nr.›</a:t>
            </a:fld>
            <a:endParaRPr lang="nl-NL"/>
          </a:p>
        </p:txBody>
      </p:sp>
    </p:spTree>
    <p:extLst>
      <p:ext uri="{BB962C8B-B14F-4D97-AF65-F5344CB8AC3E}">
        <p14:creationId xmlns:p14="http://schemas.microsoft.com/office/powerpoint/2010/main" val="4048660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E927815B-DBA3-49E6-8439-C45117FFD254}" type="slidenum">
              <a:rPr lang="nl-NL" smtClean="0"/>
              <a:t>15</a:t>
            </a:fld>
            <a:endParaRPr lang="nl-NL"/>
          </a:p>
        </p:txBody>
      </p:sp>
    </p:spTree>
    <p:extLst>
      <p:ext uri="{BB962C8B-B14F-4D97-AF65-F5344CB8AC3E}">
        <p14:creationId xmlns:p14="http://schemas.microsoft.com/office/powerpoint/2010/main" val="2154231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sp>
        <p:nvSpPr>
          <p:cNvPr id="4" name="Tijdelijke aanduiding voor datum 3"/>
          <p:cNvSpPr>
            <a:spLocks noGrp="1"/>
          </p:cNvSpPr>
          <p:nvPr>
            <p:ph type="dt" sz="half" idx="10"/>
          </p:nvPr>
        </p:nvSpPr>
        <p:spPr/>
        <p:txBody>
          <a:bodyPr/>
          <a:lstStyle/>
          <a:p>
            <a:fld id="{C0C95E23-38F3-4621-A668-C6B91F0C4681}" type="datetimeFigureOut">
              <a:rPr lang="nl-NL" smtClean="0"/>
              <a:t>1-8-2018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01544B3-7BC1-4A69-B8A4-973C1120CB20}" type="slidenum">
              <a:rPr lang="nl-NL" smtClean="0"/>
              <a:t>‹nr.›</a:t>
            </a:fld>
            <a:endParaRPr lang="nl-NL"/>
          </a:p>
        </p:txBody>
      </p:sp>
    </p:spTree>
    <p:extLst>
      <p:ext uri="{BB962C8B-B14F-4D97-AF65-F5344CB8AC3E}">
        <p14:creationId xmlns:p14="http://schemas.microsoft.com/office/powerpoint/2010/main" val="1669072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C0C95E23-38F3-4621-A668-C6B91F0C4681}" type="datetimeFigureOut">
              <a:rPr lang="nl-NL" smtClean="0"/>
              <a:t>1-8-2018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01544B3-7BC1-4A69-B8A4-973C1120CB20}" type="slidenum">
              <a:rPr lang="nl-NL" smtClean="0"/>
              <a:t>‹nr.›</a:t>
            </a:fld>
            <a:endParaRPr lang="nl-NL"/>
          </a:p>
        </p:txBody>
      </p:sp>
    </p:spTree>
    <p:extLst>
      <p:ext uri="{BB962C8B-B14F-4D97-AF65-F5344CB8AC3E}">
        <p14:creationId xmlns:p14="http://schemas.microsoft.com/office/powerpoint/2010/main" val="6887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C0C95E23-38F3-4621-A668-C6B91F0C4681}" type="datetimeFigureOut">
              <a:rPr lang="nl-NL" smtClean="0"/>
              <a:t>1-8-2018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01544B3-7BC1-4A69-B8A4-973C1120CB20}" type="slidenum">
              <a:rPr lang="nl-NL" smtClean="0"/>
              <a:t>‹nr.›</a:t>
            </a:fld>
            <a:endParaRPr lang="nl-NL"/>
          </a:p>
        </p:txBody>
      </p:sp>
    </p:spTree>
    <p:extLst>
      <p:ext uri="{BB962C8B-B14F-4D97-AF65-F5344CB8AC3E}">
        <p14:creationId xmlns:p14="http://schemas.microsoft.com/office/powerpoint/2010/main" val="2273966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C0C95E23-38F3-4621-A668-C6B91F0C4681}" type="datetimeFigureOut">
              <a:rPr lang="nl-NL" smtClean="0"/>
              <a:t>1-8-2018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01544B3-7BC1-4A69-B8A4-973C1120CB20}" type="slidenum">
              <a:rPr lang="nl-NL" smtClean="0"/>
              <a:t>‹nr.›</a:t>
            </a:fld>
            <a:endParaRPr lang="nl-NL"/>
          </a:p>
        </p:txBody>
      </p:sp>
    </p:spTree>
    <p:extLst>
      <p:ext uri="{BB962C8B-B14F-4D97-AF65-F5344CB8AC3E}">
        <p14:creationId xmlns:p14="http://schemas.microsoft.com/office/powerpoint/2010/main" val="990270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C0C95E23-38F3-4621-A668-C6B91F0C4681}" type="datetimeFigureOut">
              <a:rPr lang="nl-NL" smtClean="0"/>
              <a:t>1-8-2018</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A01544B3-7BC1-4A69-B8A4-973C1120CB20}" type="slidenum">
              <a:rPr lang="nl-NL" smtClean="0"/>
              <a:t>‹nr.›</a:t>
            </a:fld>
            <a:endParaRPr lang="nl-NL"/>
          </a:p>
        </p:txBody>
      </p:sp>
    </p:spTree>
    <p:extLst>
      <p:ext uri="{BB962C8B-B14F-4D97-AF65-F5344CB8AC3E}">
        <p14:creationId xmlns:p14="http://schemas.microsoft.com/office/powerpoint/2010/main" val="1765611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C0C95E23-38F3-4621-A668-C6B91F0C4681}" type="datetimeFigureOut">
              <a:rPr lang="nl-NL" smtClean="0"/>
              <a:t>1-8-2018</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A01544B3-7BC1-4A69-B8A4-973C1120CB20}" type="slidenum">
              <a:rPr lang="nl-NL" smtClean="0"/>
              <a:t>‹nr.›</a:t>
            </a:fld>
            <a:endParaRPr lang="nl-NL"/>
          </a:p>
        </p:txBody>
      </p:sp>
    </p:spTree>
    <p:extLst>
      <p:ext uri="{BB962C8B-B14F-4D97-AF65-F5344CB8AC3E}">
        <p14:creationId xmlns:p14="http://schemas.microsoft.com/office/powerpoint/2010/main" val="4250163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C0C95E23-38F3-4621-A668-C6B91F0C4681}" type="datetimeFigureOut">
              <a:rPr lang="nl-NL" smtClean="0"/>
              <a:t>1-8-2018</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A01544B3-7BC1-4A69-B8A4-973C1120CB20}" type="slidenum">
              <a:rPr lang="nl-NL" smtClean="0"/>
              <a:t>‹nr.›</a:t>
            </a:fld>
            <a:endParaRPr lang="nl-NL"/>
          </a:p>
        </p:txBody>
      </p:sp>
    </p:spTree>
    <p:extLst>
      <p:ext uri="{BB962C8B-B14F-4D97-AF65-F5344CB8AC3E}">
        <p14:creationId xmlns:p14="http://schemas.microsoft.com/office/powerpoint/2010/main" val="2497200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C0C95E23-38F3-4621-A668-C6B91F0C4681}" type="datetimeFigureOut">
              <a:rPr lang="nl-NL" smtClean="0"/>
              <a:t>1-8-2018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01544B3-7BC1-4A69-B8A4-973C1120CB20}" type="slidenum">
              <a:rPr lang="nl-NL" smtClean="0"/>
              <a:t>‹nr.›</a:t>
            </a:fld>
            <a:endParaRPr lang="nl-NL"/>
          </a:p>
        </p:txBody>
      </p:sp>
    </p:spTree>
    <p:extLst>
      <p:ext uri="{BB962C8B-B14F-4D97-AF65-F5344CB8AC3E}">
        <p14:creationId xmlns:p14="http://schemas.microsoft.com/office/powerpoint/2010/main" val="3483304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C0C95E23-38F3-4621-A668-C6B91F0C4681}" type="datetimeFigureOut">
              <a:rPr lang="nl-NL" smtClean="0"/>
              <a:t>1-8-2018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01544B3-7BC1-4A69-B8A4-973C1120CB20}" type="slidenum">
              <a:rPr lang="nl-NL" smtClean="0"/>
              <a:t>‹nr.›</a:t>
            </a:fld>
            <a:endParaRPr lang="nl-NL"/>
          </a:p>
        </p:txBody>
      </p:sp>
    </p:spTree>
    <p:extLst>
      <p:ext uri="{BB962C8B-B14F-4D97-AF65-F5344CB8AC3E}">
        <p14:creationId xmlns:p14="http://schemas.microsoft.com/office/powerpoint/2010/main" val="3010521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C0C95E23-38F3-4621-A668-C6B91F0C4681}" type="datetimeFigureOut">
              <a:rPr lang="nl-NL" smtClean="0"/>
              <a:t>1-8-2018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01544B3-7BC1-4A69-B8A4-973C1120CB20}" type="slidenum">
              <a:rPr lang="nl-NL" smtClean="0"/>
              <a:t>‹nr.›</a:t>
            </a:fld>
            <a:endParaRPr lang="nl-NL"/>
          </a:p>
        </p:txBody>
      </p:sp>
    </p:spTree>
    <p:extLst>
      <p:ext uri="{BB962C8B-B14F-4D97-AF65-F5344CB8AC3E}">
        <p14:creationId xmlns:p14="http://schemas.microsoft.com/office/powerpoint/2010/main" val="4024977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C0C95E23-38F3-4621-A668-C6B91F0C4681}" type="datetimeFigureOut">
              <a:rPr lang="nl-NL" smtClean="0"/>
              <a:t>1-8-2018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01544B3-7BC1-4A69-B8A4-973C1120CB20}" type="slidenum">
              <a:rPr lang="nl-NL" smtClean="0"/>
              <a:t>‹nr.›</a:t>
            </a:fld>
            <a:endParaRPr lang="nl-NL"/>
          </a:p>
        </p:txBody>
      </p:sp>
    </p:spTree>
    <p:extLst>
      <p:ext uri="{BB962C8B-B14F-4D97-AF65-F5344CB8AC3E}">
        <p14:creationId xmlns:p14="http://schemas.microsoft.com/office/powerpoint/2010/main" val="59949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C95E23-38F3-4621-A668-C6B91F0C4681}" type="datetimeFigureOut">
              <a:rPr lang="nl-NL" smtClean="0"/>
              <a:t>1-8-2018</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1544B3-7BC1-4A69-B8A4-973C1120CB20}" type="slidenum">
              <a:rPr lang="nl-NL" smtClean="0"/>
              <a:t>‹nr.›</a:t>
            </a:fld>
            <a:endParaRPr lang="nl-NL"/>
          </a:p>
        </p:txBody>
      </p:sp>
    </p:spTree>
    <p:extLst>
      <p:ext uri="{BB962C8B-B14F-4D97-AF65-F5344CB8AC3E}">
        <p14:creationId xmlns:p14="http://schemas.microsoft.com/office/powerpoint/2010/main" val="2309455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smtClean="0"/>
              <a:t>Zelfontplooiing</a:t>
            </a:r>
            <a:endParaRPr lang="nl-NL" dirty="0"/>
          </a:p>
        </p:txBody>
      </p:sp>
      <p:sp>
        <p:nvSpPr>
          <p:cNvPr id="3" name="Ondertitel 2"/>
          <p:cNvSpPr>
            <a:spLocks noGrp="1"/>
          </p:cNvSpPr>
          <p:nvPr>
            <p:ph type="subTitle" idx="1"/>
          </p:nvPr>
        </p:nvSpPr>
        <p:spPr/>
        <p:txBody>
          <a:bodyPr/>
          <a:lstStyle/>
          <a:p>
            <a:endParaRPr lang="nl-NL" dirty="0"/>
          </a:p>
        </p:txBody>
      </p:sp>
    </p:spTree>
    <p:extLst>
      <p:ext uri="{BB962C8B-B14F-4D97-AF65-F5344CB8AC3E}">
        <p14:creationId xmlns:p14="http://schemas.microsoft.com/office/powerpoint/2010/main" val="2613117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Een mooi preekthema voor in de jeugddienst?</a:t>
            </a:r>
            <a:endParaRPr lang="nl-NL" dirty="0"/>
          </a:p>
        </p:txBody>
      </p:sp>
      <p:sp>
        <p:nvSpPr>
          <p:cNvPr id="3" name="Tijdelijke aanduiding voor inhoud 2"/>
          <p:cNvSpPr>
            <a:spLocks noGrp="1"/>
          </p:cNvSpPr>
          <p:nvPr>
            <p:ph idx="1"/>
          </p:nvPr>
        </p:nvSpPr>
        <p:spPr/>
        <p:txBody>
          <a:bodyPr/>
          <a:lstStyle/>
          <a:p>
            <a:r>
              <a:rPr lang="nl-NL" dirty="0"/>
              <a:t>‘ik ben mooi, gewild, geliefd, uniek, volmaakt, vrij</a:t>
            </a:r>
            <a:r>
              <a:rPr lang="nl-NL" dirty="0" smtClean="0"/>
              <a:t>!!’</a:t>
            </a:r>
          </a:p>
          <a:p>
            <a:endParaRPr lang="nl-NL" dirty="0"/>
          </a:p>
          <a:p>
            <a:r>
              <a:rPr lang="nl-NL" dirty="0" smtClean="0"/>
              <a:t>Is dit typisch voor onze tijd</a:t>
            </a:r>
            <a:r>
              <a:rPr lang="nl-NL" dirty="0" smtClean="0"/>
              <a:t>? Leg uit!</a:t>
            </a:r>
            <a:endParaRPr lang="nl-NL" dirty="0" smtClean="0"/>
          </a:p>
          <a:p>
            <a:r>
              <a:rPr lang="nl-NL" dirty="0" smtClean="0"/>
              <a:t>Zou dit jeugd / ouderen in de kerk aanspreken</a:t>
            </a:r>
            <a:r>
              <a:rPr lang="nl-NL" dirty="0" smtClean="0"/>
              <a:t>? Leg uit!</a:t>
            </a:r>
            <a:endParaRPr lang="nl-NL" dirty="0" smtClean="0"/>
          </a:p>
          <a:p>
            <a:r>
              <a:rPr lang="nl-NL" dirty="0" smtClean="0"/>
              <a:t>Is dit </a:t>
            </a:r>
            <a:r>
              <a:rPr lang="nl-NL" dirty="0" err="1" smtClean="0"/>
              <a:t>bijbelse</a:t>
            </a:r>
            <a:r>
              <a:rPr lang="nl-NL" dirty="0" smtClean="0"/>
              <a:t> prediking</a:t>
            </a:r>
            <a:r>
              <a:rPr lang="nl-NL" dirty="0" smtClean="0"/>
              <a:t>? </a:t>
            </a:r>
            <a:r>
              <a:rPr lang="nl-NL" smtClean="0"/>
              <a:t>Leg uit!</a:t>
            </a:r>
            <a:endParaRPr lang="nl-NL" dirty="0"/>
          </a:p>
        </p:txBody>
      </p:sp>
    </p:spTree>
    <p:extLst>
      <p:ext uri="{BB962C8B-B14F-4D97-AF65-F5344CB8AC3E}">
        <p14:creationId xmlns:p14="http://schemas.microsoft.com/office/powerpoint/2010/main" val="13332644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Zelfontplooiing</a:t>
            </a:r>
            <a:endParaRPr lang="nl-NL" dirty="0"/>
          </a:p>
        </p:txBody>
      </p:sp>
      <p:sp>
        <p:nvSpPr>
          <p:cNvPr id="3" name="Tijdelijke aanduiding voor inhoud 2"/>
          <p:cNvSpPr>
            <a:spLocks noGrp="1"/>
          </p:cNvSpPr>
          <p:nvPr>
            <p:ph idx="1"/>
          </p:nvPr>
        </p:nvSpPr>
        <p:spPr/>
        <p:txBody>
          <a:bodyPr/>
          <a:lstStyle/>
          <a:p>
            <a:r>
              <a:rPr lang="nl-NL" dirty="0" smtClean="0"/>
              <a:t>Wees jezelf, er zijn al genoeg anderen (authenticiteit)</a:t>
            </a:r>
          </a:p>
          <a:p>
            <a:r>
              <a:rPr lang="nl-NL" dirty="0" smtClean="0"/>
              <a:t>Maak je eigen keuzes (autonomie, zelfsturing)</a:t>
            </a:r>
          </a:p>
          <a:p>
            <a:r>
              <a:rPr lang="nl-NL" dirty="0" smtClean="0"/>
              <a:t>Doe waar je zin in hebt en geniet ervan (vrijheid)</a:t>
            </a:r>
          </a:p>
          <a:p>
            <a:r>
              <a:rPr lang="nl-NL" dirty="0" smtClean="0"/>
              <a:t>Toets of je je doelen haalt (reflectie). </a:t>
            </a:r>
            <a:r>
              <a:rPr lang="nl-NL" dirty="0" smtClean="0"/>
              <a:t>Gooi </a:t>
            </a:r>
            <a:r>
              <a:rPr lang="nl-NL" dirty="0" smtClean="0"/>
              <a:t>zo nodig je leven over een andere boeg.</a:t>
            </a:r>
            <a:endParaRPr lang="nl-NL" dirty="0"/>
          </a:p>
        </p:txBody>
      </p:sp>
    </p:spTree>
    <p:extLst>
      <p:ext uri="{BB962C8B-B14F-4D97-AF65-F5344CB8AC3E}">
        <p14:creationId xmlns:p14="http://schemas.microsoft.com/office/powerpoint/2010/main" val="40537687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Sterfbed</a:t>
            </a:r>
            <a:endParaRPr lang="nl-NL" dirty="0"/>
          </a:p>
        </p:txBody>
      </p:sp>
      <p:sp>
        <p:nvSpPr>
          <p:cNvPr id="3" name="Tijdelijke aanduiding voor inhoud 2"/>
          <p:cNvSpPr>
            <a:spLocks noGrp="1"/>
          </p:cNvSpPr>
          <p:nvPr>
            <p:ph idx="1"/>
          </p:nvPr>
        </p:nvSpPr>
        <p:spPr/>
        <p:txBody>
          <a:bodyPr>
            <a:normAutofit/>
          </a:bodyPr>
          <a:lstStyle/>
          <a:p>
            <a:pPr marL="0" indent="0">
              <a:buNone/>
            </a:pPr>
            <a:r>
              <a:rPr lang="nl-NL" dirty="0"/>
              <a:t>Iemand zei: ‘Als ik op mijn sterfbed al mijn doelen gehaald heb, heb ik te weinig doelen gehad in mijn leven.’</a:t>
            </a:r>
          </a:p>
          <a:p>
            <a:pPr marL="0" indent="0">
              <a:buNone/>
            </a:pPr>
            <a:r>
              <a:rPr lang="nl-NL" i="1" dirty="0" smtClean="0"/>
              <a:t>Wat vind je van deze gedachte? Is dit christelijk?  Of wat vind je van deze: </a:t>
            </a:r>
          </a:p>
          <a:p>
            <a:pPr marL="0" indent="0">
              <a:buNone/>
            </a:pPr>
            <a:r>
              <a:rPr lang="nl-NL" dirty="0" smtClean="0"/>
              <a:t>‘Als ik oud ben heb ik geen spijt van wat ik gedaan heb. Hoogstens van wat ik niet gedaan heb!’</a:t>
            </a:r>
            <a:endParaRPr lang="nl-NL" dirty="0"/>
          </a:p>
          <a:p>
            <a:pPr marL="0" indent="0">
              <a:buNone/>
            </a:pPr>
            <a:endParaRPr lang="nl-NL" i="1" dirty="0"/>
          </a:p>
        </p:txBody>
      </p:sp>
    </p:spTree>
    <p:extLst>
      <p:ext uri="{BB962C8B-B14F-4D97-AF65-F5344CB8AC3E}">
        <p14:creationId xmlns:p14="http://schemas.microsoft.com/office/powerpoint/2010/main" val="2983157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Een mooi ideaal?</a:t>
            </a:r>
            <a:endParaRPr lang="nl-NL" dirty="0"/>
          </a:p>
        </p:txBody>
      </p:sp>
      <p:sp>
        <p:nvSpPr>
          <p:cNvPr id="3" name="Tijdelijke aanduiding voor inhoud 2"/>
          <p:cNvSpPr>
            <a:spLocks noGrp="1"/>
          </p:cNvSpPr>
          <p:nvPr>
            <p:ph idx="1"/>
          </p:nvPr>
        </p:nvSpPr>
        <p:spPr/>
        <p:txBody>
          <a:bodyPr/>
          <a:lstStyle/>
          <a:p>
            <a:r>
              <a:rPr lang="nl-NL" dirty="0" smtClean="0"/>
              <a:t>Zelfontplooiing komen we tegen in </a:t>
            </a:r>
            <a:r>
              <a:rPr lang="nl-NL" dirty="0" smtClean="0"/>
              <a:t>onderwijs en </a:t>
            </a:r>
            <a:r>
              <a:rPr lang="nl-NL" dirty="0" smtClean="0"/>
              <a:t>media als </a:t>
            </a:r>
            <a:r>
              <a:rPr lang="nl-NL" dirty="0" smtClean="0"/>
              <a:t>hét ideaal</a:t>
            </a:r>
            <a:r>
              <a:rPr lang="nl-NL" dirty="0" smtClean="0"/>
              <a:t>.</a:t>
            </a:r>
          </a:p>
          <a:p>
            <a:r>
              <a:rPr lang="nl-NL" dirty="0" smtClean="0"/>
              <a:t>Zelfontplooiing volgens bovenstaande kenmerken draagt echter ook bij aan individualisme, gedram, troep op straat, eindeloos tobben over zichzelf, gebroken relaties, </a:t>
            </a:r>
            <a:r>
              <a:rPr lang="nl-NL" dirty="0" smtClean="0"/>
              <a:t>liefdeloosheid, dood willen als je levensmoe bent, abortus, etc.</a:t>
            </a:r>
            <a:endParaRPr lang="nl-NL" dirty="0"/>
          </a:p>
        </p:txBody>
      </p:sp>
    </p:spTree>
    <p:extLst>
      <p:ext uri="{BB962C8B-B14F-4D97-AF65-F5344CB8AC3E}">
        <p14:creationId xmlns:p14="http://schemas.microsoft.com/office/powerpoint/2010/main" val="352826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Waarom zou ik…</a:t>
            </a:r>
            <a:endParaRPr lang="nl-NL" dirty="0"/>
          </a:p>
        </p:txBody>
      </p:sp>
      <p:sp>
        <p:nvSpPr>
          <p:cNvPr id="3" name="Tijdelijke aanduiding voor inhoud 2"/>
          <p:cNvSpPr>
            <a:spLocks noGrp="1"/>
          </p:cNvSpPr>
          <p:nvPr>
            <p:ph idx="1"/>
          </p:nvPr>
        </p:nvSpPr>
        <p:spPr/>
        <p:txBody>
          <a:bodyPr/>
          <a:lstStyle/>
          <a:p>
            <a:r>
              <a:rPr lang="nl-NL" dirty="0" smtClean="0"/>
              <a:t>Waarom zou ik, als zelfontplooiing mijn hoogste doel is…</a:t>
            </a:r>
          </a:p>
          <a:p>
            <a:pPr marL="0" indent="0">
              <a:buNone/>
            </a:pPr>
            <a:r>
              <a:rPr lang="nl-NL" dirty="0" smtClean="0"/>
              <a:t>… de troep van een ander opruimen?</a:t>
            </a:r>
          </a:p>
          <a:p>
            <a:pPr marL="0" indent="0">
              <a:buNone/>
            </a:pPr>
            <a:r>
              <a:rPr lang="nl-NL" dirty="0" smtClean="0"/>
              <a:t>… trouw blijven aan een ‘moeilijke’ partner?</a:t>
            </a:r>
          </a:p>
          <a:p>
            <a:pPr marL="0" indent="0">
              <a:buNone/>
            </a:pPr>
            <a:r>
              <a:rPr lang="nl-NL" dirty="0" smtClean="0"/>
              <a:t>… niet meer zo vaak in een vliegtuig stappen </a:t>
            </a:r>
            <a:r>
              <a:rPr lang="nl-NL" dirty="0" err="1" smtClean="0"/>
              <a:t>ivm</a:t>
            </a:r>
            <a:r>
              <a:rPr lang="nl-NL" dirty="0" smtClean="0"/>
              <a:t> het milieu?</a:t>
            </a:r>
          </a:p>
          <a:p>
            <a:pPr marL="0" indent="0">
              <a:buNone/>
            </a:pPr>
            <a:r>
              <a:rPr lang="nl-NL" dirty="0" smtClean="0"/>
              <a:t>… 10% van mijn inkomen weggeven?</a:t>
            </a:r>
            <a:endParaRPr lang="nl-NL" dirty="0"/>
          </a:p>
        </p:txBody>
      </p:sp>
    </p:spTree>
    <p:extLst>
      <p:ext uri="{BB962C8B-B14F-4D97-AF65-F5344CB8AC3E}">
        <p14:creationId xmlns:p14="http://schemas.microsoft.com/office/powerpoint/2010/main" val="3897851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God?</a:t>
            </a:r>
            <a:endParaRPr lang="nl-NL" dirty="0"/>
          </a:p>
        </p:txBody>
      </p:sp>
      <p:sp>
        <p:nvSpPr>
          <p:cNvPr id="3" name="Tijdelijke aanduiding voor inhoud 2"/>
          <p:cNvSpPr>
            <a:spLocks noGrp="1"/>
          </p:cNvSpPr>
          <p:nvPr>
            <p:ph idx="1"/>
          </p:nvPr>
        </p:nvSpPr>
        <p:spPr/>
        <p:txBody>
          <a:bodyPr/>
          <a:lstStyle/>
          <a:p>
            <a:r>
              <a:rPr lang="nl-NL" dirty="0" smtClean="0"/>
              <a:t>Als zelfontplooiing mijn ideaal is…</a:t>
            </a:r>
          </a:p>
          <a:p>
            <a:r>
              <a:rPr lang="nl-NL" dirty="0" smtClean="0"/>
              <a:t>… is geloof in God maar beklemmend. Al die </a:t>
            </a:r>
            <a:r>
              <a:rPr lang="nl-NL" dirty="0" err="1" smtClean="0"/>
              <a:t>vrijheidsbeperkende</a:t>
            </a:r>
            <a:r>
              <a:rPr lang="nl-NL" dirty="0" smtClean="0"/>
              <a:t> geboden en plichten!</a:t>
            </a:r>
          </a:p>
          <a:p>
            <a:r>
              <a:rPr lang="nl-NL" dirty="0" smtClean="0"/>
              <a:t>… of zou het geloof in God mij juist kunnen helpen om mijzelf te ontplooien???</a:t>
            </a:r>
            <a:endParaRPr lang="nl-NL" dirty="0"/>
          </a:p>
        </p:txBody>
      </p:sp>
    </p:spTree>
    <p:extLst>
      <p:ext uri="{BB962C8B-B14F-4D97-AF65-F5344CB8AC3E}">
        <p14:creationId xmlns:p14="http://schemas.microsoft.com/office/powerpoint/2010/main" val="109357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Wat nu?</a:t>
            </a:r>
            <a:endParaRPr lang="nl-NL" dirty="0"/>
          </a:p>
        </p:txBody>
      </p:sp>
      <p:sp>
        <p:nvSpPr>
          <p:cNvPr id="3" name="Tijdelijke aanduiding voor inhoud 2"/>
          <p:cNvSpPr>
            <a:spLocks noGrp="1"/>
          </p:cNvSpPr>
          <p:nvPr>
            <p:ph idx="1"/>
          </p:nvPr>
        </p:nvSpPr>
        <p:spPr/>
        <p:txBody>
          <a:bodyPr/>
          <a:lstStyle/>
          <a:p>
            <a:r>
              <a:rPr lang="nl-NL" dirty="0" smtClean="0"/>
              <a:t>Zelfontplooiing als modern ideaal, kan uit de hand lopen. Hoe kunnen we de balans vinden in jezelf ontwikkelen en in verbinding blijven met medemensen? Hoe denkt de bijbel daarover?</a:t>
            </a:r>
            <a:endParaRPr lang="nl-NL" dirty="0"/>
          </a:p>
        </p:txBody>
      </p:sp>
    </p:spTree>
    <p:extLst>
      <p:ext uri="{BB962C8B-B14F-4D97-AF65-F5344CB8AC3E}">
        <p14:creationId xmlns:p14="http://schemas.microsoft.com/office/powerpoint/2010/main" val="615293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Gods eer</a:t>
            </a:r>
            <a:endParaRPr lang="nl-NL" dirty="0"/>
          </a:p>
        </p:txBody>
      </p:sp>
      <p:sp>
        <p:nvSpPr>
          <p:cNvPr id="3" name="Tijdelijke aanduiding voor inhoud 2"/>
          <p:cNvSpPr>
            <a:spLocks noGrp="1"/>
          </p:cNvSpPr>
          <p:nvPr>
            <p:ph idx="1"/>
          </p:nvPr>
        </p:nvSpPr>
        <p:spPr/>
        <p:txBody>
          <a:bodyPr/>
          <a:lstStyle/>
          <a:p>
            <a:r>
              <a:rPr lang="nl-NL" dirty="0" smtClean="0"/>
              <a:t>De bijbel is duidelijk: mensen moeten zich niets verbeelden. Er valt niets te ontplooien. Mensen kunnen alleen gered worden om tot een goed leven te komen. Dat levert niet zoveel eer een aanzien op. Dat geeft niet. Als God maar tot zijn eer komt. Lees bijv. Fil. 3 maar. Overigens schakelt God geredde zondaren niet uit maar in voor zijn Koninkrijk.</a:t>
            </a:r>
            <a:endParaRPr lang="nl-NL" dirty="0"/>
          </a:p>
        </p:txBody>
      </p:sp>
    </p:spTree>
    <p:extLst>
      <p:ext uri="{BB962C8B-B14F-4D97-AF65-F5344CB8AC3E}">
        <p14:creationId xmlns:p14="http://schemas.microsoft.com/office/powerpoint/2010/main" val="3659264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Een evenwichtig mens</a:t>
            </a:r>
            <a:endParaRPr lang="nl-NL" dirty="0"/>
          </a:p>
        </p:txBody>
      </p:sp>
      <p:sp>
        <p:nvSpPr>
          <p:cNvPr id="3" name="Tijdelijke aanduiding voor inhoud 2"/>
          <p:cNvSpPr>
            <a:spLocks noGrp="1"/>
          </p:cNvSpPr>
          <p:nvPr>
            <p:ph idx="1"/>
          </p:nvPr>
        </p:nvSpPr>
        <p:spPr/>
        <p:txBody>
          <a:bodyPr>
            <a:normAutofit lnSpcReduction="10000"/>
          </a:bodyPr>
          <a:lstStyle/>
          <a:p>
            <a:r>
              <a:rPr lang="nl-NL" dirty="0" smtClean="0"/>
              <a:t>Aanvaardt zichzelf</a:t>
            </a:r>
          </a:p>
          <a:p>
            <a:r>
              <a:rPr lang="nl-NL" dirty="0" smtClean="0"/>
              <a:t>Sluit aan bij wat hij zelf denkt en voelt</a:t>
            </a:r>
          </a:p>
          <a:p>
            <a:r>
              <a:rPr lang="nl-NL" dirty="0" smtClean="0"/>
              <a:t>Communiceert erover</a:t>
            </a:r>
          </a:p>
          <a:p>
            <a:endParaRPr lang="nl-NL" dirty="0"/>
          </a:p>
          <a:p>
            <a:r>
              <a:rPr lang="nl-NL" dirty="0" smtClean="0"/>
              <a:t>Dit zegt de psychologie. Dit is authenticiteit.</a:t>
            </a:r>
          </a:p>
          <a:p>
            <a:r>
              <a:rPr lang="nl-NL" dirty="0" smtClean="0"/>
              <a:t>Dit is ook bijbels! Ef.5:1  2Tim.1:7 </a:t>
            </a:r>
          </a:p>
          <a:p>
            <a:r>
              <a:rPr lang="nl-NL" dirty="0" smtClean="0"/>
              <a:t>NB: als een in Christus geschonken identiteit en in verbinding met de naasten</a:t>
            </a:r>
          </a:p>
          <a:p>
            <a:endParaRPr lang="nl-NL" dirty="0"/>
          </a:p>
        </p:txBody>
      </p:sp>
    </p:spTree>
    <p:extLst>
      <p:ext uri="{BB962C8B-B14F-4D97-AF65-F5344CB8AC3E}">
        <p14:creationId xmlns:p14="http://schemas.microsoft.com/office/powerpoint/2010/main" val="4114243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Aansluiten bij</a:t>
            </a:r>
            <a:endParaRPr lang="nl-NL" dirty="0"/>
          </a:p>
        </p:txBody>
      </p:sp>
      <p:sp>
        <p:nvSpPr>
          <p:cNvPr id="3" name="Tijdelijke aanduiding voor inhoud 2"/>
          <p:cNvSpPr>
            <a:spLocks noGrp="1"/>
          </p:cNvSpPr>
          <p:nvPr>
            <p:ph idx="1"/>
          </p:nvPr>
        </p:nvSpPr>
        <p:spPr/>
        <p:txBody>
          <a:bodyPr/>
          <a:lstStyle/>
          <a:p>
            <a:r>
              <a:rPr lang="nl-NL" dirty="0" smtClean="0"/>
              <a:t> </a:t>
            </a:r>
            <a:r>
              <a:rPr lang="nl-NL" dirty="0"/>
              <a:t>‘aansluiten </a:t>
            </a:r>
            <a:r>
              <a:rPr lang="nl-NL" dirty="0" smtClean="0"/>
              <a:t>bij jezelf’ </a:t>
            </a:r>
            <a:r>
              <a:rPr lang="nl-NL" dirty="0"/>
              <a:t>is niet ‘doordrukken’! Het gaat wel over de verbinding die iemand met zichzelf moet houden bij de keuzes die hij maakt, </a:t>
            </a:r>
            <a:r>
              <a:rPr lang="nl-NL" dirty="0" smtClean="0"/>
              <a:t>zelfs al </a:t>
            </a:r>
            <a:r>
              <a:rPr lang="nl-NL" dirty="0"/>
              <a:t>is dat de keuze om zichzelf te </a:t>
            </a:r>
            <a:r>
              <a:rPr lang="nl-NL" dirty="0" smtClean="0"/>
              <a:t>verloochenen!</a:t>
            </a:r>
          </a:p>
          <a:p>
            <a:r>
              <a:rPr lang="nl-NL" dirty="0" smtClean="0"/>
              <a:t>Wie niet oprecht communiceert sluit niet aan bij de ander maar ook niet bij zichzelf en accepteert de ander én zichzelf niet.</a:t>
            </a:r>
            <a:endParaRPr lang="nl-NL" dirty="0"/>
          </a:p>
          <a:p>
            <a:endParaRPr lang="nl-NL" dirty="0"/>
          </a:p>
        </p:txBody>
      </p:sp>
    </p:spTree>
    <p:extLst>
      <p:ext uri="{BB962C8B-B14F-4D97-AF65-F5344CB8AC3E}">
        <p14:creationId xmlns:p14="http://schemas.microsoft.com/office/powerpoint/2010/main" val="32503101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Een onevenwichtig mens</a:t>
            </a:r>
            <a:endParaRPr lang="nl-NL" dirty="0"/>
          </a:p>
        </p:txBody>
      </p:sp>
      <p:sp>
        <p:nvSpPr>
          <p:cNvPr id="3" name="Tijdelijke aanduiding voor inhoud 2"/>
          <p:cNvSpPr>
            <a:spLocks noGrp="1"/>
          </p:cNvSpPr>
          <p:nvPr>
            <p:ph idx="1"/>
          </p:nvPr>
        </p:nvSpPr>
        <p:spPr/>
        <p:txBody>
          <a:bodyPr>
            <a:normAutofit lnSpcReduction="10000"/>
          </a:bodyPr>
          <a:lstStyle/>
          <a:p>
            <a:r>
              <a:rPr lang="nl-NL" dirty="0" smtClean="0"/>
              <a:t>Heeft een te negatief zelfbeeld of overdreven positief (narcistisch) zelfbeeld.</a:t>
            </a:r>
          </a:p>
          <a:p>
            <a:r>
              <a:rPr lang="nl-NL" dirty="0" smtClean="0"/>
              <a:t>Gevolg: hij is veel met zichzelf bezig, hetzij met tobben, hetzij met geldingsdrang.</a:t>
            </a:r>
          </a:p>
          <a:p>
            <a:r>
              <a:rPr lang="nl-NL" dirty="0" smtClean="0"/>
              <a:t>De moderne mens is eigenlijk een combinatie van beide. </a:t>
            </a:r>
          </a:p>
          <a:p>
            <a:r>
              <a:rPr lang="nl-NL" dirty="0" smtClean="0"/>
              <a:t>Vanuit deze onevenwichtigheid groeit een gebrekkige verbinding met anderen én zichzelf.</a:t>
            </a:r>
          </a:p>
        </p:txBody>
      </p:sp>
    </p:spTree>
    <p:extLst>
      <p:ext uri="{BB962C8B-B14F-4D97-AF65-F5344CB8AC3E}">
        <p14:creationId xmlns:p14="http://schemas.microsoft.com/office/powerpoint/2010/main" val="2245527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Waar komt dit vandaan?</a:t>
            </a:r>
            <a:endParaRPr lang="nl-NL" dirty="0"/>
          </a:p>
        </p:txBody>
      </p:sp>
      <p:sp>
        <p:nvSpPr>
          <p:cNvPr id="3" name="Tijdelijke aanduiding voor inhoud 2"/>
          <p:cNvSpPr>
            <a:spLocks noGrp="1"/>
          </p:cNvSpPr>
          <p:nvPr>
            <p:ph idx="1"/>
          </p:nvPr>
        </p:nvSpPr>
        <p:spPr/>
        <p:txBody>
          <a:bodyPr/>
          <a:lstStyle/>
          <a:p>
            <a:r>
              <a:rPr lang="nl-NL" dirty="0" smtClean="0"/>
              <a:t>Het heeft met welvaart, kleine gezinnen, langdurig onderwijs te maken.</a:t>
            </a:r>
            <a:endParaRPr lang="nl-NL" dirty="0"/>
          </a:p>
          <a:p>
            <a:r>
              <a:rPr lang="nl-NL" dirty="0" smtClean="0"/>
              <a:t>Een modern mens is vaak verwend (materieel en pedagogisch)</a:t>
            </a:r>
          </a:p>
          <a:p>
            <a:r>
              <a:rPr lang="nl-NL" dirty="0" smtClean="0"/>
              <a:t>Daardoor lijkt de wereld om hem te draaien.</a:t>
            </a:r>
          </a:p>
          <a:p>
            <a:r>
              <a:rPr lang="nl-NL" dirty="0" smtClean="0"/>
              <a:t>Hij verwart daardoor individu zijn (een zegen!) met individualist / </a:t>
            </a:r>
            <a:r>
              <a:rPr lang="nl-NL" dirty="0" err="1" smtClean="0"/>
              <a:t>egoist</a:t>
            </a:r>
            <a:r>
              <a:rPr lang="nl-NL" dirty="0" smtClean="0"/>
              <a:t> zijn (een zonde)</a:t>
            </a:r>
          </a:p>
        </p:txBody>
      </p:sp>
    </p:spTree>
    <p:extLst>
      <p:ext uri="{BB962C8B-B14F-4D97-AF65-F5344CB8AC3E}">
        <p14:creationId xmlns:p14="http://schemas.microsoft.com/office/powerpoint/2010/main" val="2462216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De moderne mens – ik en u dus!</a:t>
            </a:r>
            <a:endParaRPr lang="nl-NL" dirty="0"/>
          </a:p>
        </p:txBody>
      </p:sp>
      <p:sp>
        <p:nvSpPr>
          <p:cNvPr id="3" name="Tijdelijke aanduiding voor inhoud 2"/>
          <p:cNvSpPr>
            <a:spLocks noGrp="1"/>
          </p:cNvSpPr>
          <p:nvPr>
            <p:ph idx="1"/>
          </p:nvPr>
        </p:nvSpPr>
        <p:spPr/>
        <p:txBody>
          <a:bodyPr/>
          <a:lstStyle/>
          <a:p>
            <a:r>
              <a:rPr lang="nl-NL" dirty="0" smtClean="0"/>
              <a:t>Wordt ‘gedwongen’ (door ouders, school, omgeving) om zo hoog mogelijk te scoren.</a:t>
            </a:r>
          </a:p>
          <a:p>
            <a:r>
              <a:rPr lang="nl-NL" dirty="0" smtClean="0"/>
              <a:t>Legt zelf de lat ook hoog (op het gebied van prestaties, bezit, uiterlijk)</a:t>
            </a:r>
          </a:p>
          <a:p>
            <a:r>
              <a:rPr lang="nl-NL" dirty="0" smtClean="0"/>
              <a:t>Is daardoor juist onzeker (faalangst)</a:t>
            </a:r>
          </a:p>
          <a:p>
            <a:r>
              <a:rPr lang="nl-NL" dirty="0" smtClean="0"/>
              <a:t>Hij speelt zijn eigen WK en gaat voor de eerste prijs. Als dat niet lukt: depressiviteit</a:t>
            </a:r>
            <a:endParaRPr lang="nl-NL" i="1" dirty="0" smtClean="0"/>
          </a:p>
          <a:p>
            <a:endParaRPr lang="nl-NL" dirty="0"/>
          </a:p>
        </p:txBody>
      </p:sp>
    </p:spTree>
    <p:extLst>
      <p:ext uri="{BB962C8B-B14F-4D97-AF65-F5344CB8AC3E}">
        <p14:creationId xmlns:p14="http://schemas.microsoft.com/office/powerpoint/2010/main" val="21704272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En dan nog iets over u en mij</a:t>
            </a:r>
            <a:endParaRPr lang="nl-NL" dirty="0"/>
          </a:p>
        </p:txBody>
      </p:sp>
      <p:sp>
        <p:nvSpPr>
          <p:cNvPr id="3" name="Tijdelijke aanduiding voor inhoud 2"/>
          <p:cNvSpPr>
            <a:spLocks noGrp="1"/>
          </p:cNvSpPr>
          <p:nvPr>
            <p:ph idx="1"/>
          </p:nvPr>
        </p:nvSpPr>
        <p:spPr/>
        <p:txBody>
          <a:bodyPr/>
          <a:lstStyle/>
          <a:p>
            <a:r>
              <a:rPr lang="nl-NL" dirty="0" smtClean="0"/>
              <a:t>De moderne mens is nog op een andere manier met zichzelf bezig: hij is te romantisch</a:t>
            </a:r>
          </a:p>
          <a:p>
            <a:pPr lvl="1">
              <a:buFont typeface="Arial" panose="020B0604020202020204" pitchFamily="34" charset="0"/>
              <a:buChar char="•"/>
            </a:pPr>
            <a:r>
              <a:rPr lang="nl-NL" dirty="0" smtClean="0"/>
              <a:t>Het eigen gevoel is uitgangspunt (moraal, relaties, kerkgang)</a:t>
            </a:r>
          </a:p>
          <a:p>
            <a:pPr lvl="1">
              <a:buFont typeface="Arial" panose="020B0604020202020204" pitchFamily="34" charset="0"/>
              <a:buChar char="•"/>
            </a:pPr>
            <a:r>
              <a:rPr lang="nl-NL" dirty="0" smtClean="0"/>
              <a:t>De blik is te veel naar binnen gericht. Ook dat leidt tot tobben en eenzaamheid</a:t>
            </a:r>
          </a:p>
          <a:p>
            <a:pPr lvl="1">
              <a:buFont typeface="Arial" panose="020B0604020202020204" pitchFamily="34" charset="0"/>
              <a:buChar char="•"/>
            </a:pPr>
            <a:endParaRPr lang="nl-NL" dirty="0"/>
          </a:p>
          <a:p>
            <a:pPr marL="457200" lvl="1" indent="0">
              <a:buNone/>
            </a:pPr>
            <a:r>
              <a:rPr lang="nl-NL" i="1" dirty="0" smtClean="0"/>
              <a:t>Wat is op dit moderne mens zijn onze reactie vanuit het geloof?</a:t>
            </a:r>
            <a:endParaRPr lang="nl-NL" i="1" dirty="0"/>
          </a:p>
        </p:txBody>
      </p:sp>
    </p:spTree>
    <p:extLst>
      <p:ext uri="{BB962C8B-B14F-4D97-AF65-F5344CB8AC3E}">
        <p14:creationId xmlns:p14="http://schemas.microsoft.com/office/powerpoint/2010/main" val="1855490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Zelfaanvaarding of zelfverloochening?</a:t>
            </a:r>
            <a:endParaRPr lang="nl-NL" dirty="0"/>
          </a:p>
        </p:txBody>
      </p:sp>
      <p:sp>
        <p:nvSpPr>
          <p:cNvPr id="3" name="Tijdelijke aanduiding voor inhoud 2"/>
          <p:cNvSpPr>
            <a:spLocks noGrp="1"/>
          </p:cNvSpPr>
          <p:nvPr>
            <p:ph idx="1"/>
          </p:nvPr>
        </p:nvSpPr>
        <p:spPr/>
        <p:txBody>
          <a:bodyPr>
            <a:normAutofit fontScale="92500" lnSpcReduction="20000"/>
          </a:bodyPr>
          <a:lstStyle/>
          <a:p>
            <a:r>
              <a:rPr lang="nl-NL" dirty="0" smtClean="0"/>
              <a:t>Zoek de balans. Beide zijn nodig en kunnen niet zonder elkaar.</a:t>
            </a:r>
          </a:p>
          <a:p>
            <a:r>
              <a:rPr lang="nl-NL" dirty="0" smtClean="0"/>
              <a:t>Bekering tot God is:</a:t>
            </a:r>
          </a:p>
          <a:p>
            <a:pPr lvl="1"/>
            <a:r>
              <a:rPr lang="nl-NL" dirty="0" smtClean="0"/>
              <a:t>Breken met zonden (o.a. van ik-gerichtheid én van een negatief zelfbeeld)</a:t>
            </a:r>
          </a:p>
          <a:p>
            <a:pPr lvl="1"/>
            <a:r>
              <a:rPr lang="nl-NL" dirty="0" smtClean="0"/>
              <a:t>Een nieuw leven als geschenk van God aanvaarden in verbinding met anderen</a:t>
            </a:r>
          </a:p>
          <a:p>
            <a:pPr lvl="1"/>
            <a:r>
              <a:rPr lang="nl-NL" dirty="0" smtClean="0"/>
              <a:t>Zelfstandig, liefhebbend, gehoorzaam en vrij in het leven staan (denk hier eens even over na…)</a:t>
            </a:r>
          </a:p>
          <a:p>
            <a:pPr lvl="1"/>
            <a:endParaRPr lang="nl-NL" dirty="0"/>
          </a:p>
          <a:p>
            <a:pPr marL="457200" lvl="1" indent="0">
              <a:buNone/>
            </a:pPr>
            <a:r>
              <a:rPr lang="nl-NL" dirty="0" smtClean="0"/>
              <a:t>Zie bijvoorbeeld Lukas 10 en Gal.5</a:t>
            </a:r>
            <a:endParaRPr lang="nl-NL" dirty="0"/>
          </a:p>
        </p:txBody>
      </p:sp>
    </p:spTree>
    <p:extLst>
      <p:ext uri="{BB962C8B-B14F-4D97-AF65-F5344CB8AC3E}">
        <p14:creationId xmlns:p14="http://schemas.microsoft.com/office/powerpoint/2010/main" val="35740460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Even napraten over deze stellingen</a:t>
            </a:r>
            <a:endParaRPr lang="nl-NL" dirty="0"/>
          </a:p>
        </p:txBody>
      </p:sp>
      <p:sp>
        <p:nvSpPr>
          <p:cNvPr id="3" name="Tijdelijke aanduiding voor inhoud 2"/>
          <p:cNvSpPr>
            <a:spLocks noGrp="1"/>
          </p:cNvSpPr>
          <p:nvPr>
            <p:ph idx="1"/>
          </p:nvPr>
        </p:nvSpPr>
        <p:spPr/>
        <p:txBody>
          <a:bodyPr/>
          <a:lstStyle/>
          <a:p>
            <a:r>
              <a:rPr lang="nl-NL" dirty="0" smtClean="0"/>
              <a:t>In een pastoraal gesprek moet ook gevraagd worden: ‘Hoe denkt u over uzelf?</a:t>
            </a:r>
          </a:p>
          <a:p>
            <a:r>
              <a:rPr lang="nl-NL" dirty="0" smtClean="0"/>
              <a:t>Er is een verband tussen het zelfbeeld en Godsbeeld van een mens.</a:t>
            </a:r>
          </a:p>
          <a:p>
            <a:r>
              <a:rPr lang="nl-NL" dirty="0" smtClean="0"/>
              <a:t>Wie niet van zichzelf houdt kan ook niet van anderen houden.</a:t>
            </a:r>
          </a:p>
          <a:p>
            <a:r>
              <a:rPr lang="nl-NL" dirty="0" smtClean="0"/>
              <a:t>In de kerk lopen ook veel mensen rond met een DIK IK.</a:t>
            </a:r>
          </a:p>
          <a:p>
            <a:endParaRPr lang="nl-NL" dirty="0"/>
          </a:p>
        </p:txBody>
      </p:sp>
    </p:spTree>
    <p:extLst>
      <p:ext uri="{BB962C8B-B14F-4D97-AF65-F5344CB8AC3E}">
        <p14:creationId xmlns:p14="http://schemas.microsoft.com/office/powerpoint/2010/main" val="228107805"/>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TotalTime>
  <Words>923</Words>
  <Application>Microsoft Office PowerPoint</Application>
  <PresentationFormat>Diavoorstelling (4:3)</PresentationFormat>
  <Paragraphs>79</Paragraphs>
  <Slides>17</Slides>
  <Notes>1</Notes>
  <HiddenSlides>0</HiddenSlides>
  <MMClips>0</MMClips>
  <ScaleCrop>false</ScaleCrop>
  <HeadingPairs>
    <vt:vector size="4" baseType="variant">
      <vt:variant>
        <vt:lpstr>Thema</vt:lpstr>
      </vt:variant>
      <vt:variant>
        <vt:i4>1</vt:i4>
      </vt:variant>
      <vt:variant>
        <vt:lpstr>Diatitels</vt:lpstr>
      </vt:variant>
      <vt:variant>
        <vt:i4>17</vt:i4>
      </vt:variant>
    </vt:vector>
  </HeadingPairs>
  <TitlesOfParts>
    <vt:vector size="18" baseType="lpstr">
      <vt:lpstr>Kantoorthema</vt:lpstr>
      <vt:lpstr>Zelfontplooiing</vt:lpstr>
      <vt:lpstr>Een mooi preekthema voor in de jeugddienst?</vt:lpstr>
      <vt:lpstr>Zelfontplooiing</vt:lpstr>
      <vt:lpstr>Sterfbed</vt:lpstr>
      <vt:lpstr>Een mooi ideaal?</vt:lpstr>
      <vt:lpstr>Waarom zou ik…</vt:lpstr>
      <vt:lpstr>God?</vt:lpstr>
      <vt:lpstr>Wat nu?</vt:lpstr>
      <vt:lpstr>Gods eer</vt:lpstr>
      <vt:lpstr>Een evenwichtig mens</vt:lpstr>
      <vt:lpstr>Aansluiten bij</vt:lpstr>
      <vt:lpstr>Een onevenwichtig mens</vt:lpstr>
      <vt:lpstr>Waar komt dit vandaan?</vt:lpstr>
      <vt:lpstr>De moderne mens – ik en u dus!</vt:lpstr>
      <vt:lpstr>En dan nog iets over u en mij</vt:lpstr>
      <vt:lpstr>Zelfaanvaarding of zelfverloochening?</vt:lpstr>
      <vt:lpstr>Even napraten over deze stellingen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Zelfontplooiing</dc:title>
  <dc:creator>N.C. van der Voet</dc:creator>
  <cp:lastModifiedBy>N.C. van der Voet</cp:lastModifiedBy>
  <cp:revision>18</cp:revision>
  <cp:lastPrinted>2016-04-09T09:53:50Z</cp:lastPrinted>
  <dcterms:created xsi:type="dcterms:W3CDTF">2016-04-06T19:44:52Z</dcterms:created>
  <dcterms:modified xsi:type="dcterms:W3CDTF">2018-08-01T19:08:36Z</dcterms:modified>
</cp:coreProperties>
</file>