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2" r:id="rId6"/>
    <p:sldId id="261" r:id="rId7"/>
    <p:sldId id="264" r:id="rId8"/>
    <p:sldId id="263" r:id="rId9"/>
    <p:sldId id="269" r:id="rId10"/>
    <p:sldId id="268" r:id="rId11"/>
    <p:sldId id="267" r:id="rId12"/>
    <p:sldId id="257" r:id="rId13"/>
    <p:sldId id="265" r:id="rId14"/>
    <p:sldId id="266" r:id="rId15"/>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D8F4CC-F11B-4EE1-9D03-921B7D8A3D63}" v="17" dt="2023-11-01T17:44:00.8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5DD8F4CC-F11B-4EE1-9D03-921B7D8A3D63}"/>
    <pc:docChg chg="undo custSel addSld delSld modSld">
      <pc:chgData name="Nico van der Voet" userId="9e6fc3e6dead0faa" providerId="LiveId" clId="{5DD8F4CC-F11B-4EE1-9D03-921B7D8A3D63}" dt="2023-11-02T08:55:05.737" v="3887" actId="20577"/>
      <pc:docMkLst>
        <pc:docMk/>
      </pc:docMkLst>
      <pc:sldChg chg="modSp mod">
        <pc:chgData name="Nico van der Voet" userId="9e6fc3e6dead0faa" providerId="LiveId" clId="{5DD8F4CC-F11B-4EE1-9D03-921B7D8A3D63}" dt="2023-11-01T20:35:06.494" v="3812" actId="20577"/>
        <pc:sldMkLst>
          <pc:docMk/>
          <pc:sldMk cId="3619139949" sldId="256"/>
        </pc:sldMkLst>
        <pc:spChg chg="mod">
          <ac:chgData name="Nico van der Voet" userId="9e6fc3e6dead0faa" providerId="LiveId" clId="{5DD8F4CC-F11B-4EE1-9D03-921B7D8A3D63}" dt="2023-11-01T20:35:06.494" v="3812" actId="20577"/>
          <ac:spMkLst>
            <pc:docMk/>
            <pc:sldMk cId="3619139949" sldId="256"/>
            <ac:spMk id="3" creationId="{0383700E-C342-203C-2F91-E2161762EF3E}"/>
          </ac:spMkLst>
        </pc:spChg>
      </pc:sldChg>
      <pc:sldChg chg="modSp mod">
        <pc:chgData name="Nico van der Voet" userId="9e6fc3e6dead0faa" providerId="LiveId" clId="{5DD8F4CC-F11B-4EE1-9D03-921B7D8A3D63}" dt="2023-11-01T20:39:07.634" v="3878" actId="20577"/>
        <pc:sldMkLst>
          <pc:docMk/>
          <pc:sldMk cId="4103358260" sldId="257"/>
        </pc:sldMkLst>
        <pc:spChg chg="mod">
          <ac:chgData name="Nico van der Voet" userId="9e6fc3e6dead0faa" providerId="LiveId" clId="{5DD8F4CC-F11B-4EE1-9D03-921B7D8A3D63}" dt="2023-11-01T16:37:03.233" v="1529" actId="20577"/>
          <ac:spMkLst>
            <pc:docMk/>
            <pc:sldMk cId="4103358260" sldId="257"/>
            <ac:spMk id="2" creationId="{BDB7AB30-1985-D019-A07E-0126DD892677}"/>
          </ac:spMkLst>
        </pc:spChg>
        <pc:spChg chg="mod">
          <ac:chgData name="Nico van der Voet" userId="9e6fc3e6dead0faa" providerId="LiveId" clId="{5DD8F4CC-F11B-4EE1-9D03-921B7D8A3D63}" dt="2023-11-01T20:39:07.634" v="3878" actId="20577"/>
          <ac:spMkLst>
            <pc:docMk/>
            <pc:sldMk cId="4103358260" sldId="257"/>
            <ac:spMk id="3" creationId="{91581ECE-5F8B-A50E-6B20-8A4BB55A4237}"/>
          </ac:spMkLst>
        </pc:spChg>
      </pc:sldChg>
      <pc:sldChg chg="modSp mod">
        <pc:chgData name="Nico van der Voet" userId="9e6fc3e6dead0faa" providerId="LiveId" clId="{5DD8F4CC-F11B-4EE1-9D03-921B7D8A3D63}" dt="2023-11-01T20:35:23.484" v="3813" actId="20577"/>
        <pc:sldMkLst>
          <pc:docMk/>
          <pc:sldMk cId="347394310" sldId="258"/>
        </pc:sldMkLst>
        <pc:spChg chg="mod">
          <ac:chgData name="Nico van der Voet" userId="9e6fc3e6dead0faa" providerId="LiveId" clId="{5DD8F4CC-F11B-4EE1-9D03-921B7D8A3D63}" dt="2023-11-01T20:35:23.484" v="3813" actId="20577"/>
          <ac:spMkLst>
            <pc:docMk/>
            <pc:sldMk cId="347394310" sldId="258"/>
            <ac:spMk id="2" creationId="{5FE39954-483D-6647-FA0A-2E138ED969B8}"/>
          </ac:spMkLst>
        </pc:spChg>
        <pc:spChg chg="mod">
          <ac:chgData name="Nico van der Voet" userId="9e6fc3e6dead0faa" providerId="LiveId" clId="{5DD8F4CC-F11B-4EE1-9D03-921B7D8A3D63}" dt="2023-11-01T17:55:14.148" v="2317" actId="6549"/>
          <ac:spMkLst>
            <pc:docMk/>
            <pc:sldMk cId="347394310" sldId="258"/>
            <ac:spMk id="3" creationId="{4C5AC6F6-31CF-0659-FC8F-DB15F04195BC}"/>
          </ac:spMkLst>
        </pc:spChg>
      </pc:sldChg>
      <pc:sldChg chg="modSp mod">
        <pc:chgData name="Nico van der Voet" userId="9e6fc3e6dead0faa" providerId="LiveId" clId="{5DD8F4CC-F11B-4EE1-9D03-921B7D8A3D63}" dt="2023-11-01T20:23:18.198" v="2854" actId="6549"/>
        <pc:sldMkLst>
          <pc:docMk/>
          <pc:sldMk cId="1380936559" sldId="259"/>
        </pc:sldMkLst>
        <pc:spChg chg="mod">
          <ac:chgData name="Nico van der Voet" userId="9e6fc3e6dead0faa" providerId="LiveId" clId="{5DD8F4CC-F11B-4EE1-9D03-921B7D8A3D63}" dt="2023-11-01T20:23:18.198" v="2854" actId="6549"/>
          <ac:spMkLst>
            <pc:docMk/>
            <pc:sldMk cId="1380936559" sldId="259"/>
            <ac:spMk id="2" creationId="{9F5AF519-AB41-EE07-479A-898863ECB90B}"/>
          </ac:spMkLst>
        </pc:spChg>
      </pc:sldChg>
      <pc:sldChg chg="modSp mod">
        <pc:chgData name="Nico van der Voet" userId="9e6fc3e6dead0faa" providerId="LiveId" clId="{5DD8F4CC-F11B-4EE1-9D03-921B7D8A3D63}" dt="2023-11-01T20:36:10.163" v="3866" actId="20577"/>
        <pc:sldMkLst>
          <pc:docMk/>
          <pc:sldMk cId="3582832758" sldId="260"/>
        </pc:sldMkLst>
        <pc:spChg chg="mod">
          <ac:chgData name="Nico van der Voet" userId="9e6fc3e6dead0faa" providerId="LiveId" clId="{5DD8F4CC-F11B-4EE1-9D03-921B7D8A3D63}" dt="2023-11-01T20:23:53.964" v="2877" actId="255"/>
          <ac:spMkLst>
            <pc:docMk/>
            <pc:sldMk cId="3582832758" sldId="260"/>
            <ac:spMk id="2" creationId="{907A5196-FE70-C161-6FD0-88238AE25D5E}"/>
          </ac:spMkLst>
        </pc:spChg>
        <pc:spChg chg="mod">
          <ac:chgData name="Nico van der Voet" userId="9e6fc3e6dead0faa" providerId="LiveId" clId="{5DD8F4CC-F11B-4EE1-9D03-921B7D8A3D63}" dt="2023-11-01T20:36:10.163" v="3866" actId="20577"/>
          <ac:spMkLst>
            <pc:docMk/>
            <pc:sldMk cId="3582832758" sldId="260"/>
            <ac:spMk id="3" creationId="{28A7E531-1EED-10E6-4A27-D4E185658155}"/>
          </ac:spMkLst>
        </pc:spChg>
      </pc:sldChg>
      <pc:sldChg chg="modSp mod">
        <pc:chgData name="Nico van der Voet" userId="9e6fc3e6dead0faa" providerId="LiveId" clId="{5DD8F4CC-F11B-4EE1-9D03-921B7D8A3D63}" dt="2023-11-01T20:37:29.358" v="3870" actId="313"/>
        <pc:sldMkLst>
          <pc:docMk/>
          <pc:sldMk cId="3246655204" sldId="261"/>
        </pc:sldMkLst>
        <pc:spChg chg="mod">
          <ac:chgData name="Nico van der Voet" userId="9e6fc3e6dead0faa" providerId="LiveId" clId="{5DD8F4CC-F11B-4EE1-9D03-921B7D8A3D63}" dt="2023-11-01T20:37:29.358" v="3870" actId="313"/>
          <ac:spMkLst>
            <pc:docMk/>
            <pc:sldMk cId="3246655204" sldId="261"/>
            <ac:spMk id="3" creationId="{CB894EE0-800D-6CC9-5F50-F827DA1DBE8D}"/>
          </ac:spMkLst>
        </pc:spChg>
      </pc:sldChg>
      <pc:sldChg chg="modSp new mod">
        <pc:chgData name="Nico van der Voet" userId="9e6fc3e6dead0faa" providerId="LiveId" clId="{5DD8F4CC-F11B-4EE1-9D03-921B7D8A3D63}" dt="2023-11-01T17:55:44.044" v="2324" actId="20577"/>
        <pc:sldMkLst>
          <pc:docMk/>
          <pc:sldMk cId="1136403372" sldId="262"/>
        </pc:sldMkLst>
        <pc:spChg chg="mod">
          <ac:chgData name="Nico van der Voet" userId="9e6fc3e6dead0faa" providerId="LiveId" clId="{5DD8F4CC-F11B-4EE1-9D03-921B7D8A3D63}" dt="2023-11-01T16:15:39.856" v="16" actId="20577"/>
          <ac:spMkLst>
            <pc:docMk/>
            <pc:sldMk cId="1136403372" sldId="262"/>
            <ac:spMk id="2" creationId="{82EE1CB0-0F7F-C568-E479-C5D9C7A9B1C3}"/>
          </ac:spMkLst>
        </pc:spChg>
        <pc:spChg chg="mod">
          <ac:chgData name="Nico van der Voet" userId="9e6fc3e6dead0faa" providerId="LiveId" clId="{5DD8F4CC-F11B-4EE1-9D03-921B7D8A3D63}" dt="2023-11-01T17:55:44.044" v="2324" actId="20577"/>
          <ac:spMkLst>
            <pc:docMk/>
            <pc:sldMk cId="1136403372" sldId="262"/>
            <ac:spMk id="3" creationId="{30C8579B-8BCD-99CF-1DC5-79F0ECA1D4B6}"/>
          </ac:spMkLst>
        </pc:spChg>
      </pc:sldChg>
      <pc:sldChg chg="modSp new mod">
        <pc:chgData name="Nico van der Voet" userId="9e6fc3e6dead0faa" providerId="LiveId" clId="{5DD8F4CC-F11B-4EE1-9D03-921B7D8A3D63}" dt="2023-11-02T08:54:01.562" v="3882" actId="20577"/>
        <pc:sldMkLst>
          <pc:docMk/>
          <pc:sldMk cId="4180588714" sldId="263"/>
        </pc:sldMkLst>
        <pc:spChg chg="mod">
          <ac:chgData name="Nico van der Voet" userId="9e6fc3e6dead0faa" providerId="LiveId" clId="{5DD8F4CC-F11B-4EE1-9D03-921B7D8A3D63}" dt="2023-11-01T16:36:23.520" v="1521" actId="20577"/>
          <ac:spMkLst>
            <pc:docMk/>
            <pc:sldMk cId="4180588714" sldId="263"/>
            <ac:spMk id="2" creationId="{A53DDC71-26E3-F336-CB17-6E13CBAB7AB0}"/>
          </ac:spMkLst>
        </pc:spChg>
        <pc:spChg chg="mod">
          <ac:chgData name="Nico van der Voet" userId="9e6fc3e6dead0faa" providerId="LiveId" clId="{5DD8F4CC-F11B-4EE1-9D03-921B7D8A3D63}" dt="2023-11-02T08:54:01.562" v="3882" actId="20577"/>
          <ac:spMkLst>
            <pc:docMk/>
            <pc:sldMk cId="4180588714" sldId="263"/>
            <ac:spMk id="3" creationId="{FCB70CD9-5747-634D-2980-20C5A3D7D6D6}"/>
          </ac:spMkLst>
        </pc:spChg>
      </pc:sldChg>
      <pc:sldChg chg="modSp new mod">
        <pc:chgData name="Nico van der Voet" userId="9e6fc3e6dead0faa" providerId="LiveId" clId="{5DD8F4CC-F11B-4EE1-9D03-921B7D8A3D63}" dt="2023-11-02T08:53:51.173" v="3881" actId="20577"/>
        <pc:sldMkLst>
          <pc:docMk/>
          <pc:sldMk cId="3425903286" sldId="264"/>
        </pc:sldMkLst>
        <pc:spChg chg="mod">
          <ac:chgData name="Nico van der Voet" userId="9e6fc3e6dead0faa" providerId="LiveId" clId="{5DD8F4CC-F11B-4EE1-9D03-921B7D8A3D63}" dt="2023-11-01T17:53:16.212" v="2248" actId="20577"/>
          <ac:spMkLst>
            <pc:docMk/>
            <pc:sldMk cId="3425903286" sldId="264"/>
            <ac:spMk id="2" creationId="{C07966AE-2454-D1E5-427C-AC7BA5CFEAB1}"/>
          </ac:spMkLst>
        </pc:spChg>
        <pc:spChg chg="mod">
          <ac:chgData name="Nico van der Voet" userId="9e6fc3e6dead0faa" providerId="LiveId" clId="{5DD8F4CC-F11B-4EE1-9D03-921B7D8A3D63}" dt="2023-11-02T08:53:51.173" v="3881" actId="20577"/>
          <ac:spMkLst>
            <pc:docMk/>
            <pc:sldMk cId="3425903286" sldId="264"/>
            <ac:spMk id="3" creationId="{C1DA17CD-DB5F-66D0-7AF5-345DE049ED8B}"/>
          </ac:spMkLst>
        </pc:spChg>
      </pc:sldChg>
      <pc:sldChg chg="addSp modSp new del mod">
        <pc:chgData name="Nico van der Voet" userId="9e6fc3e6dead0faa" providerId="LiveId" clId="{5DD8F4CC-F11B-4EE1-9D03-921B7D8A3D63}" dt="2023-11-01T17:23:19.209" v="1593" actId="2696"/>
        <pc:sldMkLst>
          <pc:docMk/>
          <pc:sldMk cId="1429700036" sldId="265"/>
        </pc:sldMkLst>
        <pc:spChg chg="mod">
          <ac:chgData name="Nico van der Voet" userId="9e6fc3e6dead0faa" providerId="LiveId" clId="{5DD8F4CC-F11B-4EE1-9D03-921B7D8A3D63}" dt="2023-11-01T16:42:49.129" v="1588" actId="20577"/>
          <ac:spMkLst>
            <pc:docMk/>
            <pc:sldMk cId="1429700036" sldId="265"/>
            <ac:spMk id="3" creationId="{09860C99-FB4E-FFC1-B349-17B1349A6790}"/>
          </ac:spMkLst>
        </pc:spChg>
        <pc:spChg chg="add mod">
          <ac:chgData name="Nico van der Voet" userId="9e6fc3e6dead0faa" providerId="LiveId" clId="{5DD8F4CC-F11B-4EE1-9D03-921B7D8A3D63}" dt="2023-11-01T17:22:51.472" v="1592" actId="20577"/>
          <ac:spMkLst>
            <pc:docMk/>
            <pc:sldMk cId="1429700036" sldId="265"/>
            <ac:spMk id="4" creationId="{AD4907C1-E5B2-C444-C174-41D8B2387B40}"/>
          </ac:spMkLst>
        </pc:spChg>
      </pc:sldChg>
      <pc:sldChg chg="addSp delSp modSp new mod">
        <pc:chgData name="Nico van der Voet" userId="9e6fc3e6dead0faa" providerId="LiveId" clId="{5DD8F4CC-F11B-4EE1-9D03-921B7D8A3D63}" dt="2023-11-01T17:45:35.782" v="1712" actId="1076"/>
        <pc:sldMkLst>
          <pc:docMk/>
          <pc:sldMk cId="2457231876" sldId="265"/>
        </pc:sldMkLst>
        <pc:spChg chg="add del">
          <ac:chgData name="Nico van der Voet" userId="9e6fc3e6dead0faa" providerId="LiveId" clId="{5DD8F4CC-F11B-4EE1-9D03-921B7D8A3D63}" dt="2023-11-01T17:23:37.147" v="1596" actId="22"/>
          <ac:spMkLst>
            <pc:docMk/>
            <pc:sldMk cId="2457231876" sldId="265"/>
            <ac:spMk id="3" creationId="{95D62CBA-42E8-AFBF-49EC-167919D2453F}"/>
          </ac:spMkLst>
        </pc:spChg>
        <pc:spChg chg="add mod">
          <ac:chgData name="Nico van der Voet" userId="9e6fc3e6dead0faa" providerId="LiveId" clId="{5DD8F4CC-F11B-4EE1-9D03-921B7D8A3D63}" dt="2023-11-01T17:39:05.120" v="1696" actId="1076"/>
          <ac:spMkLst>
            <pc:docMk/>
            <pc:sldMk cId="2457231876" sldId="265"/>
            <ac:spMk id="4" creationId="{4376B81F-5ADC-9042-9313-3636E8A0C315}"/>
          </ac:spMkLst>
        </pc:spChg>
        <pc:spChg chg="add del mod">
          <ac:chgData name="Nico van der Voet" userId="9e6fc3e6dead0faa" providerId="LiveId" clId="{5DD8F4CC-F11B-4EE1-9D03-921B7D8A3D63}" dt="2023-11-01T17:30:38.901" v="1602"/>
          <ac:spMkLst>
            <pc:docMk/>
            <pc:sldMk cId="2457231876" sldId="265"/>
            <ac:spMk id="5" creationId="{D3A4D69A-F920-E216-0518-C9E00F238577}"/>
          </ac:spMkLst>
        </pc:spChg>
        <pc:spChg chg="add mod">
          <ac:chgData name="Nico van der Voet" userId="9e6fc3e6dead0faa" providerId="LiveId" clId="{5DD8F4CC-F11B-4EE1-9D03-921B7D8A3D63}" dt="2023-11-01T17:45:27.355" v="1710" actId="1076"/>
          <ac:spMkLst>
            <pc:docMk/>
            <pc:sldMk cId="2457231876" sldId="265"/>
            <ac:spMk id="6" creationId="{107CBA9D-C50A-0D3C-B55C-0A95718997EB}"/>
          </ac:spMkLst>
        </pc:spChg>
        <pc:spChg chg="add del mod">
          <ac:chgData name="Nico van der Voet" userId="9e6fc3e6dead0faa" providerId="LiveId" clId="{5DD8F4CC-F11B-4EE1-9D03-921B7D8A3D63}" dt="2023-11-01T17:32:28.731" v="1609"/>
          <ac:spMkLst>
            <pc:docMk/>
            <pc:sldMk cId="2457231876" sldId="265"/>
            <ac:spMk id="7" creationId="{783DF59E-8E40-C2C8-A97B-A3C575EF90D4}"/>
          </ac:spMkLst>
        </pc:spChg>
        <pc:spChg chg="add mod">
          <ac:chgData name="Nico van der Voet" userId="9e6fc3e6dead0faa" providerId="LiveId" clId="{5DD8F4CC-F11B-4EE1-9D03-921B7D8A3D63}" dt="2023-11-01T17:45:35.782" v="1712" actId="1076"/>
          <ac:spMkLst>
            <pc:docMk/>
            <pc:sldMk cId="2457231876" sldId="265"/>
            <ac:spMk id="8" creationId="{FC415A14-EA18-75CE-FFFB-FB2B32944E16}"/>
          </ac:spMkLst>
        </pc:spChg>
        <pc:spChg chg="add del mod">
          <ac:chgData name="Nico van der Voet" userId="9e6fc3e6dead0faa" providerId="LiveId" clId="{5DD8F4CC-F11B-4EE1-9D03-921B7D8A3D63}" dt="2023-11-01T17:33:17.248" v="1621"/>
          <ac:spMkLst>
            <pc:docMk/>
            <pc:sldMk cId="2457231876" sldId="265"/>
            <ac:spMk id="9" creationId="{B7217DFC-CAC8-BDD2-CA1A-44EA8851F4A0}"/>
          </ac:spMkLst>
        </pc:spChg>
        <pc:spChg chg="add mod">
          <ac:chgData name="Nico van der Voet" userId="9e6fc3e6dead0faa" providerId="LiveId" clId="{5DD8F4CC-F11B-4EE1-9D03-921B7D8A3D63}" dt="2023-11-01T17:34:31.126" v="1655" actId="255"/>
          <ac:spMkLst>
            <pc:docMk/>
            <pc:sldMk cId="2457231876" sldId="265"/>
            <ac:spMk id="10" creationId="{8002E69E-33E0-CA2A-7FD6-1762E751FA06}"/>
          </ac:spMkLst>
        </pc:spChg>
        <pc:spChg chg="add del mod">
          <ac:chgData name="Nico van der Voet" userId="9e6fc3e6dead0faa" providerId="LiveId" clId="{5DD8F4CC-F11B-4EE1-9D03-921B7D8A3D63}" dt="2023-11-01T17:35:17.103" v="1660" actId="478"/>
          <ac:spMkLst>
            <pc:docMk/>
            <pc:sldMk cId="2457231876" sldId="265"/>
            <ac:spMk id="12" creationId="{14EF6123-EF1D-6573-7975-4F250C504459}"/>
          </ac:spMkLst>
        </pc:spChg>
        <pc:spChg chg="add del">
          <ac:chgData name="Nico van der Voet" userId="9e6fc3e6dead0faa" providerId="LiveId" clId="{5DD8F4CC-F11B-4EE1-9D03-921B7D8A3D63}" dt="2023-11-01T17:37:05.207" v="1679" actId="22"/>
          <ac:spMkLst>
            <pc:docMk/>
            <pc:sldMk cId="2457231876" sldId="265"/>
            <ac:spMk id="23" creationId="{BCCCC150-B4C9-ABD2-41C2-78CA35DF63DC}"/>
          </ac:spMkLst>
        </pc:spChg>
        <pc:spChg chg="add del">
          <ac:chgData name="Nico van der Voet" userId="9e6fc3e6dead0faa" providerId="LiveId" clId="{5DD8F4CC-F11B-4EE1-9D03-921B7D8A3D63}" dt="2023-11-01T17:38:11.690" v="1687" actId="22"/>
          <ac:spMkLst>
            <pc:docMk/>
            <pc:sldMk cId="2457231876" sldId="265"/>
            <ac:spMk id="28" creationId="{CF15507D-B9C9-BF48-F08F-F954E5E7601D}"/>
          </ac:spMkLst>
        </pc:spChg>
        <pc:spChg chg="add del mod">
          <ac:chgData name="Nico van der Voet" userId="9e6fc3e6dead0faa" providerId="LiveId" clId="{5DD8F4CC-F11B-4EE1-9D03-921B7D8A3D63}" dt="2023-11-01T17:44:18.980" v="1705" actId="478"/>
          <ac:spMkLst>
            <pc:docMk/>
            <pc:sldMk cId="2457231876" sldId="265"/>
            <ac:spMk id="29" creationId="{C64B3498-F84E-7AD2-1B95-4BA0FFD0416C}"/>
          </ac:spMkLst>
        </pc:spChg>
        <pc:grpChg chg="add del mod">
          <ac:chgData name="Nico van der Voet" userId="9e6fc3e6dead0faa" providerId="LiveId" clId="{5DD8F4CC-F11B-4EE1-9D03-921B7D8A3D63}" dt="2023-11-01T17:36:47.260" v="1676"/>
          <ac:grpSpMkLst>
            <pc:docMk/>
            <pc:sldMk cId="2457231876" sldId="265"/>
            <ac:grpSpMk id="18" creationId="{8F7F2269-78F6-A40F-2183-4D28DD95724A}"/>
          </ac:grpSpMkLst>
        </pc:grpChg>
        <pc:grpChg chg="mod">
          <ac:chgData name="Nico van der Voet" userId="9e6fc3e6dead0faa" providerId="LiveId" clId="{5DD8F4CC-F11B-4EE1-9D03-921B7D8A3D63}" dt="2023-11-01T17:36:46.138" v="1673"/>
          <ac:grpSpMkLst>
            <pc:docMk/>
            <pc:sldMk cId="2457231876" sldId="265"/>
            <ac:grpSpMk id="21" creationId="{E39CF25D-902B-C390-873C-35AECB980209}"/>
          </ac:grpSpMkLst>
        </pc:grpChg>
        <pc:inkChg chg="add del">
          <ac:chgData name="Nico van der Voet" userId="9e6fc3e6dead0faa" providerId="LiveId" clId="{5DD8F4CC-F11B-4EE1-9D03-921B7D8A3D63}" dt="2023-11-01T17:36:29.406" v="1665" actId="9405"/>
          <ac:inkMkLst>
            <pc:docMk/>
            <pc:sldMk cId="2457231876" sldId="265"/>
            <ac:inkMk id="15" creationId="{1D4A666C-2A8F-0ADA-6578-898C1C13BC18}"/>
          </ac:inkMkLst>
        </pc:inkChg>
        <pc:inkChg chg="add del mod">
          <ac:chgData name="Nico van der Voet" userId="9e6fc3e6dead0faa" providerId="LiveId" clId="{5DD8F4CC-F11B-4EE1-9D03-921B7D8A3D63}" dt="2023-11-01T17:36:48.942" v="1677" actId="9405"/>
          <ac:inkMkLst>
            <pc:docMk/>
            <pc:sldMk cId="2457231876" sldId="265"/>
            <ac:inkMk id="16" creationId="{359C6C27-CCE1-CE32-9845-62C8D00D468B}"/>
          </ac:inkMkLst>
        </pc:inkChg>
        <pc:inkChg chg="add del mod">
          <ac:chgData name="Nico van der Voet" userId="9e6fc3e6dead0faa" providerId="LiveId" clId="{5DD8F4CC-F11B-4EE1-9D03-921B7D8A3D63}" dt="2023-11-01T17:36:47.260" v="1676"/>
          <ac:inkMkLst>
            <pc:docMk/>
            <pc:sldMk cId="2457231876" sldId="265"/>
            <ac:inkMk id="17" creationId="{A984C0F1-797B-505E-8B17-CBBEB98BF5DD}"/>
          </ac:inkMkLst>
        </pc:inkChg>
        <pc:inkChg chg="add del mod">
          <ac:chgData name="Nico van der Voet" userId="9e6fc3e6dead0faa" providerId="LiveId" clId="{5DD8F4CC-F11B-4EE1-9D03-921B7D8A3D63}" dt="2023-11-01T17:36:46.685" v="1674" actId="9405"/>
          <ac:inkMkLst>
            <pc:docMk/>
            <pc:sldMk cId="2457231876" sldId="265"/>
            <ac:inkMk id="19" creationId="{35914397-A8FE-7852-C850-758137901AE6}"/>
          </ac:inkMkLst>
        </pc:inkChg>
        <pc:inkChg chg="add del mod">
          <ac:chgData name="Nico van der Voet" userId="9e6fc3e6dead0faa" providerId="LiveId" clId="{5DD8F4CC-F11B-4EE1-9D03-921B7D8A3D63}" dt="2023-11-01T17:36:46.138" v="1673"/>
          <ac:inkMkLst>
            <pc:docMk/>
            <pc:sldMk cId="2457231876" sldId="265"/>
            <ac:inkMk id="20" creationId="{B6B82402-6D63-3DDA-4311-D5C1286A9FFE}"/>
          </ac:inkMkLst>
        </pc:inkChg>
        <pc:inkChg chg="add del">
          <ac:chgData name="Nico van der Voet" userId="9e6fc3e6dead0faa" providerId="LiveId" clId="{5DD8F4CC-F11B-4EE1-9D03-921B7D8A3D63}" dt="2023-11-01T17:37:41.989" v="1685" actId="9405"/>
          <ac:inkMkLst>
            <pc:docMk/>
            <pc:sldMk cId="2457231876" sldId="265"/>
            <ac:inkMk id="24" creationId="{09A3A58E-E84A-F058-C060-DB600926D60B}"/>
          </ac:inkMkLst>
        </pc:inkChg>
        <pc:inkChg chg="add del">
          <ac:chgData name="Nico van der Voet" userId="9e6fc3e6dead0faa" providerId="LiveId" clId="{5DD8F4CC-F11B-4EE1-9D03-921B7D8A3D63}" dt="2023-11-01T17:37:41.411" v="1684" actId="9405"/>
          <ac:inkMkLst>
            <pc:docMk/>
            <pc:sldMk cId="2457231876" sldId="265"/>
            <ac:inkMk id="25" creationId="{905122EA-4122-A93E-F226-F6BC59987AA4}"/>
          </ac:inkMkLst>
        </pc:inkChg>
        <pc:inkChg chg="add del">
          <ac:chgData name="Nico van der Voet" userId="9e6fc3e6dead0faa" providerId="LiveId" clId="{5DD8F4CC-F11B-4EE1-9D03-921B7D8A3D63}" dt="2023-11-01T17:37:40.099" v="1683" actId="9405"/>
          <ac:inkMkLst>
            <pc:docMk/>
            <pc:sldMk cId="2457231876" sldId="265"/>
            <ac:inkMk id="26" creationId="{25A755A2-E3A7-6D37-D038-F6457CB44E70}"/>
          </ac:inkMkLst>
        </pc:inkChg>
        <pc:cxnChg chg="add del">
          <ac:chgData name="Nico van der Voet" userId="9e6fc3e6dead0faa" providerId="LiveId" clId="{5DD8F4CC-F11B-4EE1-9D03-921B7D8A3D63}" dt="2023-11-01T17:36:11.076" v="1663" actId="11529"/>
          <ac:cxnSpMkLst>
            <pc:docMk/>
            <pc:sldMk cId="2457231876" sldId="265"/>
            <ac:cxnSpMk id="14" creationId="{5EF0A799-4D5E-7C48-127E-4768E49DA875}"/>
          </ac:cxnSpMkLst>
        </pc:cxnChg>
        <pc:cxnChg chg="add del">
          <ac:chgData name="Nico van der Voet" userId="9e6fc3e6dead0faa" providerId="LiveId" clId="{5DD8F4CC-F11B-4EE1-9D03-921B7D8A3D63}" dt="2023-11-01T17:45:27.902" v="1711" actId="11529"/>
          <ac:cxnSpMkLst>
            <pc:docMk/>
            <pc:sldMk cId="2457231876" sldId="265"/>
            <ac:cxnSpMk id="31" creationId="{F6DB2BCF-CDF0-7282-3A08-8E25C356ACCD}"/>
          </ac:cxnSpMkLst>
        </pc:cxnChg>
        <pc:cxnChg chg="add del">
          <ac:chgData name="Nico van der Voet" userId="9e6fc3e6dead0faa" providerId="LiveId" clId="{5DD8F4CC-F11B-4EE1-9D03-921B7D8A3D63}" dt="2023-11-01T17:45:26.566" v="1709" actId="11529"/>
          <ac:cxnSpMkLst>
            <pc:docMk/>
            <pc:sldMk cId="2457231876" sldId="265"/>
            <ac:cxnSpMk id="33" creationId="{CA579D65-F41F-E81C-E99F-25FB6060526E}"/>
          </ac:cxnSpMkLst>
        </pc:cxnChg>
      </pc:sldChg>
      <pc:sldChg chg="modSp new mod">
        <pc:chgData name="Nico van der Voet" userId="9e6fc3e6dead0faa" providerId="LiveId" clId="{5DD8F4CC-F11B-4EE1-9D03-921B7D8A3D63}" dt="2023-11-01T20:34:16.053" v="3791" actId="20577"/>
        <pc:sldMkLst>
          <pc:docMk/>
          <pc:sldMk cId="2904152999" sldId="266"/>
        </pc:sldMkLst>
        <pc:spChg chg="mod">
          <ac:chgData name="Nico van der Voet" userId="9e6fc3e6dead0faa" providerId="LiveId" clId="{5DD8F4CC-F11B-4EE1-9D03-921B7D8A3D63}" dt="2023-11-01T17:45:59.505" v="1738" actId="20577"/>
          <ac:spMkLst>
            <pc:docMk/>
            <pc:sldMk cId="2904152999" sldId="266"/>
            <ac:spMk id="2" creationId="{88BEF848-A150-3C7D-FCD5-A5C9D8629D6B}"/>
          </ac:spMkLst>
        </pc:spChg>
        <pc:spChg chg="mod">
          <ac:chgData name="Nico van der Voet" userId="9e6fc3e6dead0faa" providerId="LiveId" clId="{5DD8F4CC-F11B-4EE1-9D03-921B7D8A3D63}" dt="2023-11-01T20:34:16.053" v="3791" actId="20577"/>
          <ac:spMkLst>
            <pc:docMk/>
            <pc:sldMk cId="2904152999" sldId="266"/>
            <ac:spMk id="3" creationId="{33291366-F0B7-7190-8A53-D0453AC128F1}"/>
          </ac:spMkLst>
        </pc:spChg>
      </pc:sldChg>
      <pc:sldChg chg="modSp new mod">
        <pc:chgData name="Nico van der Voet" userId="9e6fc3e6dead0faa" providerId="LiveId" clId="{5DD8F4CC-F11B-4EE1-9D03-921B7D8A3D63}" dt="2023-11-02T08:55:05.737" v="3887" actId="20577"/>
        <pc:sldMkLst>
          <pc:docMk/>
          <pc:sldMk cId="2793051861" sldId="267"/>
        </pc:sldMkLst>
        <pc:spChg chg="mod">
          <ac:chgData name="Nico van der Voet" userId="9e6fc3e6dead0faa" providerId="LiveId" clId="{5DD8F4CC-F11B-4EE1-9D03-921B7D8A3D63}" dt="2023-11-01T17:58:04.579" v="2364" actId="20577"/>
          <ac:spMkLst>
            <pc:docMk/>
            <pc:sldMk cId="2793051861" sldId="267"/>
            <ac:spMk id="2" creationId="{ED637D3A-C2ED-0FA7-D6D0-66CBD60CC8F1}"/>
          </ac:spMkLst>
        </pc:spChg>
        <pc:spChg chg="mod">
          <ac:chgData name="Nico van der Voet" userId="9e6fc3e6dead0faa" providerId="LiveId" clId="{5DD8F4CC-F11B-4EE1-9D03-921B7D8A3D63}" dt="2023-11-02T08:55:05.737" v="3887" actId="20577"/>
          <ac:spMkLst>
            <pc:docMk/>
            <pc:sldMk cId="2793051861" sldId="267"/>
            <ac:spMk id="3" creationId="{3D1EE2CE-EFAC-9AA2-6756-5A1DF8ED1686}"/>
          </ac:spMkLst>
        </pc:spChg>
      </pc:sldChg>
      <pc:sldChg chg="modSp new mod">
        <pc:chgData name="Nico van der Voet" userId="9e6fc3e6dead0faa" providerId="LiveId" clId="{5DD8F4CC-F11B-4EE1-9D03-921B7D8A3D63}" dt="2023-11-01T20:32:54.866" v="3733" actId="20577"/>
        <pc:sldMkLst>
          <pc:docMk/>
          <pc:sldMk cId="3565917882" sldId="268"/>
        </pc:sldMkLst>
        <pc:spChg chg="mod">
          <ac:chgData name="Nico van der Voet" userId="9e6fc3e6dead0faa" providerId="LiveId" clId="{5DD8F4CC-F11B-4EE1-9D03-921B7D8A3D63}" dt="2023-11-01T18:05:17.175" v="2811" actId="20577"/>
          <ac:spMkLst>
            <pc:docMk/>
            <pc:sldMk cId="3565917882" sldId="268"/>
            <ac:spMk id="2" creationId="{D77D5255-1139-418A-33D7-8B0FDA7A7E73}"/>
          </ac:spMkLst>
        </pc:spChg>
        <pc:spChg chg="mod">
          <ac:chgData name="Nico van der Voet" userId="9e6fc3e6dead0faa" providerId="LiveId" clId="{5DD8F4CC-F11B-4EE1-9D03-921B7D8A3D63}" dt="2023-11-01T20:32:54.866" v="3733" actId="20577"/>
          <ac:spMkLst>
            <pc:docMk/>
            <pc:sldMk cId="3565917882" sldId="268"/>
            <ac:spMk id="3" creationId="{620B6BDE-8AA3-17E0-23E0-ABD87607180E}"/>
          </ac:spMkLst>
        </pc:spChg>
      </pc:sldChg>
      <pc:sldChg chg="modSp new mod">
        <pc:chgData name="Nico van der Voet" userId="9e6fc3e6dead0faa" providerId="LiveId" clId="{5DD8F4CC-F11B-4EE1-9D03-921B7D8A3D63}" dt="2023-11-02T08:54:24.588" v="3883" actId="20577"/>
        <pc:sldMkLst>
          <pc:docMk/>
          <pc:sldMk cId="3537604512" sldId="269"/>
        </pc:sldMkLst>
        <pc:spChg chg="mod">
          <ac:chgData name="Nico van der Voet" userId="9e6fc3e6dead0faa" providerId="LiveId" clId="{5DD8F4CC-F11B-4EE1-9D03-921B7D8A3D63}" dt="2023-11-01T20:28:34.758" v="3244" actId="20577"/>
          <ac:spMkLst>
            <pc:docMk/>
            <pc:sldMk cId="3537604512" sldId="269"/>
            <ac:spMk id="2" creationId="{EC26AF1F-FF0D-3ADA-0962-FBE10BA3688F}"/>
          </ac:spMkLst>
        </pc:spChg>
        <pc:spChg chg="mod">
          <ac:chgData name="Nico van der Voet" userId="9e6fc3e6dead0faa" providerId="LiveId" clId="{5DD8F4CC-F11B-4EE1-9D03-921B7D8A3D63}" dt="2023-11-02T08:54:24.588" v="3883" actId="20577"/>
          <ac:spMkLst>
            <pc:docMk/>
            <pc:sldMk cId="3537604512" sldId="269"/>
            <ac:spMk id="3" creationId="{84220BD5-3AED-164B-F3E1-0358F6156AB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369CE8-B1D1-880E-5FBE-D92E804029C1}"/>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48BCAAE2-646E-3891-B19E-E53B3D49A3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EF5F5346-F6BB-56BF-89A3-FC1E806E794D}"/>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5" name="Tijdelijke aanduiding voor voettekst 4">
            <a:extLst>
              <a:ext uri="{FF2B5EF4-FFF2-40B4-BE49-F238E27FC236}">
                <a16:creationId xmlns:a16="http://schemas.microsoft.com/office/drawing/2014/main" id="{78D5FDEF-63B3-95C0-B944-7F8A8DFFEA3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00CB231-0B35-0E6B-3B1B-82BBF74B316A}"/>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2775949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579B32-293D-905F-F836-D21A7D8A7351}"/>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0D9EE904-5A81-51BA-1848-8B653382A96F}"/>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6E34E26-7290-11C2-CC93-2F60CA22186D}"/>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5" name="Tijdelijke aanduiding voor voettekst 4">
            <a:extLst>
              <a:ext uri="{FF2B5EF4-FFF2-40B4-BE49-F238E27FC236}">
                <a16:creationId xmlns:a16="http://schemas.microsoft.com/office/drawing/2014/main" id="{AE2C42D8-BC4D-906B-5404-82E07ECB184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CF80D8B-5DBD-A35B-4A4F-785745927AE9}"/>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2673736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F6EC0A-B0BA-1B21-DA98-CC0489E23987}"/>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C43B5A43-AA1C-EE16-7B39-C18146E861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243D5330-CB03-9BB6-A32A-E55B30DCF3B1}"/>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5" name="Tijdelijke aanduiding voor voettekst 4">
            <a:extLst>
              <a:ext uri="{FF2B5EF4-FFF2-40B4-BE49-F238E27FC236}">
                <a16:creationId xmlns:a16="http://schemas.microsoft.com/office/drawing/2014/main" id="{C018E4D0-EC0A-B71C-9418-3978A089EAB7}"/>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FBC04CA-0EB0-F779-22F8-1C6C420E60FC}"/>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3777806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FE7DB69-E32E-BD79-ABAA-963B75A7D678}"/>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771401BD-7001-19FE-18A1-6CA7CA2465F4}"/>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8F2D1D15-5041-15C4-A991-3627701C8554}"/>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1189A2AC-0214-3159-1B58-FA69666AB751}"/>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6" name="Tijdelijke aanduiding voor voettekst 5">
            <a:extLst>
              <a:ext uri="{FF2B5EF4-FFF2-40B4-BE49-F238E27FC236}">
                <a16:creationId xmlns:a16="http://schemas.microsoft.com/office/drawing/2014/main" id="{62105CC4-38DE-430D-9D99-7CAB23843987}"/>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403B6B1-7F83-5470-6C1D-F799DC51D8D8}"/>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3546021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D7C07B-7FBC-972E-A2B9-FCC512C3D0A6}"/>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6DA18859-C076-9736-F39D-C652F40BED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6F36B08-7A8F-8C2E-74FC-FD0108019592}"/>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B2B2CAD1-C0A6-7094-04D1-926FB78C97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875E56B4-5AC3-6DE5-4272-FCEA7C894CA1}"/>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140C623A-1E54-CCA3-95AC-8E66684756F6}"/>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8" name="Tijdelijke aanduiding voor voettekst 7">
            <a:extLst>
              <a:ext uri="{FF2B5EF4-FFF2-40B4-BE49-F238E27FC236}">
                <a16:creationId xmlns:a16="http://schemas.microsoft.com/office/drawing/2014/main" id="{C5151D6B-E6D3-4861-DBCC-2D239329D055}"/>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57ECFC96-CFC7-DA43-83B7-09469D2A9C71}"/>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1844990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91A5FEC-F4F4-A2EF-9AA8-C109E73B4DBA}"/>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FC2DE431-B7F1-7438-5B9C-E5C32C799C2C}"/>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4" name="Tijdelijke aanduiding voor voettekst 3">
            <a:extLst>
              <a:ext uri="{FF2B5EF4-FFF2-40B4-BE49-F238E27FC236}">
                <a16:creationId xmlns:a16="http://schemas.microsoft.com/office/drawing/2014/main" id="{F18166B2-EA22-7746-834B-4C0695BB1B2A}"/>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5549B0D7-B7AB-28D3-B51D-655776A74D5E}"/>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1131392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9BC98077-2DA6-24EE-3F0B-4499E49D748A}"/>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3" name="Tijdelijke aanduiding voor voettekst 2">
            <a:extLst>
              <a:ext uri="{FF2B5EF4-FFF2-40B4-BE49-F238E27FC236}">
                <a16:creationId xmlns:a16="http://schemas.microsoft.com/office/drawing/2014/main" id="{7EA12360-152A-4515-5311-6AE8E6E11B47}"/>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3AF6AA06-9B2E-ECD9-C360-13BCED1E5BC8}"/>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2172816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83E2AF-9836-32A3-87F8-E80BC4F1BF73}"/>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B914D698-507E-2A7F-81A2-E4D47B2B3C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E0335DE9-702B-075D-491D-D226EBBB6C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8416F6ED-5CE0-D0B6-60C6-07664289C4B6}"/>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6" name="Tijdelijke aanduiding voor voettekst 5">
            <a:extLst>
              <a:ext uri="{FF2B5EF4-FFF2-40B4-BE49-F238E27FC236}">
                <a16:creationId xmlns:a16="http://schemas.microsoft.com/office/drawing/2014/main" id="{9FF31080-0B88-DED5-F81F-A39F27C02306}"/>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00BDCAFA-E7F4-61E3-5471-ADC6AE21235C}"/>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4117459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3CB82B-C44F-E0A7-ACF8-CE498CEDC1D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4F0F00BF-BC9A-85EA-6CC6-AF7742EEB1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06A5CE5F-D7FA-F316-0CB2-6C143AF78D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C401C54-1400-CB98-CEF1-E7326241780B}"/>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6" name="Tijdelijke aanduiding voor voettekst 5">
            <a:extLst>
              <a:ext uri="{FF2B5EF4-FFF2-40B4-BE49-F238E27FC236}">
                <a16:creationId xmlns:a16="http://schemas.microsoft.com/office/drawing/2014/main" id="{DB6F1E2F-34D2-C295-B13A-BEE313584561}"/>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3A4520D-2444-4956-C012-F945FECF7CE0}"/>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3567784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446232A-EEDD-55AF-A230-30EA0CC3620A}"/>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BCFD44D1-1186-D439-673B-19DB2B5FEA8C}"/>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E402D99-95F7-A99C-F868-26CAB7097EDA}"/>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5" name="Tijdelijke aanduiding voor voettekst 4">
            <a:extLst>
              <a:ext uri="{FF2B5EF4-FFF2-40B4-BE49-F238E27FC236}">
                <a16:creationId xmlns:a16="http://schemas.microsoft.com/office/drawing/2014/main" id="{A89ADB52-DBED-7139-4253-27B1327EF3A0}"/>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A5762A0-4B34-EBCC-BA6D-63AA1D415CBF}"/>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2262760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DBA9A432-F437-0802-EB9A-9853BA3C800A}"/>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26311D99-9281-00B5-660B-D14B869078E6}"/>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726C32CB-B555-26CF-AF84-3AB7210AFD3A}"/>
              </a:ext>
            </a:extLst>
          </p:cNvPr>
          <p:cNvSpPr>
            <a:spLocks noGrp="1"/>
          </p:cNvSpPr>
          <p:nvPr>
            <p:ph type="dt" sz="half" idx="10"/>
          </p:nvPr>
        </p:nvSpPr>
        <p:spPr/>
        <p:txBody>
          <a:bodyPr/>
          <a:lstStyle/>
          <a:p>
            <a:fld id="{88C170E3-B28B-43EF-84F4-BE5F556D3D39}" type="datetimeFigureOut">
              <a:rPr lang="nl-NL" smtClean="0"/>
              <a:t>2-11-2023</a:t>
            </a:fld>
            <a:endParaRPr lang="nl-NL"/>
          </a:p>
        </p:txBody>
      </p:sp>
      <p:sp>
        <p:nvSpPr>
          <p:cNvPr id="5" name="Tijdelijke aanduiding voor voettekst 4">
            <a:extLst>
              <a:ext uri="{FF2B5EF4-FFF2-40B4-BE49-F238E27FC236}">
                <a16:creationId xmlns:a16="http://schemas.microsoft.com/office/drawing/2014/main" id="{0E045EE7-E5FC-3B40-9FAD-799722A00AB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100DABE-FE32-7B88-45E6-D353D1B64D3B}"/>
              </a:ext>
            </a:extLst>
          </p:cNvPr>
          <p:cNvSpPr>
            <a:spLocks noGrp="1"/>
          </p:cNvSpPr>
          <p:nvPr>
            <p:ph type="sldNum" sz="quarter" idx="12"/>
          </p:nvPr>
        </p:nvSpPr>
        <p:spPr/>
        <p:txBody>
          <a:bodyPr/>
          <a:lstStyle/>
          <a:p>
            <a:fld id="{BB2B4DB3-4652-43A3-B2A3-7D6C5FED730A}" type="slidenum">
              <a:rPr lang="nl-NL" smtClean="0"/>
              <a:t>‹nr.›</a:t>
            </a:fld>
            <a:endParaRPr lang="nl-NL"/>
          </a:p>
        </p:txBody>
      </p:sp>
    </p:spTree>
    <p:extLst>
      <p:ext uri="{BB962C8B-B14F-4D97-AF65-F5344CB8AC3E}">
        <p14:creationId xmlns:p14="http://schemas.microsoft.com/office/powerpoint/2010/main" val="879259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69AC57CC-51C2-DE11-AA29-D99EB29D0C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8D744532-72AD-F5C4-9EAA-91BA8E4DB8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0D7C179-F7CC-3C73-1D92-B9A927C212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C170E3-B28B-43EF-84F4-BE5F556D3D39}" type="datetimeFigureOut">
              <a:rPr lang="nl-NL" smtClean="0"/>
              <a:t>2-11-2023</a:t>
            </a:fld>
            <a:endParaRPr lang="nl-NL"/>
          </a:p>
        </p:txBody>
      </p:sp>
      <p:sp>
        <p:nvSpPr>
          <p:cNvPr id="5" name="Tijdelijke aanduiding voor voettekst 4">
            <a:extLst>
              <a:ext uri="{FF2B5EF4-FFF2-40B4-BE49-F238E27FC236}">
                <a16:creationId xmlns:a16="http://schemas.microsoft.com/office/drawing/2014/main" id="{9F4D4C67-AB4B-A52F-BF4A-B1EB05AD1B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CCDE3594-AE23-D371-F945-1CE175EE0C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B4DB3-4652-43A3-B2A3-7D6C5FED730A}" type="slidenum">
              <a:rPr lang="nl-NL" smtClean="0"/>
              <a:t>‹nr.›</a:t>
            </a:fld>
            <a:endParaRPr lang="nl-NL"/>
          </a:p>
        </p:txBody>
      </p:sp>
    </p:spTree>
    <p:extLst>
      <p:ext uri="{BB962C8B-B14F-4D97-AF65-F5344CB8AC3E}">
        <p14:creationId xmlns:p14="http://schemas.microsoft.com/office/powerpoint/2010/main" val="3985755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4FBD8F-9B6D-31A0-717F-F0C7A1F1C53D}"/>
              </a:ext>
            </a:extLst>
          </p:cNvPr>
          <p:cNvSpPr>
            <a:spLocks noGrp="1"/>
          </p:cNvSpPr>
          <p:nvPr>
            <p:ph type="ctrTitle"/>
          </p:nvPr>
        </p:nvSpPr>
        <p:spPr/>
        <p:txBody>
          <a:bodyPr/>
          <a:lstStyle/>
          <a:p>
            <a:r>
              <a:rPr lang="nl-NL" dirty="0"/>
              <a:t>Bidden bij een pastoraal gesprek</a:t>
            </a:r>
          </a:p>
        </p:txBody>
      </p:sp>
      <p:sp>
        <p:nvSpPr>
          <p:cNvPr id="3" name="Ondertitel 2">
            <a:extLst>
              <a:ext uri="{FF2B5EF4-FFF2-40B4-BE49-F238E27FC236}">
                <a16:creationId xmlns:a16="http://schemas.microsoft.com/office/drawing/2014/main" id="{0383700E-C342-203C-2F91-E2161762EF3E}"/>
              </a:ext>
            </a:extLst>
          </p:cNvPr>
          <p:cNvSpPr>
            <a:spLocks noGrp="1"/>
          </p:cNvSpPr>
          <p:nvPr>
            <p:ph type="subTitle" idx="1"/>
          </p:nvPr>
        </p:nvSpPr>
        <p:spPr/>
        <p:txBody>
          <a:bodyPr/>
          <a:lstStyle/>
          <a:p>
            <a:endParaRPr lang="nl-NL" dirty="0"/>
          </a:p>
        </p:txBody>
      </p:sp>
    </p:spTree>
    <p:extLst>
      <p:ext uri="{BB962C8B-B14F-4D97-AF65-F5344CB8AC3E}">
        <p14:creationId xmlns:p14="http://schemas.microsoft.com/office/powerpoint/2010/main" val="3619139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E39954-483D-6647-FA0A-2E138ED969B8}"/>
              </a:ext>
            </a:extLst>
          </p:cNvPr>
          <p:cNvSpPr>
            <a:spLocks noGrp="1"/>
          </p:cNvSpPr>
          <p:nvPr>
            <p:ph type="title"/>
          </p:nvPr>
        </p:nvSpPr>
        <p:spPr/>
        <p:txBody>
          <a:bodyPr/>
          <a:lstStyle/>
          <a:p>
            <a:r>
              <a:rPr lang="nl-NL" dirty="0"/>
              <a:t>Mee eens of mee oneens?</a:t>
            </a:r>
          </a:p>
        </p:txBody>
      </p:sp>
      <p:sp>
        <p:nvSpPr>
          <p:cNvPr id="3" name="Tijdelijke aanduiding voor inhoud 2">
            <a:extLst>
              <a:ext uri="{FF2B5EF4-FFF2-40B4-BE49-F238E27FC236}">
                <a16:creationId xmlns:a16="http://schemas.microsoft.com/office/drawing/2014/main" id="{4C5AC6F6-31CF-0659-FC8F-DB15F04195BC}"/>
              </a:ext>
            </a:extLst>
          </p:cNvPr>
          <p:cNvSpPr>
            <a:spLocks noGrp="1"/>
          </p:cNvSpPr>
          <p:nvPr>
            <p:ph idx="1"/>
          </p:nvPr>
        </p:nvSpPr>
        <p:spPr/>
        <p:txBody>
          <a:bodyPr/>
          <a:lstStyle/>
          <a:p>
            <a:r>
              <a:rPr lang="nl-NL" dirty="0"/>
              <a:t>Het gebed is het hoogtepunt van een pastoraal gesprek.</a:t>
            </a:r>
          </a:p>
          <a:p>
            <a:r>
              <a:rPr lang="nl-NL" dirty="0"/>
              <a:t>Een gebed als afsluiting van een gesprek is wel erg traditioneel.</a:t>
            </a:r>
          </a:p>
          <a:p>
            <a:r>
              <a:rPr lang="nl-NL" dirty="0"/>
              <a:t>Ik vind bidden met een ander in de huiskamer te privé. Dus ik aarzel om het te doen.</a:t>
            </a:r>
          </a:p>
          <a:p>
            <a:r>
              <a:rPr lang="nl-NL" dirty="0"/>
              <a:t>Als ik hardop bid probeer ik niet in mijn eigen hart te laten kijken. Ik bid voor de ander.</a:t>
            </a:r>
          </a:p>
          <a:p>
            <a:r>
              <a:rPr lang="nl-NL" dirty="0"/>
              <a:t>Een gebed bij een pastoraal gesprek moet kort zijn.</a:t>
            </a:r>
          </a:p>
          <a:p>
            <a:endParaRPr lang="nl-NL" dirty="0"/>
          </a:p>
        </p:txBody>
      </p:sp>
    </p:spTree>
    <p:extLst>
      <p:ext uri="{BB962C8B-B14F-4D97-AF65-F5344CB8AC3E}">
        <p14:creationId xmlns:p14="http://schemas.microsoft.com/office/powerpoint/2010/main" val="347394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5AF519-AB41-EE07-479A-898863ECB90B}"/>
              </a:ext>
            </a:extLst>
          </p:cNvPr>
          <p:cNvSpPr>
            <a:spLocks noGrp="1"/>
          </p:cNvSpPr>
          <p:nvPr>
            <p:ph type="title"/>
          </p:nvPr>
        </p:nvSpPr>
        <p:spPr/>
        <p:txBody>
          <a:bodyPr/>
          <a:lstStyle/>
          <a:p>
            <a:r>
              <a:rPr lang="nl-NL" dirty="0"/>
              <a:t>De plaats van een gebed </a:t>
            </a:r>
          </a:p>
        </p:txBody>
      </p:sp>
      <p:pic>
        <p:nvPicPr>
          <p:cNvPr id="4" name="Tijdelijke aanduiding voor inhoud 3">
            <a:extLst>
              <a:ext uri="{FF2B5EF4-FFF2-40B4-BE49-F238E27FC236}">
                <a16:creationId xmlns:a16="http://schemas.microsoft.com/office/drawing/2014/main" id="{989B1EEB-D3FD-491C-57FE-142D65B27F68}"/>
              </a:ext>
            </a:extLst>
          </p:cNvPr>
          <p:cNvPicPr>
            <a:picLocks noGrp="1" noChangeAspect="1"/>
          </p:cNvPicPr>
          <p:nvPr>
            <p:ph idx="1"/>
          </p:nvPr>
        </p:nvPicPr>
        <p:blipFill>
          <a:blip r:embed="rId2"/>
          <a:stretch>
            <a:fillRect/>
          </a:stretch>
        </p:blipFill>
        <p:spPr>
          <a:xfrm>
            <a:off x="2971800" y="1479187"/>
            <a:ext cx="5653876" cy="5013688"/>
          </a:xfrm>
          <a:prstGeom prst="rect">
            <a:avLst/>
          </a:prstGeom>
        </p:spPr>
      </p:pic>
    </p:spTree>
    <p:extLst>
      <p:ext uri="{BB962C8B-B14F-4D97-AF65-F5344CB8AC3E}">
        <p14:creationId xmlns:p14="http://schemas.microsoft.com/office/powerpoint/2010/main" val="1380936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7A5196-FE70-C161-6FD0-88238AE25D5E}"/>
              </a:ext>
            </a:extLst>
          </p:cNvPr>
          <p:cNvSpPr>
            <a:spLocks noGrp="1"/>
          </p:cNvSpPr>
          <p:nvPr>
            <p:ph type="title"/>
          </p:nvPr>
        </p:nvSpPr>
        <p:spPr/>
        <p:txBody>
          <a:bodyPr/>
          <a:lstStyle/>
          <a:p>
            <a:r>
              <a:rPr lang="nl-NL" dirty="0"/>
              <a:t>Wandelen op heilige grond </a:t>
            </a:r>
            <a:r>
              <a:rPr lang="nl-NL" sz="1100" dirty="0"/>
              <a:t>(zie de tekst elders)</a:t>
            </a:r>
          </a:p>
        </p:txBody>
      </p:sp>
      <p:sp>
        <p:nvSpPr>
          <p:cNvPr id="3" name="Tijdelijke aanduiding voor inhoud 2">
            <a:extLst>
              <a:ext uri="{FF2B5EF4-FFF2-40B4-BE49-F238E27FC236}">
                <a16:creationId xmlns:a16="http://schemas.microsoft.com/office/drawing/2014/main" id="{28A7E531-1EED-10E6-4A27-D4E185658155}"/>
              </a:ext>
            </a:extLst>
          </p:cNvPr>
          <p:cNvSpPr>
            <a:spLocks noGrp="1"/>
          </p:cNvSpPr>
          <p:nvPr>
            <p:ph idx="1"/>
          </p:nvPr>
        </p:nvSpPr>
        <p:spPr/>
        <p:txBody>
          <a:bodyPr/>
          <a:lstStyle/>
          <a:p>
            <a:pPr marL="0" indent="0">
              <a:buNone/>
            </a:pPr>
            <a:r>
              <a:rPr lang="nl-NL" dirty="0"/>
              <a:t>Een pastoraal gesprek is wandelen op heilige grond.</a:t>
            </a:r>
          </a:p>
          <a:p>
            <a:r>
              <a:rPr lang="nl-NL" dirty="0"/>
              <a:t>De voorhof van de feiten: </a:t>
            </a:r>
            <a:r>
              <a:rPr lang="nl-NL" i="1" dirty="0"/>
              <a:t>meeleven</a:t>
            </a:r>
          </a:p>
          <a:p>
            <a:r>
              <a:rPr lang="nl-NL" dirty="0"/>
              <a:t>De voorhof van de gevoelens: </a:t>
            </a:r>
            <a:r>
              <a:rPr lang="nl-NL" i="1" dirty="0"/>
              <a:t>meevoelen</a:t>
            </a:r>
          </a:p>
          <a:p>
            <a:r>
              <a:rPr lang="nl-NL" dirty="0"/>
              <a:t>Het heilige: </a:t>
            </a:r>
            <a:r>
              <a:rPr lang="nl-NL" i="1" dirty="0"/>
              <a:t>meedenken </a:t>
            </a:r>
            <a:r>
              <a:rPr lang="nl-NL" dirty="0"/>
              <a:t>(levensbeschouwing)</a:t>
            </a:r>
          </a:p>
          <a:p>
            <a:r>
              <a:rPr lang="nl-NL" dirty="0"/>
              <a:t>Het allerheiligste: </a:t>
            </a:r>
            <a:r>
              <a:rPr lang="nl-NL" i="1" dirty="0"/>
              <a:t>meebidden</a:t>
            </a:r>
            <a:r>
              <a:rPr lang="nl-NL" dirty="0"/>
              <a:t> (spiritualiteit: bijbel, gebed, lied)</a:t>
            </a:r>
          </a:p>
          <a:p>
            <a:endParaRPr lang="nl-NL" dirty="0"/>
          </a:p>
          <a:p>
            <a:r>
              <a:rPr lang="nl-NL" dirty="0"/>
              <a:t>Rondom Schriftlezing en in het gebed komen de lijnen van een gesprek samen en breng je die voor Gods aangezicht.</a:t>
            </a:r>
          </a:p>
        </p:txBody>
      </p:sp>
    </p:spTree>
    <p:extLst>
      <p:ext uri="{BB962C8B-B14F-4D97-AF65-F5344CB8AC3E}">
        <p14:creationId xmlns:p14="http://schemas.microsoft.com/office/powerpoint/2010/main" val="3582832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EE1CB0-0F7F-C568-E479-C5D9C7A9B1C3}"/>
              </a:ext>
            </a:extLst>
          </p:cNvPr>
          <p:cNvSpPr>
            <a:spLocks noGrp="1"/>
          </p:cNvSpPr>
          <p:nvPr>
            <p:ph type="title"/>
          </p:nvPr>
        </p:nvSpPr>
        <p:spPr/>
        <p:txBody>
          <a:bodyPr/>
          <a:lstStyle/>
          <a:p>
            <a:r>
              <a:rPr lang="nl-NL" dirty="0"/>
              <a:t>Wanneer bidden?</a:t>
            </a:r>
          </a:p>
        </p:txBody>
      </p:sp>
      <p:sp>
        <p:nvSpPr>
          <p:cNvPr id="3" name="Tijdelijke aanduiding voor inhoud 2">
            <a:extLst>
              <a:ext uri="{FF2B5EF4-FFF2-40B4-BE49-F238E27FC236}">
                <a16:creationId xmlns:a16="http://schemas.microsoft.com/office/drawing/2014/main" id="{30C8579B-8BCD-99CF-1DC5-79F0ECA1D4B6}"/>
              </a:ext>
            </a:extLst>
          </p:cNvPr>
          <p:cNvSpPr>
            <a:spLocks noGrp="1"/>
          </p:cNvSpPr>
          <p:nvPr>
            <p:ph idx="1"/>
          </p:nvPr>
        </p:nvSpPr>
        <p:spPr/>
        <p:txBody>
          <a:bodyPr/>
          <a:lstStyle/>
          <a:p>
            <a:r>
              <a:rPr lang="nl-NL" dirty="0"/>
              <a:t>Voordat je het gesprek aangaat, kun je thuis bidden.</a:t>
            </a:r>
          </a:p>
          <a:p>
            <a:r>
              <a:rPr lang="nl-NL" dirty="0"/>
              <a:t>Soms vraag je aan het begin van een gesprek hardop om Gods hulp.</a:t>
            </a:r>
          </a:p>
          <a:p>
            <a:r>
              <a:rPr lang="nl-NL" dirty="0"/>
              <a:t>Tijdens een gesprek kun je in stilte om woorden bidden die de Geest je ingeeft.</a:t>
            </a:r>
          </a:p>
          <a:p>
            <a:r>
              <a:rPr lang="nl-NL" dirty="0"/>
              <a:t>De logische plek vanuit de gespreksopbouw is (dus) aan het einde van het gesprek.</a:t>
            </a:r>
          </a:p>
          <a:p>
            <a:r>
              <a:rPr lang="nl-NL" dirty="0"/>
              <a:t>Thuis kun je voorbede doen voor de mensen die je gesproken hebt.</a:t>
            </a:r>
          </a:p>
        </p:txBody>
      </p:sp>
    </p:spTree>
    <p:extLst>
      <p:ext uri="{BB962C8B-B14F-4D97-AF65-F5344CB8AC3E}">
        <p14:creationId xmlns:p14="http://schemas.microsoft.com/office/powerpoint/2010/main" val="113640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DDE5CB-6E12-9EE0-7013-554097B19BD4}"/>
              </a:ext>
            </a:extLst>
          </p:cNvPr>
          <p:cNvSpPr>
            <a:spLocks noGrp="1"/>
          </p:cNvSpPr>
          <p:nvPr>
            <p:ph type="title"/>
          </p:nvPr>
        </p:nvSpPr>
        <p:spPr/>
        <p:txBody>
          <a:bodyPr/>
          <a:lstStyle/>
          <a:p>
            <a:r>
              <a:rPr lang="nl-NL" dirty="0"/>
              <a:t>Aandachtspunten</a:t>
            </a:r>
          </a:p>
        </p:txBody>
      </p:sp>
      <p:sp>
        <p:nvSpPr>
          <p:cNvPr id="3" name="Tijdelijke aanduiding voor inhoud 2">
            <a:extLst>
              <a:ext uri="{FF2B5EF4-FFF2-40B4-BE49-F238E27FC236}">
                <a16:creationId xmlns:a16="http://schemas.microsoft.com/office/drawing/2014/main" id="{CB894EE0-800D-6CC9-5F50-F827DA1DBE8D}"/>
              </a:ext>
            </a:extLst>
          </p:cNvPr>
          <p:cNvSpPr>
            <a:spLocks noGrp="1"/>
          </p:cNvSpPr>
          <p:nvPr>
            <p:ph idx="1"/>
          </p:nvPr>
        </p:nvSpPr>
        <p:spPr/>
        <p:txBody>
          <a:bodyPr/>
          <a:lstStyle/>
          <a:p>
            <a:r>
              <a:rPr lang="nl-NL" dirty="0"/>
              <a:t>Als je aarzelt: vráág of je mag bidden.</a:t>
            </a:r>
          </a:p>
          <a:p>
            <a:r>
              <a:rPr lang="nl-NL" dirty="0"/>
              <a:t>Je bidt sámen, ook al ben je als enige aan het woord. Dus geen ‘ik’ maar ‘we’ gebeden. Tegelijk bid je wel vanuit je eigen hart, geestelijk betrokken.</a:t>
            </a:r>
          </a:p>
          <a:p>
            <a:r>
              <a:rPr lang="nl-NL" dirty="0"/>
              <a:t>Over ‘geestelijk’ gesproken: bid met overgave in de zekerheid dat God hoort, al verhoort hij niet altijd (… punt van gesprek met de </a:t>
            </a:r>
            <a:r>
              <a:rPr lang="nl-NL" dirty="0" err="1"/>
              <a:t>pastorant</a:t>
            </a:r>
            <a:r>
              <a:rPr lang="nl-NL" dirty="0"/>
              <a:t>..?)</a:t>
            </a:r>
          </a:p>
          <a:p>
            <a:r>
              <a:rPr lang="nl-NL" dirty="0"/>
              <a:t>Samen bidden kan soms ook letterlijk. Ook het gemeentelid bidt hardop.</a:t>
            </a:r>
          </a:p>
        </p:txBody>
      </p:sp>
    </p:spTree>
    <p:extLst>
      <p:ext uri="{BB962C8B-B14F-4D97-AF65-F5344CB8AC3E}">
        <p14:creationId xmlns:p14="http://schemas.microsoft.com/office/powerpoint/2010/main" val="3246655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7966AE-2454-D1E5-427C-AC7BA5CFEAB1}"/>
              </a:ext>
            </a:extLst>
          </p:cNvPr>
          <p:cNvSpPr>
            <a:spLocks noGrp="1"/>
          </p:cNvSpPr>
          <p:nvPr>
            <p:ph type="title"/>
          </p:nvPr>
        </p:nvSpPr>
        <p:spPr/>
        <p:txBody>
          <a:bodyPr/>
          <a:lstStyle/>
          <a:p>
            <a:r>
              <a:rPr lang="nl-NL" dirty="0"/>
              <a:t>Wat is in dit geval het meest wijs? </a:t>
            </a:r>
          </a:p>
        </p:txBody>
      </p:sp>
      <p:sp>
        <p:nvSpPr>
          <p:cNvPr id="3" name="Tijdelijke aanduiding voor inhoud 2">
            <a:extLst>
              <a:ext uri="{FF2B5EF4-FFF2-40B4-BE49-F238E27FC236}">
                <a16:creationId xmlns:a16="http://schemas.microsoft.com/office/drawing/2014/main" id="{C1DA17CD-DB5F-66D0-7AF5-345DE049ED8B}"/>
              </a:ext>
            </a:extLst>
          </p:cNvPr>
          <p:cNvSpPr>
            <a:spLocks noGrp="1"/>
          </p:cNvSpPr>
          <p:nvPr>
            <p:ph idx="1"/>
          </p:nvPr>
        </p:nvSpPr>
        <p:spPr/>
        <p:txBody>
          <a:bodyPr/>
          <a:lstStyle/>
          <a:p>
            <a:pPr marL="0" indent="0">
              <a:buNone/>
            </a:pPr>
            <a:r>
              <a:rPr lang="nl-NL" dirty="0"/>
              <a:t>Jan is verslaafd…</a:t>
            </a:r>
          </a:p>
          <a:p>
            <a:r>
              <a:rPr lang="nl-NL" dirty="0"/>
              <a:t>De pastor bidt: ‘Heer ik vraag U, leert u Jan beter om te gaan met seksualiteit en verleidingen. Vergeef ook zijn zonden die hij op dit punt begaan heeft. Verbreek zijn binding aan deze verslavende macht!’</a:t>
            </a:r>
          </a:p>
          <a:p>
            <a:r>
              <a:rPr lang="nl-NL" dirty="0"/>
              <a:t>Of: ‘Here in de hemel, wij bidden U, leer ons met de juiste vreugde en zelfbeheersing met seksualiteit om te gaan. Als we op dit terrein fouten maken, vergeef ons!’</a:t>
            </a:r>
          </a:p>
          <a:p>
            <a:r>
              <a:rPr lang="nl-NL" dirty="0"/>
              <a:t>Of: ‘Heer, leer Jan om goed om te gaan met seksualiteit. Vergeef zijn zonden, maar ik zondig zelf ook op dat terrein, help ook mij!’</a:t>
            </a:r>
          </a:p>
        </p:txBody>
      </p:sp>
    </p:spTree>
    <p:extLst>
      <p:ext uri="{BB962C8B-B14F-4D97-AF65-F5344CB8AC3E}">
        <p14:creationId xmlns:p14="http://schemas.microsoft.com/office/powerpoint/2010/main" val="3425903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3DDC71-26E3-F336-CB17-6E13CBAB7AB0}"/>
              </a:ext>
            </a:extLst>
          </p:cNvPr>
          <p:cNvSpPr>
            <a:spLocks noGrp="1"/>
          </p:cNvSpPr>
          <p:nvPr>
            <p:ph type="title"/>
          </p:nvPr>
        </p:nvSpPr>
        <p:spPr/>
        <p:txBody>
          <a:bodyPr/>
          <a:lstStyle/>
          <a:p>
            <a:r>
              <a:rPr lang="nl-NL" dirty="0"/>
              <a:t>Nog enige aandachtspunten</a:t>
            </a:r>
          </a:p>
        </p:txBody>
      </p:sp>
      <p:sp>
        <p:nvSpPr>
          <p:cNvPr id="3" name="Tijdelijke aanduiding voor inhoud 2">
            <a:extLst>
              <a:ext uri="{FF2B5EF4-FFF2-40B4-BE49-F238E27FC236}">
                <a16:creationId xmlns:a16="http://schemas.microsoft.com/office/drawing/2014/main" id="{FCB70CD9-5747-634D-2980-20C5A3D7D6D6}"/>
              </a:ext>
            </a:extLst>
          </p:cNvPr>
          <p:cNvSpPr>
            <a:spLocks noGrp="1"/>
          </p:cNvSpPr>
          <p:nvPr>
            <p:ph idx="1"/>
          </p:nvPr>
        </p:nvSpPr>
        <p:spPr/>
        <p:txBody>
          <a:bodyPr>
            <a:normAutofit/>
          </a:bodyPr>
          <a:lstStyle/>
          <a:p>
            <a:r>
              <a:rPr lang="nl-NL" dirty="0"/>
              <a:t>Je bidt persoonlijk maar niet voor jezelf. Je bidt voor de ander. Wees concreet (naam en feit) bij de voorbedepunten.</a:t>
            </a:r>
          </a:p>
          <a:p>
            <a:r>
              <a:rPr lang="nl-NL" dirty="0"/>
              <a:t>Je leest eigenlijk nooit alleen uit de bijbel. Dan volgt altijd gebed. Alleen bidden kan.</a:t>
            </a:r>
          </a:p>
          <a:p>
            <a:r>
              <a:rPr lang="nl-NL" dirty="0"/>
              <a:t>Let altijd op de tijd: raffel schriftlezing en gebed niet af omdat je haast hebt. Dan kun je het beter laten zitten.</a:t>
            </a:r>
          </a:p>
          <a:p>
            <a:r>
              <a:rPr lang="nl-NL" dirty="0"/>
              <a:t>Probeer in een verpleeghuis of ziekenhuis op een rustige plek met je gesprekspartner te bidden.</a:t>
            </a:r>
          </a:p>
        </p:txBody>
      </p:sp>
    </p:spTree>
    <p:extLst>
      <p:ext uri="{BB962C8B-B14F-4D97-AF65-F5344CB8AC3E}">
        <p14:creationId xmlns:p14="http://schemas.microsoft.com/office/powerpoint/2010/main" val="4180588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26AF1F-FF0D-3ADA-0962-FBE10BA3688F}"/>
              </a:ext>
            </a:extLst>
          </p:cNvPr>
          <p:cNvSpPr>
            <a:spLocks noGrp="1"/>
          </p:cNvSpPr>
          <p:nvPr>
            <p:ph type="title"/>
          </p:nvPr>
        </p:nvSpPr>
        <p:spPr/>
        <p:txBody>
          <a:bodyPr/>
          <a:lstStyle/>
          <a:p>
            <a:r>
              <a:rPr lang="nl-NL" dirty="0"/>
              <a:t>Houding</a:t>
            </a:r>
          </a:p>
        </p:txBody>
      </p:sp>
      <p:sp>
        <p:nvSpPr>
          <p:cNvPr id="3" name="Tijdelijke aanduiding voor inhoud 2">
            <a:extLst>
              <a:ext uri="{FF2B5EF4-FFF2-40B4-BE49-F238E27FC236}">
                <a16:creationId xmlns:a16="http://schemas.microsoft.com/office/drawing/2014/main" id="{84220BD5-3AED-164B-F3E1-0358F6156AB6}"/>
              </a:ext>
            </a:extLst>
          </p:cNvPr>
          <p:cNvSpPr>
            <a:spLocks noGrp="1"/>
          </p:cNvSpPr>
          <p:nvPr>
            <p:ph idx="1"/>
          </p:nvPr>
        </p:nvSpPr>
        <p:spPr/>
        <p:txBody>
          <a:bodyPr/>
          <a:lstStyle/>
          <a:p>
            <a:r>
              <a:rPr lang="nl-NL" dirty="0"/>
              <a:t>Bid in een eerbiedige houding, niet onderuit gezakt in een grote stoel. </a:t>
            </a:r>
          </a:p>
          <a:p>
            <a:r>
              <a:rPr lang="nl-NL" dirty="0"/>
              <a:t>Buig je niet al biddend te dicht naar de ander toe zodat je in diens comfortzone komt.</a:t>
            </a:r>
          </a:p>
          <a:p>
            <a:r>
              <a:rPr lang="nl-NL" dirty="0"/>
              <a:t>Je bidt vrijwel altijd zittend. Vroeger knielde men ook wel.</a:t>
            </a:r>
          </a:p>
          <a:p>
            <a:r>
              <a:rPr lang="nl-NL" dirty="0"/>
              <a:t>Bij een zieke in het ziekenhuis bid je zittend bij het hoofdeind en niet staand vanaf het voeteneind van het bed. Als de zieke jou niet meer goed kan zien/en verstaan kun je staand bij het hoofdeind bidden en buig je naar de zieke toe.</a:t>
            </a:r>
          </a:p>
          <a:p>
            <a:endParaRPr lang="nl-NL" dirty="0"/>
          </a:p>
        </p:txBody>
      </p:sp>
    </p:spTree>
    <p:extLst>
      <p:ext uri="{BB962C8B-B14F-4D97-AF65-F5344CB8AC3E}">
        <p14:creationId xmlns:p14="http://schemas.microsoft.com/office/powerpoint/2010/main" val="3537604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7D5255-1139-418A-33D7-8B0FDA7A7E73}"/>
              </a:ext>
            </a:extLst>
          </p:cNvPr>
          <p:cNvSpPr>
            <a:spLocks noGrp="1"/>
          </p:cNvSpPr>
          <p:nvPr>
            <p:ph type="title"/>
          </p:nvPr>
        </p:nvSpPr>
        <p:spPr/>
        <p:txBody>
          <a:bodyPr/>
          <a:lstStyle/>
          <a:p>
            <a:r>
              <a:rPr lang="nl-NL" dirty="0"/>
              <a:t>Aanraken</a:t>
            </a:r>
          </a:p>
        </p:txBody>
      </p:sp>
      <p:sp>
        <p:nvSpPr>
          <p:cNvPr id="3" name="Tijdelijke aanduiding voor inhoud 2">
            <a:extLst>
              <a:ext uri="{FF2B5EF4-FFF2-40B4-BE49-F238E27FC236}">
                <a16:creationId xmlns:a16="http://schemas.microsoft.com/office/drawing/2014/main" id="{620B6BDE-8AA3-17E0-23E0-ABD87607180E}"/>
              </a:ext>
            </a:extLst>
          </p:cNvPr>
          <p:cNvSpPr>
            <a:spLocks noGrp="1"/>
          </p:cNvSpPr>
          <p:nvPr>
            <p:ph idx="1"/>
          </p:nvPr>
        </p:nvSpPr>
        <p:spPr/>
        <p:txBody>
          <a:bodyPr/>
          <a:lstStyle/>
          <a:p>
            <a:r>
              <a:rPr lang="nl-NL" dirty="0"/>
              <a:t>Wees, vanwege de genoemde comfortzone, terughoudend in het aanraken van mensen tijdens het bidden. Eventueel vraag je of het op prijs gesteld wordt.</a:t>
            </a:r>
          </a:p>
          <a:p>
            <a:pPr lvl="1"/>
            <a:r>
              <a:rPr lang="nl-NL" dirty="0"/>
              <a:t>Hand op een schouder</a:t>
            </a:r>
          </a:p>
          <a:p>
            <a:pPr lvl="1"/>
            <a:r>
              <a:rPr lang="nl-NL" dirty="0"/>
              <a:t>Handen op de biddende handen van de ander</a:t>
            </a:r>
          </a:p>
          <a:p>
            <a:r>
              <a:rPr lang="nl-NL" dirty="0"/>
              <a:t>Het is niet ongebruikelijk om het bij ernstig zieken of stervenden (ongevraagd) te doen.</a:t>
            </a:r>
          </a:p>
        </p:txBody>
      </p:sp>
    </p:spTree>
    <p:extLst>
      <p:ext uri="{BB962C8B-B14F-4D97-AF65-F5344CB8AC3E}">
        <p14:creationId xmlns:p14="http://schemas.microsoft.com/office/powerpoint/2010/main" val="3565917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637D3A-C2ED-0FA7-D6D0-66CBD60CC8F1}"/>
              </a:ext>
            </a:extLst>
          </p:cNvPr>
          <p:cNvSpPr>
            <a:spLocks noGrp="1"/>
          </p:cNvSpPr>
          <p:nvPr>
            <p:ph type="title"/>
          </p:nvPr>
        </p:nvSpPr>
        <p:spPr/>
        <p:txBody>
          <a:bodyPr/>
          <a:lstStyle/>
          <a:p>
            <a:r>
              <a:rPr lang="nl-NL" dirty="0"/>
              <a:t>Inhoud van het gebed</a:t>
            </a:r>
          </a:p>
        </p:txBody>
      </p:sp>
      <p:sp>
        <p:nvSpPr>
          <p:cNvPr id="3" name="Tijdelijke aanduiding voor inhoud 2">
            <a:extLst>
              <a:ext uri="{FF2B5EF4-FFF2-40B4-BE49-F238E27FC236}">
                <a16:creationId xmlns:a16="http://schemas.microsoft.com/office/drawing/2014/main" id="{3D1EE2CE-EFAC-9AA2-6756-5A1DF8ED1686}"/>
              </a:ext>
            </a:extLst>
          </p:cNvPr>
          <p:cNvSpPr>
            <a:spLocks noGrp="1"/>
          </p:cNvSpPr>
          <p:nvPr>
            <p:ph idx="1"/>
          </p:nvPr>
        </p:nvSpPr>
        <p:spPr/>
        <p:txBody>
          <a:bodyPr>
            <a:normAutofit lnSpcReduction="10000"/>
          </a:bodyPr>
          <a:lstStyle/>
          <a:p>
            <a:r>
              <a:rPr lang="nl-NL" dirty="0"/>
              <a:t>Dankzegging, lofprijzing, God verheerlijken.</a:t>
            </a:r>
          </a:p>
          <a:p>
            <a:pPr lvl="1"/>
            <a:r>
              <a:rPr lang="nl-NL" dirty="0"/>
              <a:t>Vader in de hemel dank U dat U onze Schepper bent en het leven geeft en voor ons zorgt.</a:t>
            </a:r>
          </a:p>
          <a:p>
            <a:pPr lvl="1"/>
            <a:r>
              <a:rPr lang="nl-NL" dirty="0"/>
              <a:t>Here Jezus Christus dank U dat u onze Verlosser bent en onze zonden vergeeft </a:t>
            </a:r>
            <a:r>
              <a:rPr lang="nl-NL"/>
              <a:t>en ons in </a:t>
            </a:r>
            <a:r>
              <a:rPr lang="nl-NL" dirty="0"/>
              <a:t>genade aanneemt.</a:t>
            </a:r>
          </a:p>
          <a:p>
            <a:pPr lvl="1"/>
            <a:r>
              <a:rPr lang="nl-NL" dirty="0"/>
              <a:t>Heilige Geest dank U dat U ons  gebruikt in Uw dienst.</a:t>
            </a:r>
          </a:p>
          <a:p>
            <a:pPr lvl="1"/>
            <a:endParaRPr lang="nl-NL" dirty="0"/>
          </a:p>
          <a:p>
            <a:r>
              <a:rPr lang="nl-NL" dirty="0"/>
              <a:t>En dan is het de ‘kunst’ om vanuit deze drie invalshoeken ook de vragen, verlangens, voorbeden te benoemen.</a:t>
            </a:r>
          </a:p>
          <a:p>
            <a:r>
              <a:rPr lang="nl-NL" dirty="0"/>
              <a:t>In je gebed grijp je ook terug op de schriftlezing.</a:t>
            </a:r>
          </a:p>
          <a:p>
            <a:r>
              <a:rPr lang="nl-NL" dirty="0"/>
              <a:t>Je kunt afsluiten met een bede om Gods Koninkrijk.</a:t>
            </a:r>
          </a:p>
        </p:txBody>
      </p:sp>
    </p:spTree>
    <p:extLst>
      <p:ext uri="{BB962C8B-B14F-4D97-AF65-F5344CB8AC3E}">
        <p14:creationId xmlns:p14="http://schemas.microsoft.com/office/powerpoint/2010/main" val="2793051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DB7AB30-1985-D019-A07E-0126DD892677}"/>
              </a:ext>
            </a:extLst>
          </p:cNvPr>
          <p:cNvSpPr>
            <a:spLocks noGrp="1"/>
          </p:cNvSpPr>
          <p:nvPr>
            <p:ph type="title"/>
          </p:nvPr>
        </p:nvSpPr>
        <p:spPr/>
        <p:txBody>
          <a:bodyPr/>
          <a:lstStyle/>
          <a:p>
            <a:r>
              <a:rPr lang="nl-NL" dirty="0"/>
              <a:t>Communiceren in het gebed. Een casus</a:t>
            </a:r>
          </a:p>
        </p:txBody>
      </p:sp>
      <p:sp>
        <p:nvSpPr>
          <p:cNvPr id="3" name="Tijdelijke aanduiding voor inhoud 2">
            <a:extLst>
              <a:ext uri="{FF2B5EF4-FFF2-40B4-BE49-F238E27FC236}">
                <a16:creationId xmlns:a16="http://schemas.microsoft.com/office/drawing/2014/main" id="{91581ECE-5F8B-A50E-6B20-8A4BB55A4237}"/>
              </a:ext>
            </a:extLst>
          </p:cNvPr>
          <p:cNvSpPr>
            <a:spLocks noGrp="1"/>
          </p:cNvSpPr>
          <p:nvPr>
            <p:ph idx="1"/>
          </p:nvPr>
        </p:nvSpPr>
        <p:spPr/>
        <p:txBody>
          <a:bodyPr/>
          <a:lstStyle/>
          <a:p>
            <a:r>
              <a:rPr lang="nl-NL" sz="2000" kern="100" dirty="0">
                <a:latin typeface="Calibri" panose="020F0502020204030204" pitchFamily="34" charset="0"/>
                <a:ea typeface="Calibri" panose="020F0502020204030204" pitchFamily="34" charset="0"/>
                <a:cs typeface="Times New Roman" panose="02020603050405020304" pitchFamily="18" charset="0"/>
              </a:rPr>
              <a:t>Een pastor heeft een gesprek</a:t>
            </a:r>
            <a:r>
              <a:rPr lang="nl-NL" sz="2000" kern="100" dirty="0">
                <a:effectLst/>
                <a:latin typeface="Calibri" panose="020F0502020204030204" pitchFamily="34" charset="0"/>
                <a:ea typeface="Calibri" panose="020F0502020204030204" pitchFamily="34" charset="0"/>
                <a:cs typeface="Times New Roman" panose="02020603050405020304" pitchFamily="18" charset="0"/>
              </a:rPr>
              <a:t> bij gemeenteleden met wie het materieel gezien héél goed gaat. Ook tijdens dit bezoek praten ze daar graag over. Ze hebben het over het goedlopende eigen bedrijf. Hun grote woning is luxe ingericht. Ze gaan graag op vakantie, drie of vier keer per jaar. De pastor hoort grote verhalen aan. Het gaat hem tegenstaan. Het echtpaar is gelovig en leeft mee met de gemeente. Maar hun levensstijl is echt te materialistisch, vindt hij. Maar ja, hoe zeg je dat? Hij weet het niet en dúrft het ook niet aan de orde te stellen. Maar hij is slim. Aan het einde van het bezoek doet hij een gebed. Daarin spreekt hij ook dit uit: ‘Here Jezus leer ons U na te volgen en verantwoord om te gaan met de rijkdom die U ons geschonken hebt. Leer ons ook om een beetje duurzaam te leven.’  Hij is tevreden over zijn woorden. Hij heeft niemand beschuldigd en netjes over ‘ons’ gesproken. Hij heeft ook niet overdreven en het slechts over een ‘béétje duurzaam’ gehad. En toch hoopt hij dat het echtpaar zijn gebedswoorden serieus neemt. Ze waren immers voor hen beiden bedoeld.</a:t>
            </a:r>
          </a:p>
          <a:p>
            <a:r>
              <a:rPr lang="nl-NL" dirty="0"/>
              <a:t>Wat vind je, heeft deze pastor het goed gedaan?</a:t>
            </a:r>
          </a:p>
        </p:txBody>
      </p:sp>
    </p:spTree>
    <p:extLst>
      <p:ext uri="{BB962C8B-B14F-4D97-AF65-F5344CB8AC3E}">
        <p14:creationId xmlns:p14="http://schemas.microsoft.com/office/powerpoint/2010/main" val="4103358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elijkbenige driehoek 3">
            <a:extLst>
              <a:ext uri="{FF2B5EF4-FFF2-40B4-BE49-F238E27FC236}">
                <a16:creationId xmlns:a16="http://schemas.microsoft.com/office/drawing/2014/main" id="{4376B81F-5ADC-9042-9313-3636E8A0C315}"/>
              </a:ext>
            </a:extLst>
          </p:cNvPr>
          <p:cNvSpPr/>
          <p:nvPr/>
        </p:nvSpPr>
        <p:spPr>
          <a:xfrm>
            <a:off x="3120274" y="1762813"/>
            <a:ext cx="5476972" cy="3827282"/>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ekstvak 5">
            <a:extLst>
              <a:ext uri="{FF2B5EF4-FFF2-40B4-BE49-F238E27FC236}">
                <a16:creationId xmlns:a16="http://schemas.microsoft.com/office/drawing/2014/main" id="{107CBA9D-C50A-0D3C-B55C-0A95718997EB}"/>
              </a:ext>
            </a:extLst>
          </p:cNvPr>
          <p:cNvSpPr txBox="1"/>
          <p:nvPr/>
        </p:nvSpPr>
        <p:spPr>
          <a:xfrm>
            <a:off x="5241303" y="1267905"/>
            <a:ext cx="1857081" cy="584775"/>
          </a:xfrm>
          <a:prstGeom prst="rect">
            <a:avLst/>
          </a:prstGeom>
          <a:noFill/>
        </p:spPr>
        <p:txBody>
          <a:bodyPr wrap="square" rtlCol="0">
            <a:spAutoFit/>
          </a:bodyPr>
          <a:lstStyle/>
          <a:p>
            <a:r>
              <a:rPr lang="nl-NL" sz="3200" dirty="0"/>
              <a:t>God</a:t>
            </a:r>
          </a:p>
        </p:txBody>
      </p:sp>
      <p:sp>
        <p:nvSpPr>
          <p:cNvPr id="8" name="Tekstvak 7">
            <a:extLst>
              <a:ext uri="{FF2B5EF4-FFF2-40B4-BE49-F238E27FC236}">
                <a16:creationId xmlns:a16="http://schemas.microsoft.com/office/drawing/2014/main" id="{FC415A14-EA18-75CE-FFFB-FB2B32944E16}"/>
              </a:ext>
            </a:extLst>
          </p:cNvPr>
          <p:cNvSpPr txBox="1"/>
          <p:nvPr/>
        </p:nvSpPr>
        <p:spPr>
          <a:xfrm>
            <a:off x="8710368" y="5590095"/>
            <a:ext cx="2338910" cy="584775"/>
          </a:xfrm>
          <a:prstGeom prst="rect">
            <a:avLst/>
          </a:prstGeom>
          <a:noFill/>
        </p:spPr>
        <p:txBody>
          <a:bodyPr wrap="none" rtlCol="0">
            <a:spAutoFit/>
          </a:bodyPr>
          <a:lstStyle/>
          <a:p>
            <a:r>
              <a:rPr lang="nl-NL" sz="3200" dirty="0"/>
              <a:t>Gemeentelid</a:t>
            </a:r>
          </a:p>
        </p:txBody>
      </p:sp>
      <p:sp>
        <p:nvSpPr>
          <p:cNvPr id="10" name="Tekstvak 9">
            <a:extLst>
              <a:ext uri="{FF2B5EF4-FFF2-40B4-BE49-F238E27FC236}">
                <a16:creationId xmlns:a16="http://schemas.microsoft.com/office/drawing/2014/main" id="{8002E69E-33E0-CA2A-7FD6-1762E751FA06}"/>
              </a:ext>
            </a:extLst>
          </p:cNvPr>
          <p:cNvSpPr txBox="1"/>
          <p:nvPr/>
        </p:nvSpPr>
        <p:spPr>
          <a:xfrm>
            <a:off x="2658359" y="5590095"/>
            <a:ext cx="1233158" cy="584775"/>
          </a:xfrm>
          <a:prstGeom prst="rect">
            <a:avLst/>
          </a:prstGeom>
          <a:noFill/>
        </p:spPr>
        <p:txBody>
          <a:bodyPr wrap="none" rtlCol="0">
            <a:spAutoFit/>
          </a:bodyPr>
          <a:lstStyle/>
          <a:p>
            <a:r>
              <a:rPr lang="nl-NL" sz="3200" dirty="0"/>
              <a:t>Pastor</a:t>
            </a:r>
          </a:p>
        </p:txBody>
      </p:sp>
    </p:spTree>
    <p:extLst>
      <p:ext uri="{BB962C8B-B14F-4D97-AF65-F5344CB8AC3E}">
        <p14:creationId xmlns:p14="http://schemas.microsoft.com/office/powerpoint/2010/main" val="2457231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BEF848-A150-3C7D-FCD5-A5C9D8629D6B}"/>
              </a:ext>
            </a:extLst>
          </p:cNvPr>
          <p:cNvSpPr>
            <a:spLocks noGrp="1"/>
          </p:cNvSpPr>
          <p:nvPr>
            <p:ph type="title"/>
          </p:nvPr>
        </p:nvSpPr>
        <p:spPr/>
        <p:txBody>
          <a:bodyPr/>
          <a:lstStyle/>
          <a:p>
            <a:r>
              <a:rPr lang="nl-NL" dirty="0"/>
              <a:t>Wie communiceert met wie?</a:t>
            </a:r>
          </a:p>
        </p:txBody>
      </p:sp>
      <p:sp>
        <p:nvSpPr>
          <p:cNvPr id="3" name="Tijdelijke aanduiding voor inhoud 2">
            <a:extLst>
              <a:ext uri="{FF2B5EF4-FFF2-40B4-BE49-F238E27FC236}">
                <a16:creationId xmlns:a16="http://schemas.microsoft.com/office/drawing/2014/main" id="{33291366-F0B7-7190-8A53-D0453AC128F1}"/>
              </a:ext>
            </a:extLst>
          </p:cNvPr>
          <p:cNvSpPr>
            <a:spLocks noGrp="1"/>
          </p:cNvSpPr>
          <p:nvPr>
            <p:ph idx="1"/>
          </p:nvPr>
        </p:nvSpPr>
        <p:spPr/>
        <p:txBody>
          <a:bodyPr/>
          <a:lstStyle/>
          <a:p>
            <a:r>
              <a:rPr lang="nl-NL" dirty="0"/>
              <a:t>De </a:t>
            </a:r>
            <a:r>
              <a:rPr lang="nl-NL" dirty="0" err="1"/>
              <a:t>pastorant</a:t>
            </a:r>
            <a:r>
              <a:rPr lang="nl-NL" dirty="0"/>
              <a:t> communiceert via de biddende pastor met God.</a:t>
            </a:r>
          </a:p>
          <a:p>
            <a:r>
              <a:rPr lang="nl-NL" dirty="0"/>
              <a:t>De pastor praat met God en daarin neemt hij het gemeentelid mee. </a:t>
            </a:r>
          </a:p>
          <a:p>
            <a:r>
              <a:rPr lang="nl-NL" dirty="0"/>
              <a:t>Intussen communiceert hij/zij ook met het gemeentelid. (Hij/zij laat horen wat belangrijk was in het gesprek).</a:t>
            </a:r>
          </a:p>
          <a:p>
            <a:r>
              <a:rPr lang="nl-NL" dirty="0"/>
              <a:t>Een pastor mag nooit VIA God met de ander communiceren (bijvoorbeeld kritiekpunten of een theologische visie die hij/zij in het gesprek niet durfde of wilde noemen).</a:t>
            </a:r>
          </a:p>
          <a:p>
            <a:pPr marL="0" indent="0">
              <a:buNone/>
            </a:pPr>
            <a:endParaRPr lang="nl-NL" dirty="0"/>
          </a:p>
          <a:p>
            <a:pPr marL="0" indent="0">
              <a:buNone/>
            </a:pPr>
            <a:r>
              <a:rPr lang="nl-NL" dirty="0"/>
              <a:t>Vraag: communiceert God ook in het gebed? Naar wie? Hoe?</a:t>
            </a:r>
          </a:p>
        </p:txBody>
      </p:sp>
    </p:spTree>
    <p:extLst>
      <p:ext uri="{BB962C8B-B14F-4D97-AF65-F5344CB8AC3E}">
        <p14:creationId xmlns:p14="http://schemas.microsoft.com/office/powerpoint/2010/main" val="2904152999"/>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TotalTime>
  <Words>1135</Words>
  <Application>Microsoft Office PowerPoint</Application>
  <PresentationFormat>Breedbeeld</PresentationFormat>
  <Paragraphs>69</Paragraphs>
  <Slides>14</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14</vt:i4>
      </vt:variant>
    </vt:vector>
  </HeadingPairs>
  <TitlesOfParts>
    <vt:vector size="18" baseType="lpstr">
      <vt:lpstr>Arial</vt:lpstr>
      <vt:lpstr>Calibri</vt:lpstr>
      <vt:lpstr>Calibri Light</vt:lpstr>
      <vt:lpstr>Kantoorthema</vt:lpstr>
      <vt:lpstr>Bidden bij een pastoraal gesprek</vt:lpstr>
      <vt:lpstr>Mee eens of mee oneens?</vt:lpstr>
      <vt:lpstr>De plaats van een gebed </vt:lpstr>
      <vt:lpstr>Wandelen op heilige grond (zie de tekst elders)</vt:lpstr>
      <vt:lpstr>Wanneer bidden?</vt:lpstr>
      <vt:lpstr>Aandachtspunten</vt:lpstr>
      <vt:lpstr>Wat is in dit geval het meest wijs? </vt:lpstr>
      <vt:lpstr>Nog enige aandachtspunten</vt:lpstr>
      <vt:lpstr>Houding</vt:lpstr>
      <vt:lpstr>Aanraken</vt:lpstr>
      <vt:lpstr>Inhoud van het gebed</vt:lpstr>
      <vt:lpstr>Communiceren in het gebed. Een casus</vt:lpstr>
      <vt:lpstr>PowerPoint-presentatie</vt:lpstr>
      <vt:lpstr>Wie communiceert met wie?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Bidden bij een pastoraal gesprek</dc:title>
  <dc:creator>Voet van der, Nico</dc:creator>
  <cp:lastModifiedBy>Voet van der, Nico</cp:lastModifiedBy>
  <cp:revision>1</cp:revision>
  <dcterms:created xsi:type="dcterms:W3CDTF">2023-11-01T15:28:24Z</dcterms:created>
  <dcterms:modified xsi:type="dcterms:W3CDTF">2023-11-02T08:55:15Z</dcterms:modified>
</cp:coreProperties>
</file>