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2" r:id="rId3"/>
    <p:sldId id="284" r:id="rId4"/>
    <p:sldId id="283" r:id="rId5"/>
    <p:sldId id="290" r:id="rId6"/>
    <p:sldId id="285" r:id="rId7"/>
    <p:sldId id="286" r:id="rId8"/>
    <p:sldId id="287" r:id="rId9"/>
    <p:sldId id="292" r:id="rId10"/>
    <p:sldId id="288" r:id="rId11"/>
    <p:sldId id="289" r:id="rId12"/>
    <p:sldId id="291" r:id="rId13"/>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3" d="100"/>
          <a:sy n="83" d="100"/>
        </p:scale>
        <p:origin x="68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D1499F9A-8764-4630-99C9-6E53D99E3CD9}"/>
    <pc:docChg chg="custSel addSld delSld modSld">
      <pc:chgData name="Nico van der Voet" userId="9e6fc3e6dead0faa" providerId="LiveId" clId="{D1499F9A-8764-4630-99C9-6E53D99E3CD9}" dt="2023-07-31T13:53:23.707" v="5106" actId="20577"/>
      <pc:docMkLst>
        <pc:docMk/>
      </pc:docMkLst>
      <pc:sldChg chg="modSp mod">
        <pc:chgData name="Nico van der Voet" userId="9e6fc3e6dead0faa" providerId="LiveId" clId="{D1499F9A-8764-4630-99C9-6E53D99E3CD9}" dt="2023-07-31T13:52:58.883" v="5088" actId="20577"/>
        <pc:sldMkLst>
          <pc:docMk/>
          <pc:sldMk cId="424065128" sldId="256"/>
        </pc:sldMkLst>
        <pc:spChg chg="mod">
          <ac:chgData name="Nico van der Voet" userId="9e6fc3e6dead0faa" providerId="LiveId" clId="{D1499F9A-8764-4630-99C9-6E53D99E3CD9}" dt="2023-07-31T13:52:58.883" v="5088" actId="20577"/>
          <ac:spMkLst>
            <pc:docMk/>
            <pc:sldMk cId="424065128" sldId="256"/>
            <ac:spMk id="3" creationId="{79CCEF5A-1D5F-45F2-711D-DFD5686480E5}"/>
          </ac:spMkLst>
        </pc:spChg>
      </pc:sldChg>
      <pc:sldChg chg="modSp mod">
        <pc:chgData name="Nico van der Voet" userId="9e6fc3e6dead0faa" providerId="LiveId" clId="{D1499F9A-8764-4630-99C9-6E53D99E3CD9}" dt="2023-07-31T13:53:23.707" v="5106" actId="20577"/>
        <pc:sldMkLst>
          <pc:docMk/>
          <pc:sldMk cId="499237206" sldId="282"/>
        </pc:sldMkLst>
        <pc:spChg chg="mod">
          <ac:chgData name="Nico van der Voet" userId="9e6fc3e6dead0faa" providerId="LiveId" clId="{D1499F9A-8764-4630-99C9-6E53D99E3CD9}" dt="2023-07-31T13:53:23.707" v="5106" actId="20577"/>
          <ac:spMkLst>
            <pc:docMk/>
            <pc:sldMk cId="499237206" sldId="282"/>
            <ac:spMk id="3" creationId="{00000000-0000-0000-0000-000000000000}"/>
          </ac:spMkLst>
        </pc:spChg>
      </pc:sldChg>
      <pc:sldChg chg="modSp mod">
        <pc:chgData name="Nico van der Voet" userId="9e6fc3e6dead0faa" providerId="LiveId" clId="{D1499F9A-8764-4630-99C9-6E53D99E3CD9}" dt="2022-11-19T11:46:43.670" v="4255" actId="6549"/>
        <pc:sldMkLst>
          <pc:docMk/>
          <pc:sldMk cId="4086290298" sldId="283"/>
        </pc:sldMkLst>
        <pc:spChg chg="mod">
          <ac:chgData name="Nico van der Voet" userId="9e6fc3e6dead0faa" providerId="LiveId" clId="{D1499F9A-8764-4630-99C9-6E53D99E3CD9}" dt="2022-11-19T11:46:43.670" v="4255" actId="6549"/>
          <ac:spMkLst>
            <pc:docMk/>
            <pc:sldMk cId="4086290298" sldId="283"/>
            <ac:spMk id="3" creationId="{8858FF09-201E-0D19-36BC-D63FB800416D}"/>
          </ac:spMkLst>
        </pc:spChg>
      </pc:sldChg>
      <pc:sldChg chg="modSp mod">
        <pc:chgData name="Nico van der Voet" userId="9e6fc3e6dead0faa" providerId="LiveId" clId="{D1499F9A-8764-4630-99C9-6E53D99E3CD9}" dt="2022-11-19T11:45:55.564" v="4200" actId="20577"/>
        <pc:sldMkLst>
          <pc:docMk/>
          <pc:sldMk cId="1261492916" sldId="284"/>
        </pc:sldMkLst>
        <pc:spChg chg="mod">
          <ac:chgData name="Nico van der Voet" userId="9e6fc3e6dead0faa" providerId="LiveId" clId="{D1499F9A-8764-4630-99C9-6E53D99E3CD9}" dt="2022-11-19T11:45:55.564" v="4200" actId="20577"/>
          <ac:spMkLst>
            <pc:docMk/>
            <pc:sldMk cId="1261492916" sldId="284"/>
            <ac:spMk id="3" creationId="{20C1638B-72DC-CE74-4DD9-7E92C57DD57C}"/>
          </ac:spMkLst>
        </pc:spChg>
      </pc:sldChg>
      <pc:sldChg chg="modSp new mod">
        <pc:chgData name="Nico van der Voet" userId="9e6fc3e6dead0faa" providerId="LiveId" clId="{D1499F9A-8764-4630-99C9-6E53D99E3CD9}" dt="2022-11-19T12:32:22.979" v="4470" actId="20577"/>
        <pc:sldMkLst>
          <pc:docMk/>
          <pc:sldMk cId="2538829569" sldId="285"/>
        </pc:sldMkLst>
        <pc:spChg chg="mod">
          <ac:chgData name="Nico van der Voet" userId="9e6fc3e6dead0faa" providerId="LiveId" clId="{D1499F9A-8764-4630-99C9-6E53D99E3CD9}" dt="2022-11-18T20:39:49.790" v="22" actId="20577"/>
          <ac:spMkLst>
            <pc:docMk/>
            <pc:sldMk cId="2538829569" sldId="285"/>
            <ac:spMk id="2" creationId="{A9E25FFE-E489-7B0A-A01D-BA71C2480CF9}"/>
          </ac:spMkLst>
        </pc:spChg>
        <pc:spChg chg="mod">
          <ac:chgData name="Nico van der Voet" userId="9e6fc3e6dead0faa" providerId="LiveId" clId="{D1499F9A-8764-4630-99C9-6E53D99E3CD9}" dt="2022-11-19T12:32:22.979" v="4470" actId="20577"/>
          <ac:spMkLst>
            <pc:docMk/>
            <pc:sldMk cId="2538829569" sldId="285"/>
            <ac:spMk id="3" creationId="{B8DB4158-F6F6-58B2-6DC2-C3AEFC3B85B8}"/>
          </ac:spMkLst>
        </pc:spChg>
      </pc:sldChg>
      <pc:sldChg chg="modSp new mod">
        <pc:chgData name="Nico van der Voet" userId="9e6fc3e6dead0faa" providerId="LiveId" clId="{D1499F9A-8764-4630-99C9-6E53D99E3CD9}" dt="2022-11-19T12:40:54.576" v="5053" actId="20577"/>
        <pc:sldMkLst>
          <pc:docMk/>
          <pc:sldMk cId="52284671" sldId="286"/>
        </pc:sldMkLst>
        <pc:spChg chg="mod">
          <ac:chgData name="Nico van der Voet" userId="9e6fc3e6dead0faa" providerId="LiveId" clId="{D1499F9A-8764-4630-99C9-6E53D99E3CD9}" dt="2022-11-18T20:51:32.857" v="930" actId="20577"/>
          <ac:spMkLst>
            <pc:docMk/>
            <pc:sldMk cId="52284671" sldId="286"/>
            <ac:spMk id="2" creationId="{768464A1-6801-874D-7376-7B6F12DDEB44}"/>
          </ac:spMkLst>
        </pc:spChg>
        <pc:spChg chg="mod">
          <ac:chgData name="Nico van der Voet" userId="9e6fc3e6dead0faa" providerId="LiveId" clId="{D1499F9A-8764-4630-99C9-6E53D99E3CD9}" dt="2022-11-19T12:40:54.576" v="5053" actId="20577"/>
          <ac:spMkLst>
            <pc:docMk/>
            <pc:sldMk cId="52284671" sldId="286"/>
            <ac:spMk id="3" creationId="{1E84A67B-55E5-4FF4-6191-F7BC17864B03}"/>
          </ac:spMkLst>
        </pc:spChg>
      </pc:sldChg>
      <pc:sldChg chg="modSp new mod">
        <pc:chgData name="Nico van der Voet" userId="9e6fc3e6dead0faa" providerId="LiveId" clId="{D1499F9A-8764-4630-99C9-6E53D99E3CD9}" dt="2022-11-19T12:38:03.693" v="4963" actId="20577"/>
        <pc:sldMkLst>
          <pc:docMk/>
          <pc:sldMk cId="1567697866" sldId="287"/>
        </pc:sldMkLst>
        <pc:spChg chg="mod">
          <ac:chgData name="Nico van der Voet" userId="9e6fc3e6dead0faa" providerId="LiveId" clId="{D1499F9A-8764-4630-99C9-6E53D99E3CD9}" dt="2022-11-18T21:00:38.721" v="1514" actId="20577"/>
          <ac:spMkLst>
            <pc:docMk/>
            <pc:sldMk cId="1567697866" sldId="287"/>
            <ac:spMk id="2" creationId="{8D3B795E-63A9-254D-D7E5-4235762B1EA1}"/>
          </ac:spMkLst>
        </pc:spChg>
        <pc:spChg chg="mod">
          <ac:chgData name="Nico van der Voet" userId="9e6fc3e6dead0faa" providerId="LiveId" clId="{D1499F9A-8764-4630-99C9-6E53D99E3CD9}" dt="2022-11-19T12:38:03.693" v="4963" actId="20577"/>
          <ac:spMkLst>
            <pc:docMk/>
            <pc:sldMk cId="1567697866" sldId="287"/>
            <ac:spMk id="3" creationId="{3E907871-8EEA-6B09-CEBC-044B3B1072A7}"/>
          </ac:spMkLst>
        </pc:spChg>
      </pc:sldChg>
      <pc:sldChg chg="modSp new mod">
        <pc:chgData name="Nico van der Voet" userId="9e6fc3e6dead0faa" providerId="LiveId" clId="{D1499F9A-8764-4630-99C9-6E53D99E3CD9}" dt="2022-11-18T21:15:41.687" v="2585" actId="20577"/>
        <pc:sldMkLst>
          <pc:docMk/>
          <pc:sldMk cId="2466940232" sldId="288"/>
        </pc:sldMkLst>
        <pc:spChg chg="mod">
          <ac:chgData name="Nico van der Voet" userId="9e6fc3e6dead0faa" providerId="LiveId" clId="{D1499F9A-8764-4630-99C9-6E53D99E3CD9}" dt="2022-11-18T21:14:11.581" v="2369" actId="20577"/>
          <ac:spMkLst>
            <pc:docMk/>
            <pc:sldMk cId="2466940232" sldId="288"/>
            <ac:spMk id="2" creationId="{F7318565-3D37-5E1D-9E53-9F82F33A37F7}"/>
          </ac:spMkLst>
        </pc:spChg>
        <pc:spChg chg="mod">
          <ac:chgData name="Nico van der Voet" userId="9e6fc3e6dead0faa" providerId="LiveId" clId="{D1499F9A-8764-4630-99C9-6E53D99E3CD9}" dt="2022-11-18T21:15:41.687" v="2585" actId="20577"/>
          <ac:spMkLst>
            <pc:docMk/>
            <pc:sldMk cId="2466940232" sldId="288"/>
            <ac:spMk id="3" creationId="{EB2F1EEA-8E07-0F0C-FD03-22B68BBED1C8}"/>
          </ac:spMkLst>
        </pc:spChg>
      </pc:sldChg>
      <pc:sldChg chg="modSp new mod">
        <pc:chgData name="Nico van der Voet" userId="9e6fc3e6dead0faa" providerId="LiveId" clId="{D1499F9A-8764-4630-99C9-6E53D99E3CD9}" dt="2022-11-23T16:02:30.191" v="5070" actId="20577"/>
        <pc:sldMkLst>
          <pc:docMk/>
          <pc:sldMk cId="2316780651" sldId="289"/>
        </pc:sldMkLst>
        <pc:spChg chg="mod">
          <ac:chgData name="Nico van der Voet" userId="9e6fc3e6dead0faa" providerId="LiveId" clId="{D1499F9A-8764-4630-99C9-6E53D99E3CD9}" dt="2022-11-18T21:19:05.159" v="2842" actId="20577"/>
          <ac:spMkLst>
            <pc:docMk/>
            <pc:sldMk cId="2316780651" sldId="289"/>
            <ac:spMk id="2" creationId="{0BE07C68-B9C7-DBA4-2498-28790D14865D}"/>
          </ac:spMkLst>
        </pc:spChg>
        <pc:spChg chg="mod">
          <ac:chgData name="Nico van der Voet" userId="9e6fc3e6dead0faa" providerId="LiveId" clId="{D1499F9A-8764-4630-99C9-6E53D99E3CD9}" dt="2022-11-23T16:02:30.191" v="5070" actId="20577"/>
          <ac:spMkLst>
            <pc:docMk/>
            <pc:sldMk cId="2316780651" sldId="289"/>
            <ac:spMk id="3" creationId="{4FAD9F92-789D-A81A-BCD1-47B21150D4A1}"/>
          </ac:spMkLst>
        </pc:spChg>
      </pc:sldChg>
      <pc:sldChg chg="modSp new mod">
        <pc:chgData name="Nico van der Voet" userId="9e6fc3e6dead0faa" providerId="LiveId" clId="{D1499F9A-8764-4630-99C9-6E53D99E3CD9}" dt="2022-11-18T21:30:12.889" v="3797" actId="20577"/>
        <pc:sldMkLst>
          <pc:docMk/>
          <pc:sldMk cId="1761046119" sldId="290"/>
        </pc:sldMkLst>
        <pc:spChg chg="mod">
          <ac:chgData name="Nico van der Voet" userId="9e6fc3e6dead0faa" providerId="LiveId" clId="{D1499F9A-8764-4630-99C9-6E53D99E3CD9}" dt="2022-11-18T21:25:53.772" v="3320" actId="20577"/>
          <ac:spMkLst>
            <pc:docMk/>
            <pc:sldMk cId="1761046119" sldId="290"/>
            <ac:spMk id="2" creationId="{EA406259-853E-1CBE-C037-BD005B55589B}"/>
          </ac:spMkLst>
        </pc:spChg>
        <pc:spChg chg="mod">
          <ac:chgData name="Nico van der Voet" userId="9e6fc3e6dead0faa" providerId="LiveId" clId="{D1499F9A-8764-4630-99C9-6E53D99E3CD9}" dt="2022-11-18T21:30:12.889" v="3797" actId="20577"/>
          <ac:spMkLst>
            <pc:docMk/>
            <pc:sldMk cId="1761046119" sldId="290"/>
            <ac:spMk id="3" creationId="{B4E1E3D6-924F-EEF6-9144-B20422FA0985}"/>
          </ac:spMkLst>
        </pc:spChg>
      </pc:sldChg>
      <pc:sldChg chg="modSp new mod">
        <pc:chgData name="Nico van der Voet" userId="9e6fc3e6dead0faa" providerId="LiveId" clId="{D1499F9A-8764-4630-99C9-6E53D99E3CD9}" dt="2022-11-19T12:39:48.874" v="4988" actId="114"/>
        <pc:sldMkLst>
          <pc:docMk/>
          <pc:sldMk cId="1997763548" sldId="291"/>
        </pc:sldMkLst>
        <pc:spChg chg="mod">
          <ac:chgData name="Nico van der Voet" userId="9e6fc3e6dead0faa" providerId="LiveId" clId="{D1499F9A-8764-4630-99C9-6E53D99E3CD9}" dt="2022-11-18T21:33:55.154" v="3903" actId="20577"/>
          <ac:spMkLst>
            <pc:docMk/>
            <pc:sldMk cId="1997763548" sldId="291"/>
            <ac:spMk id="2" creationId="{97E80043-ABD9-6C0B-67B2-C67E6E9D59C2}"/>
          </ac:spMkLst>
        </pc:spChg>
        <pc:spChg chg="mod">
          <ac:chgData name="Nico van der Voet" userId="9e6fc3e6dead0faa" providerId="LiveId" clId="{D1499F9A-8764-4630-99C9-6E53D99E3CD9}" dt="2022-11-19T12:39:48.874" v="4988" actId="114"/>
          <ac:spMkLst>
            <pc:docMk/>
            <pc:sldMk cId="1997763548" sldId="291"/>
            <ac:spMk id="3" creationId="{A0327367-5CB7-8769-EFAE-BD37FA876391}"/>
          </ac:spMkLst>
        </pc:spChg>
      </pc:sldChg>
      <pc:sldChg chg="modSp new del mod">
        <pc:chgData name="Nico van der Voet" userId="9e6fc3e6dead0faa" providerId="LiveId" clId="{D1499F9A-8764-4630-99C9-6E53D99E3CD9}" dt="2022-11-19T12:29:28.232" v="4312" actId="2696"/>
        <pc:sldMkLst>
          <pc:docMk/>
          <pc:sldMk cId="1039127338" sldId="292"/>
        </pc:sldMkLst>
        <pc:spChg chg="mod">
          <ac:chgData name="Nico van der Voet" userId="9e6fc3e6dead0faa" providerId="LiveId" clId="{D1499F9A-8764-4630-99C9-6E53D99E3CD9}" dt="2022-11-19T12:28:45.473" v="4264" actId="20577"/>
          <ac:spMkLst>
            <pc:docMk/>
            <pc:sldMk cId="1039127338" sldId="292"/>
            <ac:spMk id="2" creationId="{217DFC82-5C93-2DC3-602C-5F26B2A3CE81}"/>
          </ac:spMkLst>
        </pc:spChg>
        <pc:spChg chg="mod">
          <ac:chgData name="Nico van der Voet" userId="9e6fc3e6dead0faa" providerId="LiveId" clId="{D1499F9A-8764-4630-99C9-6E53D99E3CD9}" dt="2022-11-19T12:28:59.362" v="4311" actId="20577"/>
          <ac:spMkLst>
            <pc:docMk/>
            <pc:sldMk cId="1039127338" sldId="292"/>
            <ac:spMk id="3" creationId="{E0C6CFE6-947C-D9E7-5194-0BC8C40AC084}"/>
          </ac:spMkLst>
        </pc:spChg>
      </pc:sldChg>
      <pc:sldChg chg="modSp new mod">
        <pc:chgData name="Nico van der Voet" userId="9e6fc3e6dead0faa" providerId="LiveId" clId="{D1499F9A-8764-4630-99C9-6E53D99E3CD9}" dt="2022-11-19T12:46:15.409" v="5069" actId="20577"/>
        <pc:sldMkLst>
          <pc:docMk/>
          <pc:sldMk cId="1487540607" sldId="292"/>
        </pc:sldMkLst>
        <pc:spChg chg="mod">
          <ac:chgData name="Nico van der Voet" userId="9e6fc3e6dead0faa" providerId="LiveId" clId="{D1499F9A-8764-4630-99C9-6E53D99E3CD9}" dt="2022-11-19T12:33:16.094" v="4492" actId="20577"/>
          <ac:spMkLst>
            <pc:docMk/>
            <pc:sldMk cId="1487540607" sldId="292"/>
            <ac:spMk id="2" creationId="{158FC079-A867-1868-414D-A3D6D0BD723C}"/>
          </ac:spMkLst>
        </pc:spChg>
        <pc:spChg chg="mod">
          <ac:chgData name="Nico van der Voet" userId="9e6fc3e6dead0faa" providerId="LiveId" clId="{D1499F9A-8764-4630-99C9-6E53D99E3CD9}" dt="2022-11-19T12:46:15.409" v="5069" actId="20577"/>
          <ac:spMkLst>
            <pc:docMk/>
            <pc:sldMk cId="1487540607" sldId="292"/>
            <ac:spMk id="3" creationId="{A4F8D0CD-EE55-70D8-DA7D-4FDFFDD807E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6179269-5E8F-2BB0-CE94-8AF8D053D6C4}"/>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02277C9D-9E94-2678-5633-3FEDDAD1A80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29E904FD-F512-9B21-4777-7A682076A776}"/>
              </a:ext>
            </a:extLst>
          </p:cNvPr>
          <p:cNvSpPr>
            <a:spLocks noGrp="1"/>
          </p:cNvSpPr>
          <p:nvPr>
            <p:ph type="dt" sz="half" idx="10"/>
          </p:nvPr>
        </p:nvSpPr>
        <p:spPr/>
        <p:txBody>
          <a:bodyPr/>
          <a:lstStyle/>
          <a:p>
            <a:fld id="{4478A74E-17EC-4201-8392-1F9F685D261C}" type="datetimeFigureOut">
              <a:rPr lang="nl-NL" smtClean="0"/>
              <a:t>31-7-2023</a:t>
            </a:fld>
            <a:endParaRPr lang="nl-NL"/>
          </a:p>
        </p:txBody>
      </p:sp>
      <p:sp>
        <p:nvSpPr>
          <p:cNvPr id="5" name="Tijdelijke aanduiding voor voettekst 4">
            <a:extLst>
              <a:ext uri="{FF2B5EF4-FFF2-40B4-BE49-F238E27FC236}">
                <a16:creationId xmlns:a16="http://schemas.microsoft.com/office/drawing/2014/main" id="{D9DB0D05-4D74-A14F-F5D2-B86EBEB672A5}"/>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E01E2327-D5FA-E713-49A6-FD496B6480B7}"/>
              </a:ext>
            </a:extLst>
          </p:cNvPr>
          <p:cNvSpPr>
            <a:spLocks noGrp="1"/>
          </p:cNvSpPr>
          <p:nvPr>
            <p:ph type="sldNum" sz="quarter" idx="12"/>
          </p:nvPr>
        </p:nvSpPr>
        <p:spPr/>
        <p:txBody>
          <a:bodyPr/>
          <a:lstStyle/>
          <a:p>
            <a:fld id="{6D7D01BB-223B-4658-9EF1-D573EA565FDE}" type="slidenum">
              <a:rPr lang="nl-NL" smtClean="0"/>
              <a:t>‹nr.›</a:t>
            </a:fld>
            <a:endParaRPr lang="nl-NL"/>
          </a:p>
        </p:txBody>
      </p:sp>
    </p:spTree>
    <p:extLst>
      <p:ext uri="{BB962C8B-B14F-4D97-AF65-F5344CB8AC3E}">
        <p14:creationId xmlns:p14="http://schemas.microsoft.com/office/powerpoint/2010/main" val="4098483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0117792-7AA0-C1B9-A501-6D2287E757B3}"/>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34565F9C-12D0-5976-98A6-6C51272E603B}"/>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C6FDDD64-5A28-F9A4-43FA-25C243EEE1E4}"/>
              </a:ext>
            </a:extLst>
          </p:cNvPr>
          <p:cNvSpPr>
            <a:spLocks noGrp="1"/>
          </p:cNvSpPr>
          <p:nvPr>
            <p:ph type="dt" sz="half" idx="10"/>
          </p:nvPr>
        </p:nvSpPr>
        <p:spPr/>
        <p:txBody>
          <a:bodyPr/>
          <a:lstStyle/>
          <a:p>
            <a:fld id="{4478A74E-17EC-4201-8392-1F9F685D261C}" type="datetimeFigureOut">
              <a:rPr lang="nl-NL" smtClean="0"/>
              <a:t>31-7-2023</a:t>
            </a:fld>
            <a:endParaRPr lang="nl-NL"/>
          </a:p>
        </p:txBody>
      </p:sp>
      <p:sp>
        <p:nvSpPr>
          <p:cNvPr id="5" name="Tijdelijke aanduiding voor voettekst 4">
            <a:extLst>
              <a:ext uri="{FF2B5EF4-FFF2-40B4-BE49-F238E27FC236}">
                <a16:creationId xmlns:a16="http://schemas.microsoft.com/office/drawing/2014/main" id="{C510DD38-6C6E-8F97-00D6-813FB99BB010}"/>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F7A087E4-53F7-DF5D-AFBB-DA39B7848079}"/>
              </a:ext>
            </a:extLst>
          </p:cNvPr>
          <p:cNvSpPr>
            <a:spLocks noGrp="1"/>
          </p:cNvSpPr>
          <p:nvPr>
            <p:ph type="sldNum" sz="quarter" idx="12"/>
          </p:nvPr>
        </p:nvSpPr>
        <p:spPr/>
        <p:txBody>
          <a:bodyPr/>
          <a:lstStyle/>
          <a:p>
            <a:fld id="{6D7D01BB-223B-4658-9EF1-D573EA565FDE}" type="slidenum">
              <a:rPr lang="nl-NL" smtClean="0"/>
              <a:t>‹nr.›</a:t>
            </a:fld>
            <a:endParaRPr lang="nl-NL"/>
          </a:p>
        </p:txBody>
      </p:sp>
    </p:spTree>
    <p:extLst>
      <p:ext uri="{BB962C8B-B14F-4D97-AF65-F5344CB8AC3E}">
        <p14:creationId xmlns:p14="http://schemas.microsoft.com/office/powerpoint/2010/main" val="4293457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10C987D-B252-F53C-642E-29C4B3C0F529}"/>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C59A8EA9-5E75-B3DC-3621-0B950A6670D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4D76E526-2ECD-F0E6-EDF5-36D2B4A47E08}"/>
              </a:ext>
            </a:extLst>
          </p:cNvPr>
          <p:cNvSpPr>
            <a:spLocks noGrp="1"/>
          </p:cNvSpPr>
          <p:nvPr>
            <p:ph type="dt" sz="half" idx="10"/>
          </p:nvPr>
        </p:nvSpPr>
        <p:spPr/>
        <p:txBody>
          <a:bodyPr/>
          <a:lstStyle/>
          <a:p>
            <a:fld id="{4478A74E-17EC-4201-8392-1F9F685D261C}" type="datetimeFigureOut">
              <a:rPr lang="nl-NL" smtClean="0"/>
              <a:t>31-7-2023</a:t>
            </a:fld>
            <a:endParaRPr lang="nl-NL"/>
          </a:p>
        </p:txBody>
      </p:sp>
      <p:sp>
        <p:nvSpPr>
          <p:cNvPr id="5" name="Tijdelijke aanduiding voor voettekst 4">
            <a:extLst>
              <a:ext uri="{FF2B5EF4-FFF2-40B4-BE49-F238E27FC236}">
                <a16:creationId xmlns:a16="http://schemas.microsoft.com/office/drawing/2014/main" id="{5528FDF5-255D-FB64-5712-D7A860D92082}"/>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B5E1FB9B-9FD9-346C-5050-7F6E2005293E}"/>
              </a:ext>
            </a:extLst>
          </p:cNvPr>
          <p:cNvSpPr>
            <a:spLocks noGrp="1"/>
          </p:cNvSpPr>
          <p:nvPr>
            <p:ph type="sldNum" sz="quarter" idx="12"/>
          </p:nvPr>
        </p:nvSpPr>
        <p:spPr/>
        <p:txBody>
          <a:bodyPr/>
          <a:lstStyle/>
          <a:p>
            <a:fld id="{6D7D01BB-223B-4658-9EF1-D573EA565FDE}" type="slidenum">
              <a:rPr lang="nl-NL" smtClean="0"/>
              <a:t>‹nr.›</a:t>
            </a:fld>
            <a:endParaRPr lang="nl-NL"/>
          </a:p>
        </p:txBody>
      </p:sp>
    </p:spTree>
    <p:extLst>
      <p:ext uri="{BB962C8B-B14F-4D97-AF65-F5344CB8AC3E}">
        <p14:creationId xmlns:p14="http://schemas.microsoft.com/office/powerpoint/2010/main" val="1322648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0C8F4B1-9EB9-428A-4642-875B7A8DEC4C}"/>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E091772C-F528-2EBC-62AC-C04781D8278E}"/>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1C609031-90BD-CF8C-19F1-E0F024872CC2}"/>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818D02E1-6421-BD20-E830-F0A3968EFC17}"/>
              </a:ext>
            </a:extLst>
          </p:cNvPr>
          <p:cNvSpPr>
            <a:spLocks noGrp="1"/>
          </p:cNvSpPr>
          <p:nvPr>
            <p:ph type="dt" sz="half" idx="10"/>
          </p:nvPr>
        </p:nvSpPr>
        <p:spPr/>
        <p:txBody>
          <a:bodyPr/>
          <a:lstStyle/>
          <a:p>
            <a:fld id="{4478A74E-17EC-4201-8392-1F9F685D261C}" type="datetimeFigureOut">
              <a:rPr lang="nl-NL" smtClean="0"/>
              <a:t>31-7-2023</a:t>
            </a:fld>
            <a:endParaRPr lang="nl-NL"/>
          </a:p>
        </p:txBody>
      </p:sp>
      <p:sp>
        <p:nvSpPr>
          <p:cNvPr id="6" name="Tijdelijke aanduiding voor voettekst 5">
            <a:extLst>
              <a:ext uri="{FF2B5EF4-FFF2-40B4-BE49-F238E27FC236}">
                <a16:creationId xmlns:a16="http://schemas.microsoft.com/office/drawing/2014/main" id="{5805EFBC-49F2-6B4B-066D-0F8E3C021CB6}"/>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39113B09-4847-05E9-54D4-B78753B5A65E}"/>
              </a:ext>
            </a:extLst>
          </p:cNvPr>
          <p:cNvSpPr>
            <a:spLocks noGrp="1"/>
          </p:cNvSpPr>
          <p:nvPr>
            <p:ph type="sldNum" sz="quarter" idx="12"/>
          </p:nvPr>
        </p:nvSpPr>
        <p:spPr/>
        <p:txBody>
          <a:bodyPr/>
          <a:lstStyle/>
          <a:p>
            <a:fld id="{6D7D01BB-223B-4658-9EF1-D573EA565FDE}" type="slidenum">
              <a:rPr lang="nl-NL" smtClean="0"/>
              <a:t>‹nr.›</a:t>
            </a:fld>
            <a:endParaRPr lang="nl-NL"/>
          </a:p>
        </p:txBody>
      </p:sp>
    </p:spTree>
    <p:extLst>
      <p:ext uri="{BB962C8B-B14F-4D97-AF65-F5344CB8AC3E}">
        <p14:creationId xmlns:p14="http://schemas.microsoft.com/office/powerpoint/2010/main" val="5547256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2692B72-A496-FE97-2A62-45638237F0FE}"/>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058DE0EE-9D6D-0446-AD29-66E2CE46448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FF46BDCF-6D75-5636-9841-18A0A5BCD60E}"/>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D1295482-1C82-4757-5751-8FC1E05570E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5D90B921-0A1F-7368-86A0-86F6B4640ACB}"/>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D001A0F9-E481-9030-BA21-49216EDF6875}"/>
              </a:ext>
            </a:extLst>
          </p:cNvPr>
          <p:cNvSpPr>
            <a:spLocks noGrp="1"/>
          </p:cNvSpPr>
          <p:nvPr>
            <p:ph type="dt" sz="half" idx="10"/>
          </p:nvPr>
        </p:nvSpPr>
        <p:spPr/>
        <p:txBody>
          <a:bodyPr/>
          <a:lstStyle/>
          <a:p>
            <a:fld id="{4478A74E-17EC-4201-8392-1F9F685D261C}" type="datetimeFigureOut">
              <a:rPr lang="nl-NL" smtClean="0"/>
              <a:t>31-7-2023</a:t>
            </a:fld>
            <a:endParaRPr lang="nl-NL"/>
          </a:p>
        </p:txBody>
      </p:sp>
      <p:sp>
        <p:nvSpPr>
          <p:cNvPr id="8" name="Tijdelijke aanduiding voor voettekst 7">
            <a:extLst>
              <a:ext uri="{FF2B5EF4-FFF2-40B4-BE49-F238E27FC236}">
                <a16:creationId xmlns:a16="http://schemas.microsoft.com/office/drawing/2014/main" id="{9EFECBF0-7C8D-7785-3657-9667B1C68DF8}"/>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3862D6A0-712C-4141-7725-00A95C1A22F4}"/>
              </a:ext>
            </a:extLst>
          </p:cNvPr>
          <p:cNvSpPr>
            <a:spLocks noGrp="1"/>
          </p:cNvSpPr>
          <p:nvPr>
            <p:ph type="sldNum" sz="quarter" idx="12"/>
          </p:nvPr>
        </p:nvSpPr>
        <p:spPr/>
        <p:txBody>
          <a:bodyPr/>
          <a:lstStyle/>
          <a:p>
            <a:fld id="{6D7D01BB-223B-4658-9EF1-D573EA565FDE}" type="slidenum">
              <a:rPr lang="nl-NL" smtClean="0"/>
              <a:t>‹nr.›</a:t>
            </a:fld>
            <a:endParaRPr lang="nl-NL"/>
          </a:p>
        </p:txBody>
      </p:sp>
    </p:spTree>
    <p:extLst>
      <p:ext uri="{BB962C8B-B14F-4D97-AF65-F5344CB8AC3E}">
        <p14:creationId xmlns:p14="http://schemas.microsoft.com/office/powerpoint/2010/main" val="32193433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E063BBB-FFA6-4579-7078-E0D05281BB70}"/>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7C100729-D447-4A8D-1C4C-17137F2CEC15}"/>
              </a:ext>
            </a:extLst>
          </p:cNvPr>
          <p:cNvSpPr>
            <a:spLocks noGrp="1"/>
          </p:cNvSpPr>
          <p:nvPr>
            <p:ph type="dt" sz="half" idx="10"/>
          </p:nvPr>
        </p:nvSpPr>
        <p:spPr/>
        <p:txBody>
          <a:bodyPr/>
          <a:lstStyle/>
          <a:p>
            <a:fld id="{4478A74E-17EC-4201-8392-1F9F685D261C}" type="datetimeFigureOut">
              <a:rPr lang="nl-NL" smtClean="0"/>
              <a:t>31-7-2023</a:t>
            </a:fld>
            <a:endParaRPr lang="nl-NL"/>
          </a:p>
        </p:txBody>
      </p:sp>
      <p:sp>
        <p:nvSpPr>
          <p:cNvPr id="4" name="Tijdelijke aanduiding voor voettekst 3">
            <a:extLst>
              <a:ext uri="{FF2B5EF4-FFF2-40B4-BE49-F238E27FC236}">
                <a16:creationId xmlns:a16="http://schemas.microsoft.com/office/drawing/2014/main" id="{56179EE7-B919-6B1B-E811-857C895586D7}"/>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3EDF4A54-67D3-065B-7027-715B22BBCF68}"/>
              </a:ext>
            </a:extLst>
          </p:cNvPr>
          <p:cNvSpPr>
            <a:spLocks noGrp="1"/>
          </p:cNvSpPr>
          <p:nvPr>
            <p:ph type="sldNum" sz="quarter" idx="12"/>
          </p:nvPr>
        </p:nvSpPr>
        <p:spPr/>
        <p:txBody>
          <a:bodyPr/>
          <a:lstStyle/>
          <a:p>
            <a:fld id="{6D7D01BB-223B-4658-9EF1-D573EA565FDE}" type="slidenum">
              <a:rPr lang="nl-NL" smtClean="0"/>
              <a:t>‹nr.›</a:t>
            </a:fld>
            <a:endParaRPr lang="nl-NL"/>
          </a:p>
        </p:txBody>
      </p:sp>
    </p:spTree>
    <p:extLst>
      <p:ext uri="{BB962C8B-B14F-4D97-AF65-F5344CB8AC3E}">
        <p14:creationId xmlns:p14="http://schemas.microsoft.com/office/powerpoint/2010/main" val="40674763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8B6E90A0-DF3F-3033-5FC6-C2B63ED5A2D9}"/>
              </a:ext>
            </a:extLst>
          </p:cNvPr>
          <p:cNvSpPr>
            <a:spLocks noGrp="1"/>
          </p:cNvSpPr>
          <p:nvPr>
            <p:ph type="dt" sz="half" idx="10"/>
          </p:nvPr>
        </p:nvSpPr>
        <p:spPr/>
        <p:txBody>
          <a:bodyPr/>
          <a:lstStyle/>
          <a:p>
            <a:fld id="{4478A74E-17EC-4201-8392-1F9F685D261C}" type="datetimeFigureOut">
              <a:rPr lang="nl-NL" smtClean="0"/>
              <a:t>31-7-2023</a:t>
            </a:fld>
            <a:endParaRPr lang="nl-NL"/>
          </a:p>
        </p:txBody>
      </p:sp>
      <p:sp>
        <p:nvSpPr>
          <p:cNvPr id="3" name="Tijdelijke aanduiding voor voettekst 2">
            <a:extLst>
              <a:ext uri="{FF2B5EF4-FFF2-40B4-BE49-F238E27FC236}">
                <a16:creationId xmlns:a16="http://schemas.microsoft.com/office/drawing/2014/main" id="{B1A80A74-FF6F-5BC9-49A4-CCB51BF0DE9D}"/>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ABD9AA0D-19A4-0224-7037-36607238ED41}"/>
              </a:ext>
            </a:extLst>
          </p:cNvPr>
          <p:cNvSpPr>
            <a:spLocks noGrp="1"/>
          </p:cNvSpPr>
          <p:nvPr>
            <p:ph type="sldNum" sz="quarter" idx="12"/>
          </p:nvPr>
        </p:nvSpPr>
        <p:spPr/>
        <p:txBody>
          <a:bodyPr/>
          <a:lstStyle/>
          <a:p>
            <a:fld id="{6D7D01BB-223B-4658-9EF1-D573EA565FDE}" type="slidenum">
              <a:rPr lang="nl-NL" smtClean="0"/>
              <a:t>‹nr.›</a:t>
            </a:fld>
            <a:endParaRPr lang="nl-NL"/>
          </a:p>
        </p:txBody>
      </p:sp>
    </p:spTree>
    <p:extLst>
      <p:ext uri="{BB962C8B-B14F-4D97-AF65-F5344CB8AC3E}">
        <p14:creationId xmlns:p14="http://schemas.microsoft.com/office/powerpoint/2010/main" val="70159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4B2419-58A7-117D-78FC-9586C87C14E6}"/>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5863F799-AEAF-DD3F-21BB-C22BDB66C3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AEDEB1B0-D3E0-0241-A002-93C2F75BC6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1B2ADC8C-AED9-0A1A-D336-499A7CC60C8B}"/>
              </a:ext>
            </a:extLst>
          </p:cNvPr>
          <p:cNvSpPr>
            <a:spLocks noGrp="1"/>
          </p:cNvSpPr>
          <p:nvPr>
            <p:ph type="dt" sz="half" idx="10"/>
          </p:nvPr>
        </p:nvSpPr>
        <p:spPr/>
        <p:txBody>
          <a:bodyPr/>
          <a:lstStyle/>
          <a:p>
            <a:fld id="{4478A74E-17EC-4201-8392-1F9F685D261C}" type="datetimeFigureOut">
              <a:rPr lang="nl-NL" smtClean="0"/>
              <a:t>31-7-2023</a:t>
            </a:fld>
            <a:endParaRPr lang="nl-NL"/>
          </a:p>
        </p:txBody>
      </p:sp>
      <p:sp>
        <p:nvSpPr>
          <p:cNvPr id="6" name="Tijdelijke aanduiding voor voettekst 5">
            <a:extLst>
              <a:ext uri="{FF2B5EF4-FFF2-40B4-BE49-F238E27FC236}">
                <a16:creationId xmlns:a16="http://schemas.microsoft.com/office/drawing/2014/main" id="{D218399D-2088-1F72-1FE5-4F95071CA822}"/>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5223C252-CAF8-43E9-EB48-538954F80D60}"/>
              </a:ext>
            </a:extLst>
          </p:cNvPr>
          <p:cNvSpPr>
            <a:spLocks noGrp="1"/>
          </p:cNvSpPr>
          <p:nvPr>
            <p:ph type="sldNum" sz="quarter" idx="12"/>
          </p:nvPr>
        </p:nvSpPr>
        <p:spPr/>
        <p:txBody>
          <a:bodyPr/>
          <a:lstStyle/>
          <a:p>
            <a:fld id="{6D7D01BB-223B-4658-9EF1-D573EA565FDE}" type="slidenum">
              <a:rPr lang="nl-NL" smtClean="0"/>
              <a:t>‹nr.›</a:t>
            </a:fld>
            <a:endParaRPr lang="nl-NL"/>
          </a:p>
        </p:txBody>
      </p:sp>
    </p:spTree>
    <p:extLst>
      <p:ext uri="{BB962C8B-B14F-4D97-AF65-F5344CB8AC3E}">
        <p14:creationId xmlns:p14="http://schemas.microsoft.com/office/powerpoint/2010/main" val="1981537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0711F1F-1D8D-55D9-3A44-402C32CA5779}"/>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5C810A1A-7D67-C4A6-CCED-2D47AABEC4A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29825DB7-C3EC-B789-43F3-5E979A7E32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49C6285A-8778-CF85-B063-84E310B430CB}"/>
              </a:ext>
            </a:extLst>
          </p:cNvPr>
          <p:cNvSpPr>
            <a:spLocks noGrp="1"/>
          </p:cNvSpPr>
          <p:nvPr>
            <p:ph type="dt" sz="half" idx="10"/>
          </p:nvPr>
        </p:nvSpPr>
        <p:spPr/>
        <p:txBody>
          <a:bodyPr/>
          <a:lstStyle/>
          <a:p>
            <a:fld id="{4478A74E-17EC-4201-8392-1F9F685D261C}" type="datetimeFigureOut">
              <a:rPr lang="nl-NL" smtClean="0"/>
              <a:t>31-7-2023</a:t>
            </a:fld>
            <a:endParaRPr lang="nl-NL"/>
          </a:p>
        </p:txBody>
      </p:sp>
      <p:sp>
        <p:nvSpPr>
          <p:cNvPr id="6" name="Tijdelijke aanduiding voor voettekst 5">
            <a:extLst>
              <a:ext uri="{FF2B5EF4-FFF2-40B4-BE49-F238E27FC236}">
                <a16:creationId xmlns:a16="http://schemas.microsoft.com/office/drawing/2014/main" id="{CEAAE735-65A0-3ED6-A95C-A5BC915D1413}"/>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5BA45260-D98C-836D-4047-C054F2015D67}"/>
              </a:ext>
            </a:extLst>
          </p:cNvPr>
          <p:cNvSpPr>
            <a:spLocks noGrp="1"/>
          </p:cNvSpPr>
          <p:nvPr>
            <p:ph type="sldNum" sz="quarter" idx="12"/>
          </p:nvPr>
        </p:nvSpPr>
        <p:spPr/>
        <p:txBody>
          <a:bodyPr/>
          <a:lstStyle/>
          <a:p>
            <a:fld id="{6D7D01BB-223B-4658-9EF1-D573EA565FDE}" type="slidenum">
              <a:rPr lang="nl-NL" smtClean="0"/>
              <a:t>‹nr.›</a:t>
            </a:fld>
            <a:endParaRPr lang="nl-NL"/>
          </a:p>
        </p:txBody>
      </p:sp>
    </p:spTree>
    <p:extLst>
      <p:ext uri="{BB962C8B-B14F-4D97-AF65-F5344CB8AC3E}">
        <p14:creationId xmlns:p14="http://schemas.microsoft.com/office/powerpoint/2010/main" val="3659009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3E50008-633A-12F4-31CF-91481A8CCC9C}"/>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D107DFA0-FA2F-FC83-A8E2-E276144CEAE6}"/>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A80E6A31-F4D8-8B36-2087-86D2DE304C86}"/>
              </a:ext>
            </a:extLst>
          </p:cNvPr>
          <p:cNvSpPr>
            <a:spLocks noGrp="1"/>
          </p:cNvSpPr>
          <p:nvPr>
            <p:ph type="dt" sz="half" idx="10"/>
          </p:nvPr>
        </p:nvSpPr>
        <p:spPr/>
        <p:txBody>
          <a:bodyPr/>
          <a:lstStyle/>
          <a:p>
            <a:fld id="{4478A74E-17EC-4201-8392-1F9F685D261C}" type="datetimeFigureOut">
              <a:rPr lang="nl-NL" smtClean="0"/>
              <a:t>31-7-2023</a:t>
            </a:fld>
            <a:endParaRPr lang="nl-NL"/>
          </a:p>
        </p:txBody>
      </p:sp>
      <p:sp>
        <p:nvSpPr>
          <p:cNvPr id="5" name="Tijdelijke aanduiding voor voettekst 4">
            <a:extLst>
              <a:ext uri="{FF2B5EF4-FFF2-40B4-BE49-F238E27FC236}">
                <a16:creationId xmlns:a16="http://schemas.microsoft.com/office/drawing/2014/main" id="{225F2483-C24E-EC6E-608F-23671A2D1F9F}"/>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02D5FD97-4067-537F-E709-9893C45E1274}"/>
              </a:ext>
            </a:extLst>
          </p:cNvPr>
          <p:cNvSpPr>
            <a:spLocks noGrp="1"/>
          </p:cNvSpPr>
          <p:nvPr>
            <p:ph type="sldNum" sz="quarter" idx="12"/>
          </p:nvPr>
        </p:nvSpPr>
        <p:spPr/>
        <p:txBody>
          <a:bodyPr/>
          <a:lstStyle/>
          <a:p>
            <a:fld id="{6D7D01BB-223B-4658-9EF1-D573EA565FDE}" type="slidenum">
              <a:rPr lang="nl-NL" smtClean="0"/>
              <a:t>‹nr.›</a:t>
            </a:fld>
            <a:endParaRPr lang="nl-NL"/>
          </a:p>
        </p:txBody>
      </p:sp>
    </p:spTree>
    <p:extLst>
      <p:ext uri="{BB962C8B-B14F-4D97-AF65-F5344CB8AC3E}">
        <p14:creationId xmlns:p14="http://schemas.microsoft.com/office/powerpoint/2010/main" val="38703184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ACE6AE97-28BC-4129-52A9-8383D8550D67}"/>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B5124EA8-1053-A5CD-AA55-2766F7E546D5}"/>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1E5164FF-96D2-362A-25F0-DC1F3223A261}"/>
              </a:ext>
            </a:extLst>
          </p:cNvPr>
          <p:cNvSpPr>
            <a:spLocks noGrp="1"/>
          </p:cNvSpPr>
          <p:nvPr>
            <p:ph type="dt" sz="half" idx="10"/>
          </p:nvPr>
        </p:nvSpPr>
        <p:spPr/>
        <p:txBody>
          <a:bodyPr/>
          <a:lstStyle/>
          <a:p>
            <a:fld id="{4478A74E-17EC-4201-8392-1F9F685D261C}" type="datetimeFigureOut">
              <a:rPr lang="nl-NL" smtClean="0"/>
              <a:t>31-7-2023</a:t>
            </a:fld>
            <a:endParaRPr lang="nl-NL"/>
          </a:p>
        </p:txBody>
      </p:sp>
      <p:sp>
        <p:nvSpPr>
          <p:cNvPr id="5" name="Tijdelijke aanduiding voor voettekst 4">
            <a:extLst>
              <a:ext uri="{FF2B5EF4-FFF2-40B4-BE49-F238E27FC236}">
                <a16:creationId xmlns:a16="http://schemas.microsoft.com/office/drawing/2014/main" id="{92C31EB2-F345-E2EF-73A8-D21C18D8D03A}"/>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1D34566D-3FF9-25CF-41D9-7A824617213A}"/>
              </a:ext>
            </a:extLst>
          </p:cNvPr>
          <p:cNvSpPr>
            <a:spLocks noGrp="1"/>
          </p:cNvSpPr>
          <p:nvPr>
            <p:ph type="sldNum" sz="quarter" idx="12"/>
          </p:nvPr>
        </p:nvSpPr>
        <p:spPr/>
        <p:txBody>
          <a:bodyPr/>
          <a:lstStyle/>
          <a:p>
            <a:fld id="{6D7D01BB-223B-4658-9EF1-D573EA565FDE}" type="slidenum">
              <a:rPr lang="nl-NL" smtClean="0"/>
              <a:t>‹nr.›</a:t>
            </a:fld>
            <a:endParaRPr lang="nl-NL"/>
          </a:p>
        </p:txBody>
      </p:sp>
    </p:spTree>
    <p:extLst>
      <p:ext uri="{BB962C8B-B14F-4D97-AF65-F5344CB8AC3E}">
        <p14:creationId xmlns:p14="http://schemas.microsoft.com/office/powerpoint/2010/main" val="825910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35A7C573-13A5-48AA-6845-AF3C35BC9DC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86DA671D-2E25-69A1-5024-43033566BB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256EE53A-E418-8E01-304F-354B9192DB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78A74E-17EC-4201-8392-1F9F685D261C}" type="datetimeFigureOut">
              <a:rPr lang="nl-NL" smtClean="0"/>
              <a:t>31-7-2023</a:t>
            </a:fld>
            <a:endParaRPr lang="nl-NL"/>
          </a:p>
        </p:txBody>
      </p:sp>
      <p:sp>
        <p:nvSpPr>
          <p:cNvPr id="5" name="Tijdelijke aanduiding voor voettekst 4">
            <a:extLst>
              <a:ext uri="{FF2B5EF4-FFF2-40B4-BE49-F238E27FC236}">
                <a16:creationId xmlns:a16="http://schemas.microsoft.com/office/drawing/2014/main" id="{8CDAF8C1-65D4-8A79-C31F-01652DF4BE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a:extLst>
              <a:ext uri="{FF2B5EF4-FFF2-40B4-BE49-F238E27FC236}">
                <a16:creationId xmlns:a16="http://schemas.microsoft.com/office/drawing/2014/main" id="{40115515-335D-CB34-8CE3-D877C73F015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7D01BB-223B-4658-9EF1-D573EA565FDE}" type="slidenum">
              <a:rPr lang="nl-NL" smtClean="0"/>
              <a:t>‹nr.›</a:t>
            </a:fld>
            <a:endParaRPr lang="nl-NL"/>
          </a:p>
        </p:txBody>
      </p:sp>
    </p:spTree>
    <p:extLst>
      <p:ext uri="{BB962C8B-B14F-4D97-AF65-F5344CB8AC3E}">
        <p14:creationId xmlns:p14="http://schemas.microsoft.com/office/powerpoint/2010/main" val="14892238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5E2AB9-CABF-2217-8FBF-F0CB4056802D}"/>
              </a:ext>
            </a:extLst>
          </p:cNvPr>
          <p:cNvSpPr>
            <a:spLocks noGrp="1"/>
          </p:cNvSpPr>
          <p:nvPr>
            <p:ph type="ctrTitle"/>
          </p:nvPr>
        </p:nvSpPr>
        <p:spPr/>
        <p:txBody>
          <a:bodyPr/>
          <a:lstStyle/>
          <a:p>
            <a:r>
              <a:rPr lang="nl-NL" dirty="0"/>
              <a:t>Taakverdeling tussen man en vrouw</a:t>
            </a:r>
          </a:p>
        </p:txBody>
      </p:sp>
      <p:sp>
        <p:nvSpPr>
          <p:cNvPr id="3" name="Ondertitel 2">
            <a:extLst>
              <a:ext uri="{FF2B5EF4-FFF2-40B4-BE49-F238E27FC236}">
                <a16:creationId xmlns:a16="http://schemas.microsoft.com/office/drawing/2014/main" id="{79CCEF5A-1D5F-45F2-711D-DFD5686480E5}"/>
              </a:ext>
            </a:extLst>
          </p:cNvPr>
          <p:cNvSpPr>
            <a:spLocks noGrp="1"/>
          </p:cNvSpPr>
          <p:nvPr>
            <p:ph type="subTitle" idx="1"/>
          </p:nvPr>
        </p:nvSpPr>
        <p:spPr/>
        <p:txBody>
          <a:bodyPr/>
          <a:lstStyle/>
          <a:p>
            <a:endParaRPr lang="nl-NL" dirty="0"/>
          </a:p>
        </p:txBody>
      </p:sp>
    </p:spTree>
    <p:extLst>
      <p:ext uri="{BB962C8B-B14F-4D97-AF65-F5344CB8AC3E}">
        <p14:creationId xmlns:p14="http://schemas.microsoft.com/office/powerpoint/2010/main" val="4240651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De huwelijksopdracht </a:t>
            </a:r>
            <a:endParaRPr lang="nl-NL" sz="1200" dirty="0"/>
          </a:p>
        </p:txBody>
      </p:sp>
      <p:sp>
        <p:nvSpPr>
          <p:cNvPr id="3" name="Tijdelijke aanduiding voor inhoud 2"/>
          <p:cNvSpPr>
            <a:spLocks noGrp="1"/>
          </p:cNvSpPr>
          <p:nvPr>
            <p:ph idx="1"/>
          </p:nvPr>
        </p:nvSpPr>
        <p:spPr/>
        <p:txBody>
          <a:bodyPr>
            <a:normAutofit/>
          </a:bodyPr>
          <a:lstStyle/>
          <a:p>
            <a:r>
              <a:rPr lang="nl-NL" dirty="0"/>
              <a:t>Met de</a:t>
            </a:r>
            <a:r>
              <a:rPr lang="nl-NL" i="1" dirty="0"/>
              <a:t> gezichten naar elkaar</a:t>
            </a:r>
            <a:r>
              <a:rPr lang="nl-NL" dirty="0"/>
              <a:t> toe leven (intimiteit)</a:t>
            </a:r>
          </a:p>
          <a:p>
            <a:r>
              <a:rPr lang="nl-NL" i="1" dirty="0"/>
              <a:t>Schouder aan schouder</a:t>
            </a:r>
            <a:r>
              <a:rPr lang="nl-NL" dirty="0"/>
              <a:t> leven (sámen de levenstaken uitvoeren)</a:t>
            </a:r>
          </a:p>
          <a:p>
            <a:r>
              <a:rPr lang="nl-NL"/>
              <a:t>Elkaar </a:t>
            </a:r>
            <a:r>
              <a:rPr lang="nl-NL" i="1" dirty="0"/>
              <a:t>de rug toekeren </a:t>
            </a:r>
            <a:r>
              <a:rPr lang="nl-NL" dirty="0"/>
              <a:t>(niet opgaan in elkaar, een eigen leven leiden)</a:t>
            </a:r>
          </a:p>
          <a:p>
            <a:r>
              <a:rPr lang="nl-NL" dirty="0"/>
              <a:t>Deze drie basishoudingen voor het huwelijk moeten in balans zijn. Goed voor de relatie en goed (voorbeeld) voor de kinderen</a:t>
            </a:r>
          </a:p>
        </p:txBody>
      </p:sp>
    </p:spTree>
    <p:extLst>
      <p:ext uri="{BB962C8B-B14F-4D97-AF65-F5344CB8AC3E}">
        <p14:creationId xmlns:p14="http://schemas.microsoft.com/office/powerpoint/2010/main" val="499237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177E51-9E82-FECB-23E2-6F67DCFF3B1B}"/>
              </a:ext>
            </a:extLst>
          </p:cNvPr>
          <p:cNvSpPr>
            <a:spLocks noGrp="1"/>
          </p:cNvSpPr>
          <p:nvPr>
            <p:ph type="title"/>
          </p:nvPr>
        </p:nvSpPr>
        <p:spPr/>
        <p:txBody>
          <a:bodyPr/>
          <a:lstStyle/>
          <a:p>
            <a:r>
              <a:rPr lang="nl-NL" dirty="0"/>
              <a:t>Met de gezichten naar elkaar toe</a:t>
            </a:r>
          </a:p>
        </p:txBody>
      </p:sp>
      <p:sp>
        <p:nvSpPr>
          <p:cNvPr id="3" name="Tijdelijke aanduiding voor inhoud 2">
            <a:extLst>
              <a:ext uri="{FF2B5EF4-FFF2-40B4-BE49-F238E27FC236}">
                <a16:creationId xmlns:a16="http://schemas.microsoft.com/office/drawing/2014/main" id="{20C1638B-72DC-CE74-4DD9-7E92C57DD57C}"/>
              </a:ext>
            </a:extLst>
          </p:cNvPr>
          <p:cNvSpPr>
            <a:spLocks noGrp="1"/>
          </p:cNvSpPr>
          <p:nvPr>
            <p:ph idx="1"/>
          </p:nvPr>
        </p:nvSpPr>
        <p:spPr/>
        <p:txBody>
          <a:bodyPr/>
          <a:lstStyle/>
          <a:p>
            <a:r>
              <a:rPr lang="nl-NL" dirty="0"/>
              <a:t>Intimiteit – elkaar in de ogen kijken</a:t>
            </a:r>
          </a:p>
          <a:p>
            <a:r>
              <a:rPr lang="nl-NL" dirty="0"/>
              <a:t>Tijd voor elkaar hebben, samen leuke dingen doen</a:t>
            </a:r>
          </a:p>
          <a:p>
            <a:r>
              <a:rPr lang="nl-NL" dirty="0"/>
              <a:t>Communiceren, communiceren, communiceren</a:t>
            </a:r>
          </a:p>
          <a:p>
            <a:r>
              <a:rPr lang="nl-NL" dirty="0" err="1"/>
              <a:t>Efeze</a:t>
            </a:r>
            <a:r>
              <a:rPr lang="nl-NL" dirty="0"/>
              <a:t> 5: man de koning (vooral buitenshuis), vrouw de regentes? Nee: de man is het hoofd door te dienen en de vrouw acht haar man hoog.</a:t>
            </a:r>
          </a:p>
          <a:p>
            <a:r>
              <a:rPr lang="nl-NL" dirty="0"/>
              <a:t>Een vrouw wil door haar man gezien worden en een man wil door zijn vrouw gerespecteerd worden.</a:t>
            </a:r>
          </a:p>
        </p:txBody>
      </p:sp>
    </p:spTree>
    <p:extLst>
      <p:ext uri="{BB962C8B-B14F-4D97-AF65-F5344CB8AC3E}">
        <p14:creationId xmlns:p14="http://schemas.microsoft.com/office/powerpoint/2010/main" val="12614929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FEFB808-9756-9F51-7ECE-46C700D256D8}"/>
              </a:ext>
            </a:extLst>
          </p:cNvPr>
          <p:cNvSpPr>
            <a:spLocks noGrp="1"/>
          </p:cNvSpPr>
          <p:nvPr>
            <p:ph type="title"/>
          </p:nvPr>
        </p:nvSpPr>
        <p:spPr/>
        <p:txBody>
          <a:bodyPr/>
          <a:lstStyle/>
          <a:p>
            <a:r>
              <a:rPr lang="nl-NL" dirty="0"/>
              <a:t>Schouder aan schouder</a:t>
            </a:r>
          </a:p>
        </p:txBody>
      </p:sp>
      <p:sp>
        <p:nvSpPr>
          <p:cNvPr id="3" name="Tijdelijke aanduiding voor inhoud 2">
            <a:extLst>
              <a:ext uri="{FF2B5EF4-FFF2-40B4-BE49-F238E27FC236}">
                <a16:creationId xmlns:a16="http://schemas.microsoft.com/office/drawing/2014/main" id="{8858FF09-201E-0D19-36BC-D63FB800416D}"/>
              </a:ext>
            </a:extLst>
          </p:cNvPr>
          <p:cNvSpPr>
            <a:spLocks noGrp="1"/>
          </p:cNvSpPr>
          <p:nvPr>
            <p:ph idx="1"/>
          </p:nvPr>
        </p:nvSpPr>
        <p:spPr/>
        <p:txBody>
          <a:bodyPr/>
          <a:lstStyle/>
          <a:p>
            <a:r>
              <a:rPr lang="nl-NL" b="1" dirty="0"/>
              <a:t>Opvoeden</a:t>
            </a:r>
            <a:r>
              <a:rPr lang="nl-NL" dirty="0"/>
              <a:t> van de kinderen (tijd, aandacht, helpen, leuke dingen, vervelende klussen, wijze lessen, godsdienstige opvoeding)</a:t>
            </a:r>
          </a:p>
          <a:p>
            <a:r>
              <a:rPr lang="nl-NL" dirty="0" err="1"/>
              <a:t>Efeze</a:t>
            </a:r>
            <a:r>
              <a:rPr lang="nl-NL" dirty="0"/>
              <a:t> 6: samen opvoeden en corrigeren vanuit het onderwijs en de Geest van Christus. 1 Thess. 2:7,11 er zijn accentverschillen.</a:t>
            </a:r>
          </a:p>
          <a:p>
            <a:r>
              <a:rPr lang="nl-NL" b="1" dirty="0"/>
              <a:t>Huishouden</a:t>
            </a:r>
            <a:r>
              <a:rPr lang="nl-NL" dirty="0"/>
              <a:t>: koken, wassen, schoonmaken, boodschappen doen, onderhoud, financiën etc. Uiteraard zijn er voorkeuren.</a:t>
            </a:r>
          </a:p>
          <a:p>
            <a:r>
              <a:rPr lang="nl-NL" dirty="0"/>
              <a:t>Sommige </a:t>
            </a:r>
            <a:r>
              <a:rPr lang="nl-NL" b="1" dirty="0"/>
              <a:t>taken</a:t>
            </a:r>
            <a:r>
              <a:rPr lang="nl-NL" dirty="0"/>
              <a:t> </a:t>
            </a:r>
            <a:r>
              <a:rPr lang="nl-NL" b="1" dirty="0"/>
              <a:t>buitenshuis</a:t>
            </a:r>
            <a:r>
              <a:rPr lang="nl-NL" dirty="0"/>
              <a:t>: familie, mantelzorg</a:t>
            </a:r>
          </a:p>
          <a:p>
            <a:endParaRPr lang="nl-NL" dirty="0"/>
          </a:p>
        </p:txBody>
      </p:sp>
    </p:spTree>
    <p:extLst>
      <p:ext uri="{BB962C8B-B14F-4D97-AF65-F5344CB8AC3E}">
        <p14:creationId xmlns:p14="http://schemas.microsoft.com/office/powerpoint/2010/main" val="40862902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A406259-853E-1CBE-C037-BD005B55589B}"/>
              </a:ext>
            </a:extLst>
          </p:cNvPr>
          <p:cNvSpPr>
            <a:spLocks noGrp="1"/>
          </p:cNvSpPr>
          <p:nvPr>
            <p:ph type="title"/>
          </p:nvPr>
        </p:nvSpPr>
        <p:spPr/>
        <p:txBody>
          <a:bodyPr/>
          <a:lstStyle/>
          <a:p>
            <a:r>
              <a:rPr lang="nl-NL" dirty="0"/>
              <a:t>Zijn er dan geen verschillen?</a:t>
            </a:r>
          </a:p>
        </p:txBody>
      </p:sp>
      <p:sp>
        <p:nvSpPr>
          <p:cNvPr id="3" name="Tijdelijke aanduiding voor inhoud 2">
            <a:extLst>
              <a:ext uri="{FF2B5EF4-FFF2-40B4-BE49-F238E27FC236}">
                <a16:creationId xmlns:a16="http://schemas.microsoft.com/office/drawing/2014/main" id="{B4E1E3D6-924F-EEF6-9144-B20422FA0985}"/>
              </a:ext>
            </a:extLst>
          </p:cNvPr>
          <p:cNvSpPr>
            <a:spLocks noGrp="1"/>
          </p:cNvSpPr>
          <p:nvPr>
            <p:ph idx="1"/>
          </p:nvPr>
        </p:nvSpPr>
        <p:spPr/>
        <p:txBody>
          <a:bodyPr/>
          <a:lstStyle/>
          <a:p>
            <a:r>
              <a:rPr lang="nl-NL" dirty="0"/>
              <a:t>Rolverdeling is aangeleerd. Niemand wordt met een hamer of stofdoek in de hand geboren.</a:t>
            </a:r>
          </a:p>
          <a:p>
            <a:r>
              <a:rPr lang="nl-NL" dirty="0"/>
              <a:t>Per tijd, land en cultuur verschilt de rolverdeling tussen mannen en vrouwen. (Waar is het </a:t>
            </a:r>
            <a:r>
              <a:rPr lang="nl-NL" dirty="0" err="1"/>
              <a:t>het</a:t>
            </a:r>
            <a:r>
              <a:rPr lang="nl-NL" dirty="0"/>
              <a:t> beste?) Bij ons heeft de individuele zelfontplooiing van mannen en vrouwen de rolverdeling veranderd.</a:t>
            </a:r>
          </a:p>
          <a:p>
            <a:r>
              <a:rPr lang="nl-NL" dirty="0"/>
              <a:t>Er zijn wel degelijk van nature verschillen tussen mannen en vrouwen en daardoor ook voorkeuren. Wees er blij mee maar overdrijf ze niet.</a:t>
            </a:r>
          </a:p>
        </p:txBody>
      </p:sp>
    </p:spTree>
    <p:extLst>
      <p:ext uri="{BB962C8B-B14F-4D97-AF65-F5344CB8AC3E}">
        <p14:creationId xmlns:p14="http://schemas.microsoft.com/office/powerpoint/2010/main" val="17610461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9E25FFE-E489-7B0A-A01D-BA71C2480CF9}"/>
              </a:ext>
            </a:extLst>
          </p:cNvPr>
          <p:cNvSpPr>
            <a:spLocks noGrp="1"/>
          </p:cNvSpPr>
          <p:nvPr>
            <p:ph type="title"/>
          </p:nvPr>
        </p:nvSpPr>
        <p:spPr/>
        <p:txBody>
          <a:bodyPr/>
          <a:lstStyle/>
          <a:p>
            <a:r>
              <a:rPr lang="nl-NL" dirty="0"/>
              <a:t>Elkaar de rug toekeren</a:t>
            </a:r>
          </a:p>
        </p:txBody>
      </p:sp>
      <p:sp>
        <p:nvSpPr>
          <p:cNvPr id="3" name="Tijdelijke aanduiding voor inhoud 2">
            <a:extLst>
              <a:ext uri="{FF2B5EF4-FFF2-40B4-BE49-F238E27FC236}">
                <a16:creationId xmlns:a16="http://schemas.microsoft.com/office/drawing/2014/main" id="{B8DB4158-F6F6-58B2-6DC2-C3AEFC3B85B8}"/>
              </a:ext>
            </a:extLst>
          </p:cNvPr>
          <p:cNvSpPr>
            <a:spLocks noGrp="1"/>
          </p:cNvSpPr>
          <p:nvPr>
            <p:ph idx="1"/>
          </p:nvPr>
        </p:nvSpPr>
        <p:spPr/>
        <p:txBody>
          <a:bodyPr/>
          <a:lstStyle/>
          <a:p>
            <a:r>
              <a:rPr lang="nl-NL" dirty="0"/>
              <a:t>Man en vrouw moeten niet in elkaar opgaan maar ook een eigen leven leiden: eigen opleiding, werk, vrijwilligerswerk, kerkenwerk.</a:t>
            </a:r>
          </a:p>
          <a:p>
            <a:r>
              <a:rPr lang="nl-NL" dirty="0"/>
              <a:t>Taken buitenshuis maken moe, geven energie en gezond zelfbewustzijn.</a:t>
            </a:r>
          </a:p>
          <a:p>
            <a:r>
              <a:rPr lang="nl-NL" dirty="0"/>
              <a:t>Mannen én vrouwen hebben betaalde of vrijwilligerstaken in kerk en samenleving.</a:t>
            </a:r>
          </a:p>
          <a:p>
            <a:r>
              <a:rPr lang="nl-NL" dirty="0"/>
              <a:t>Spreuken 31: de vrouw werkt hard binnen- en buitenshuis en over de opvoeding van kinderen wordt niet eens gesproken!</a:t>
            </a:r>
          </a:p>
          <a:p>
            <a:endParaRPr lang="nl-NL" dirty="0"/>
          </a:p>
          <a:p>
            <a:endParaRPr lang="nl-NL" dirty="0"/>
          </a:p>
          <a:p>
            <a:endParaRPr lang="nl-NL" dirty="0"/>
          </a:p>
        </p:txBody>
      </p:sp>
    </p:spTree>
    <p:extLst>
      <p:ext uri="{BB962C8B-B14F-4D97-AF65-F5344CB8AC3E}">
        <p14:creationId xmlns:p14="http://schemas.microsoft.com/office/powerpoint/2010/main" val="25388295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8464A1-6801-874D-7376-7B6F12DDEB44}"/>
              </a:ext>
            </a:extLst>
          </p:cNvPr>
          <p:cNvSpPr>
            <a:spLocks noGrp="1"/>
          </p:cNvSpPr>
          <p:nvPr>
            <p:ph type="title"/>
          </p:nvPr>
        </p:nvSpPr>
        <p:spPr/>
        <p:txBody>
          <a:bodyPr/>
          <a:lstStyle/>
          <a:p>
            <a:r>
              <a:rPr lang="nl-NL" dirty="0"/>
              <a:t>Waarom een nieuwe rolverdeling?</a:t>
            </a:r>
          </a:p>
        </p:txBody>
      </p:sp>
      <p:sp>
        <p:nvSpPr>
          <p:cNvPr id="3" name="Tijdelijke aanduiding voor inhoud 2">
            <a:extLst>
              <a:ext uri="{FF2B5EF4-FFF2-40B4-BE49-F238E27FC236}">
                <a16:creationId xmlns:a16="http://schemas.microsoft.com/office/drawing/2014/main" id="{1E84A67B-55E5-4FF4-6191-F7BC17864B03}"/>
              </a:ext>
            </a:extLst>
          </p:cNvPr>
          <p:cNvSpPr>
            <a:spLocks noGrp="1"/>
          </p:cNvSpPr>
          <p:nvPr>
            <p:ph idx="1"/>
          </p:nvPr>
        </p:nvSpPr>
        <p:spPr/>
        <p:txBody>
          <a:bodyPr>
            <a:normAutofit/>
          </a:bodyPr>
          <a:lstStyle/>
          <a:p>
            <a:r>
              <a:rPr lang="nl-NL" dirty="0"/>
              <a:t>De ouderwetse rolverdeling kan nog steeds maar bevredigt in veel relaties niet meer omdat beiden doorgaans goed opgeleid zijn. </a:t>
            </a:r>
          </a:p>
          <a:p>
            <a:r>
              <a:rPr lang="nl-NL" dirty="0"/>
              <a:t>Het leven van vrouwen nu is anders dan van de vrouwen van vroeger. Machines doen huishoudelijk werk en veel dingen kopen we nu kant en klaar of laten we door anderen doen.</a:t>
            </a:r>
          </a:p>
          <a:p>
            <a:r>
              <a:rPr lang="nl-NL" dirty="0"/>
              <a:t>Variatie in levenstaken voorkomt sleur en is daardoor bevredigender.</a:t>
            </a:r>
          </a:p>
          <a:p>
            <a:r>
              <a:rPr lang="nl-NL" dirty="0"/>
              <a:t>Man en vrouw gaan elkaar beter begrijpen en waarderen. De oude taakverdeling werkte langs elkaar heen leven in de hand.</a:t>
            </a:r>
          </a:p>
          <a:p>
            <a:r>
              <a:rPr lang="nl-NL" dirty="0"/>
              <a:t>Het voorkomt extra leed als één van beiden wegvalt.</a:t>
            </a:r>
          </a:p>
          <a:p>
            <a:endParaRPr lang="nl-NL" dirty="0"/>
          </a:p>
          <a:p>
            <a:endParaRPr lang="nl-NL" dirty="0"/>
          </a:p>
        </p:txBody>
      </p:sp>
    </p:spTree>
    <p:extLst>
      <p:ext uri="{BB962C8B-B14F-4D97-AF65-F5344CB8AC3E}">
        <p14:creationId xmlns:p14="http://schemas.microsoft.com/office/powerpoint/2010/main" val="522846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D3B795E-63A9-254D-D7E5-4235762B1EA1}"/>
              </a:ext>
            </a:extLst>
          </p:cNvPr>
          <p:cNvSpPr>
            <a:spLocks noGrp="1"/>
          </p:cNvSpPr>
          <p:nvPr>
            <p:ph type="title"/>
          </p:nvPr>
        </p:nvSpPr>
        <p:spPr/>
        <p:txBody>
          <a:bodyPr/>
          <a:lstStyle/>
          <a:p>
            <a:r>
              <a:rPr lang="nl-NL" dirty="0"/>
              <a:t>Keuzes maken</a:t>
            </a:r>
          </a:p>
        </p:txBody>
      </p:sp>
      <p:sp>
        <p:nvSpPr>
          <p:cNvPr id="3" name="Tijdelijke aanduiding voor inhoud 2">
            <a:extLst>
              <a:ext uri="{FF2B5EF4-FFF2-40B4-BE49-F238E27FC236}">
                <a16:creationId xmlns:a16="http://schemas.microsoft.com/office/drawing/2014/main" id="{3E907871-8EEA-6B09-CEBC-044B3B1072A7}"/>
              </a:ext>
            </a:extLst>
          </p:cNvPr>
          <p:cNvSpPr>
            <a:spLocks noGrp="1"/>
          </p:cNvSpPr>
          <p:nvPr>
            <p:ph idx="1"/>
          </p:nvPr>
        </p:nvSpPr>
        <p:spPr/>
        <p:txBody>
          <a:bodyPr/>
          <a:lstStyle/>
          <a:p>
            <a:r>
              <a:rPr lang="nl-NL" dirty="0"/>
              <a:t>Man en vrouw moeten keuzes maken. Aan elke keuze hangt een prijskaartje. Ook mannen moeten die willen betalen.</a:t>
            </a:r>
          </a:p>
          <a:p>
            <a:r>
              <a:rPr lang="nl-NL" dirty="0"/>
              <a:t>Een onuitgesproken taakverdeling geeft irritaties (En meestal een zwaardere last voor de vrouwen).</a:t>
            </a:r>
          </a:p>
          <a:p>
            <a:r>
              <a:rPr lang="nl-NL" dirty="0"/>
              <a:t>Keuzes mogen de belangen van de kinderen niet schaden. </a:t>
            </a:r>
          </a:p>
          <a:p>
            <a:r>
              <a:rPr lang="nl-NL" dirty="0"/>
              <a:t>Keuzes mogen de godsdienstige opvoeding niet verstoren (moeder werkt bijna elke zondag…)</a:t>
            </a:r>
          </a:p>
          <a:p>
            <a:r>
              <a:rPr lang="nl-NL" dirty="0"/>
              <a:t>Geld en goed mogen niet doorslaggevend zijn.</a:t>
            </a:r>
          </a:p>
          <a:p>
            <a:endParaRPr lang="nl-NL" dirty="0"/>
          </a:p>
        </p:txBody>
      </p:sp>
    </p:spTree>
    <p:extLst>
      <p:ext uri="{BB962C8B-B14F-4D97-AF65-F5344CB8AC3E}">
        <p14:creationId xmlns:p14="http://schemas.microsoft.com/office/powerpoint/2010/main" val="15676978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58FC079-A867-1868-414D-A3D6D0BD723C}"/>
              </a:ext>
            </a:extLst>
          </p:cNvPr>
          <p:cNvSpPr>
            <a:spLocks noGrp="1"/>
          </p:cNvSpPr>
          <p:nvPr>
            <p:ph type="title"/>
          </p:nvPr>
        </p:nvSpPr>
        <p:spPr/>
        <p:txBody>
          <a:bodyPr/>
          <a:lstStyle/>
          <a:p>
            <a:r>
              <a:rPr lang="nl-NL" dirty="0"/>
              <a:t>Kinderen</a:t>
            </a:r>
          </a:p>
        </p:txBody>
      </p:sp>
      <p:sp>
        <p:nvSpPr>
          <p:cNvPr id="3" name="Tijdelijke aanduiding voor inhoud 2">
            <a:extLst>
              <a:ext uri="{FF2B5EF4-FFF2-40B4-BE49-F238E27FC236}">
                <a16:creationId xmlns:a16="http://schemas.microsoft.com/office/drawing/2014/main" id="{A4F8D0CD-EE55-70D8-DA7D-4FDFFDD807EB}"/>
              </a:ext>
            </a:extLst>
          </p:cNvPr>
          <p:cNvSpPr>
            <a:spLocks noGrp="1"/>
          </p:cNvSpPr>
          <p:nvPr>
            <p:ph idx="1"/>
          </p:nvPr>
        </p:nvSpPr>
        <p:spPr/>
        <p:txBody>
          <a:bodyPr/>
          <a:lstStyle/>
          <a:p>
            <a:r>
              <a:rPr lang="nl-NL" dirty="0"/>
              <a:t>Het beste wat ouders kunnen doen voor de samenleving is: evenwichtig opgevoede kinderen nalaten.</a:t>
            </a:r>
          </a:p>
          <a:p>
            <a:r>
              <a:rPr lang="nl-NL" dirty="0"/>
              <a:t>Kinderen op nummer één betekent niet dat ze prinsen en prinsessen zijn.</a:t>
            </a:r>
          </a:p>
          <a:p>
            <a:r>
              <a:rPr lang="nl-NL" dirty="0"/>
              <a:t>Gebrek aan tijd en aandacht voor de kinderen kun je niet afkopen door hen materieel te verwennen.</a:t>
            </a:r>
          </a:p>
          <a:p>
            <a:r>
              <a:rPr lang="nl-NL" dirty="0"/>
              <a:t>Kleine kinderen moeten niet te veel opvoeders hebben. Dat stoort de hechting. Een vaste oppas naast de ouders is beter dan kinderopvang met veel verschillende medewerkers.</a:t>
            </a:r>
          </a:p>
        </p:txBody>
      </p:sp>
    </p:spTree>
    <p:extLst>
      <p:ext uri="{BB962C8B-B14F-4D97-AF65-F5344CB8AC3E}">
        <p14:creationId xmlns:p14="http://schemas.microsoft.com/office/powerpoint/2010/main" val="14875406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7318565-3D37-5E1D-9E53-9F82F33A37F7}"/>
              </a:ext>
            </a:extLst>
          </p:cNvPr>
          <p:cNvSpPr>
            <a:spLocks noGrp="1"/>
          </p:cNvSpPr>
          <p:nvPr>
            <p:ph type="title"/>
          </p:nvPr>
        </p:nvSpPr>
        <p:spPr/>
        <p:txBody>
          <a:bodyPr/>
          <a:lstStyle/>
          <a:p>
            <a:r>
              <a:rPr lang="nl-NL" dirty="0"/>
              <a:t>Stress</a:t>
            </a:r>
          </a:p>
        </p:txBody>
      </p:sp>
      <p:sp>
        <p:nvSpPr>
          <p:cNvPr id="3" name="Tijdelijke aanduiding voor inhoud 2">
            <a:extLst>
              <a:ext uri="{FF2B5EF4-FFF2-40B4-BE49-F238E27FC236}">
                <a16:creationId xmlns:a16="http://schemas.microsoft.com/office/drawing/2014/main" id="{EB2F1EEA-8E07-0F0C-FD03-22B68BBED1C8}"/>
              </a:ext>
            </a:extLst>
          </p:cNvPr>
          <p:cNvSpPr>
            <a:spLocks noGrp="1"/>
          </p:cNvSpPr>
          <p:nvPr>
            <p:ph idx="1"/>
          </p:nvPr>
        </p:nvSpPr>
        <p:spPr/>
        <p:txBody>
          <a:bodyPr/>
          <a:lstStyle/>
          <a:p>
            <a:r>
              <a:rPr lang="nl-NL" dirty="0"/>
              <a:t>Als mannen niet meebewegen wordt van vrouwen te veel gevraagd. Die moeten een goede vrouw, moeder, werkneemster etc. zijn.</a:t>
            </a:r>
          </a:p>
          <a:p>
            <a:r>
              <a:rPr lang="nl-NL" dirty="0"/>
              <a:t>Kijk met alle drukte sowieso uit voor oververmoeidheid en stress. Maak dan nieuwe keuzes.</a:t>
            </a:r>
          </a:p>
        </p:txBody>
      </p:sp>
    </p:spTree>
    <p:extLst>
      <p:ext uri="{BB962C8B-B14F-4D97-AF65-F5344CB8AC3E}">
        <p14:creationId xmlns:p14="http://schemas.microsoft.com/office/powerpoint/2010/main" val="2466940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BE07C68-B9C7-DBA4-2498-28790D14865D}"/>
              </a:ext>
            </a:extLst>
          </p:cNvPr>
          <p:cNvSpPr>
            <a:spLocks noGrp="1"/>
          </p:cNvSpPr>
          <p:nvPr>
            <p:ph type="title"/>
          </p:nvPr>
        </p:nvSpPr>
        <p:spPr/>
        <p:txBody>
          <a:bodyPr/>
          <a:lstStyle/>
          <a:p>
            <a:r>
              <a:rPr lang="nl-NL" dirty="0"/>
              <a:t>Emancipatie</a:t>
            </a:r>
          </a:p>
        </p:txBody>
      </p:sp>
      <p:sp>
        <p:nvSpPr>
          <p:cNvPr id="3" name="Tijdelijke aanduiding voor inhoud 2">
            <a:extLst>
              <a:ext uri="{FF2B5EF4-FFF2-40B4-BE49-F238E27FC236}">
                <a16:creationId xmlns:a16="http://schemas.microsoft.com/office/drawing/2014/main" id="{4FAD9F92-789D-A81A-BCD1-47B21150D4A1}"/>
              </a:ext>
            </a:extLst>
          </p:cNvPr>
          <p:cNvSpPr>
            <a:spLocks noGrp="1"/>
          </p:cNvSpPr>
          <p:nvPr>
            <p:ph idx="1"/>
          </p:nvPr>
        </p:nvSpPr>
        <p:spPr/>
        <p:txBody>
          <a:bodyPr/>
          <a:lstStyle/>
          <a:p>
            <a:r>
              <a:rPr lang="nl-NL" dirty="0"/>
              <a:t>De emancipatie van vrouwen kan uit verkeerde motieven voortkomen  en bij God vandaan leiden, maar heeft ook zegeningen gebracht.</a:t>
            </a:r>
          </a:p>
          <a:p>
            <a:r>
              <a:rPr lang="nl-NL"/>
              <a:t>Het </a:t>
            </a:r>
            <a:r>
              <a:rPr lang="nl-NL" dirty="0"/>
              <a:t>vrouwenblad ‘Opzij’ interviewde politici over dit thema. Van der Vlies van de SGP bleek het meest in het huishouden te doen!</a:t>
            </a:r>
          </a:p>
          <a:p>
            <a:r>
              <a:rPr lang="nl-NL" dirty="0"/>
              <a:t>Emancipatie wilde vrouwen meer vrijheid geven, maar door de politieke en maatschappelijke en financiële druk neemt de vrijheid nu weer af. </a:t>
            </a:r>
          </a:p>
        </p:txBody>
      </p:sp>
    </p:spTree>
    <p:extLst>
      <p:ext uri="{BB962C8B-B14F-4D97-AF65-F5344CB8AC3E}">
        <p14:creationId xmlns:p14="http://schemas.microsoft.com/office/powerpoint/2010/main" val="23167806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7E80043-ABD9-6C0B-67B2-C67E6E9D59C2}"/>
              </a:ext>
            </a:extLst>
          </p:cNvPr>
          <p:cNvSpPr>
            <a:spLocks noGrp="1"/>
          </p:cNvSpPr>
          <p:nvPr>
            <p:ph type="title"/>
          </p:nvPr>
        </p:nvSpPr>
        <p:spPr/>
        <p:txBody>
          <a:bodyPr/>
          <a:lstStyle/>
          <a:p>
            <a:r>
              <a:rPr lang="nl-NL" dirty="0"/>
              <a:t>De huwelijksopdracht</a:t>
            </a:r>
          </a:p>
        </p:txBody>
      </p:sp>
      <p:sp>
        <p:nvSpPr>
          <p:cNvPr id="3" name="Tijdelijke aanduiding voor inhoud 2">
            <a:extLst>
              <a:ext uri="{FF2B5EF4-FFF2-40B4-BE49-F238E27FC236}">
                <a16:creationId xmlns:a16="http://schemas.microsoft.com/office/drawing/2014/main" id="{A0327367-5CB7-8769-EFAE-BD37FA876391}"/>
              </a:ext>
            </a:extLst>
          </p:cNvPr>
          <p:cNvSpPr>
            <a:spLocks noGrp="1"/>
          </p:cNvSpPr>
          <p:nvPr>
            <p:ph idx="1"/>
          </p:nvPr>
        </p:nvSpPr>
        <p:spPr/>
        <p:txBody>
          <a:bodyPr/>
          <a:lstStyle/>
          <a:p>
            <a:r>
              <a:rPr lang="nl-NL" dirty="0"/>
              <a:t>Man en vrouw moeten elkaar </a:t>
            </a:r>
            <a:r>
              <a:rPr lang="nl-NL" i="1" dirty="0"/>
              <a:t>aanvoelen</a:t>
            </a:r>
            <a:r>
              <a:rPr lang="nl-NL" dirty="0"/>
              <a:t>, </a:t>
            </a:r>
            <a:r>
              <a:rPr lang="nl-NL" i="1" dirty="0"/>
              <a:t>aanvullen</a:t>
            </a:r>
            <a:r>
              <a:rPr lang="nl-NL" dirty="0"/>
              <a:t> en </a:t>
            </a:r>
            <a:r>
              <a:rPr lang="nl-NL" i="1" dirty="0"/>
              <a:t>niet aanvallen</a:t>
            </a:r>
            <a:r>
              <a:rPr lang="nl-NL" dirty="0"/>
              <a:t>.</a:t>
            </a:r>
          </a:p>
          <a:p>
            <a:r>
              <a:rPr lang="nl-NL" dirty="0"/>
              <a:t>Daarvoor is communicatie nodig én gezamenlijk gebed.</a:t>
            </a:r>
          </a:p>
          <a:p>
            <a:r>
              <a:rPr lang="nl-NL" dirty="0"/>
              <a:t>Vraag advies als je er niet uitkomt.</a:t>
            </a:r>
          </a:p>
        </p:txBody>
      </p:sp>
    </p:spTree>
    <p:extLst>
      <p:ext uri="{BB962C8B-B14F-4D97-AF65-F5344CB8AC3E}">
        <p14:creationId xmlns:p14="http://schemas.microsoft.com/office/powerpoint/2010/main" val="1997763548"/>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141</TotalTime>
  <Words>764</Words>
  <Application>Microsoft Office PowerPoint</Application>
  <PresentationFormat>Breedbeeld</PresentationFormat>
  <Paragraphs>55</Paragraphs>
  <Slides>12</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12</vt:i4>
      </vt:variant>
    </vt:vector>
  </HeadingPairs>
  <TitlesOfParts>
    <vt:vector size="16" baseType="lpstr">
      <vt:lpstr>Arial</vt:lpstr>
      <vt:lpstr>Calibri</vt:lpstr>
      <vt:lpstr>Calibri Light</vt:lpstr>
      <vt:lpstr>Kantoorthema</vt:lpstr>
      <vt:lpstr>Taakverdeling tussen man en vrouw</vt:lpstr>
      <vt:lpstr>De huwelijksopdracht </vt:lpstr>
      <vt:lpstr>Met de gezichten naar elkaar toe</vt:lpstr>
      <vt:lpstr>Schouder aan schouder</vt:lpstr>
      <vt:lpstr>Zijn er dan geen verschillen?</vt:lpstr>
      <vt:lpstr>Elkaar de rug toekeren</vt:lpstr>
      <vt:lpstr>Waarom een nieuwe rolverdeling?</vt:lpstr>
      <vt:lpstr>Keuzes maken</vt:lpstr>
      <vt:lpstr>Kinderen</vt:lpstr>
      <vt:lpstr>Stress</vt:lpstr>
      <vt:lpstr>Emancipatie</vt:lpstr>
      <vt:lpstr>De huwelijksopdracht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Taakverdeling tussen man en vrouw</dc:title>
  <dc:creator>Voet van der, Nico</dc:creator>
  <cp:lastModifiedBy>Voet van der, Nico</cp:lastModifiedBy>
  <cp:revision>1</cp:revision>
  <dcterms:created xsi:type="dcterms:W3CDTF">2022-11-18T20:19:07Z</dcterms:created>
  <dcterms:modified xsi:type="dcterms:W3CDTF">2023-07-31T13:53:30Z</dcterms:modified>
</cp:coreProperties>
</file>