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76" r:id="rId11"/>
    <p:sldId id="265" r:id="rId12"/>
    <p:sldId id="266" r:id="rId13"/>
    <p:sldId id="267" r:id="rId14"/>
    <p:sldId id="268" r:id="rId15"/>
    <p:sldId id="269" r:id="rId16"/>
    <p:sldId id="270" r:id="rId17"/>
    <p:sldId id="271" r:id="rId18"/>
    <p:sldId id="272" r:id="rId19"/>
    <p:sldId id="273" r:id="rId20"/>
    <p:sldId id="274" r:id="rId21"/>
    <p:sldId id="275" r:id="rId22"/>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3FE7677-7976-4C17-8ED2-79E0B6C3D6EC}" v="2" dt="2024-11-02T12:48:49.0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9" d="100"/>
          <a:sy n="79" d="100"/>
        </p:scale>
        <p:origin x="8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A3FE7677-7976-4C17-8ED2-79E0B6C3D6EC}"/>
    <pc:docChg chg="undo custSel addSld modSld">
      <pc:chgData name="Nico van der Voet" userId="9e6fc3e6dead0faa" providerId="LiveId" clId="{A3FE7677-7976-4C17-8ED2-79E0B6C3D6EC}" dt="2024-11-14T10:38:30.243" v="8824" actId="255"/>
      <pc:docMkLst>
        <pc:docMk/>
      </pc:docMkLst>
      <pc:sldChg chg="modSp mod">
        <pc:chgData name="Nico van der Voet" userId="9e6fc3e6dead0faa" providerId="LiveId" clId="{A3FE7677-7976-4C17-8ED2-79E0B6C3D6EC}" dt="2024-11-02T08:13:27.663" v="66" actId="6549"/>
        <pc:sldMkLst>
          <pc:docMk/>
          <pc:sldMk cId="534930673" sldId="256"/>
        </pc:sldMkLst>
        <pc:spChg chg="mod">
          <ac:chgData name="Nico van der Voet" userId="9e6fc3e6dead0faa" providerId="LiveId" clId="{A3FE7677-7976-4C17-8ED2-79E0B6C3D6EC}" dt="2024-11-02T08:13:16.140" v="32" actId="6549"/>
          <ac:spMkLst>
            <pc:docMk/>
            <pc:sldMk cId="534930673" sldId="256"/>
            <ac:spMk id="2" creationId="{E769AC1B-58BF-1BE6-1C91-111274B0CAD6}"/>
          </ac:spMkLst>
        </pc:spChg>
        <pc:spChg chg="mod">
          <ac:chgData name="Nico van der Voet" userId="9e6fc3e6dead0faa" providerId="LiveId" clId="{A3FE7677-7976-4C17-8ED2-79E0B6C3D6EC}" dt="2024-11-02T08:13:27.663" v="66" actId="6549"/>
          <ac:spMkLst>
            <pc:docMk/>
            <pc:sldMk cId="534930673" sldId="256"/>
            <ac:spMk id="3" creationId="{2D58893F-22A9-BE4C-46DD-95F8A37A491B}"/>
          </ac:spMkLst>
        </pc:spChg>
      </pc:sldChg>
      <pc:sldChg chg="modSp mod">
        <pc:chgData name="Nico van der Voet" userId="9e6fc3e6dead0faa" providerId="LiveId" clId="{A3FE7677-7976-4C17-8ED2-79E0B6C3D6EC}" dt="2024-11-02T11:28:58.172" v="6495" actId="255"/>
        <pc:sldMkLst>
          <pc:docMk/>
          <pc:sldMk cId="3873262389" sldId="257"/>
        </pc:sldMkLst>
        <pc:spChg chg="mod">
          <ac:chgData name="Nico van der Voet" userId="9e6fc3e6dead0faa" providerId="LiveId" clId="{A3FE7677-7976-4C17-8ED2-79E0B6C3D6EC}" dt="2024-11-02T11:28:58.172" v="6495" actId="255"/>
          <ac:spMkLst>
            <pc:docMk/>
            <pc:sldMk cId="3873262389" sldId="257"/>
            <ac:spMk id="3" creationId="{DA6920F0-D583-1B09-85F1-DDC7174E4618}"/>
          </ac:spMkLst>
        </pc:spChg>
      </pc:sldChg>
      <pc:sldChg chg="modSp mod">
        <pc:chgData name="Nico van der Voet" userId="9e6fc3e6dead0faa" providerId="LiveId" clId="{A3FE7677-7976-4C17-8ED2-79E0B6C3D6EC}" dt="2024-11-12T16:46:11.232" v="7251" actId="20577"/>
        <pc:sldMkLst>
          <pc:docMk/>
          <pc:sldMk cId="623077548" sldId="258"/>
        </pc:sldMkLst>
        <pc:spChg chg="mod">
          <ac:chgData name="Nico van der Voet" userId="9e6fc3e6dead0faa" providerId="LiveId" clId="{A3FE7677-7976-4C17-8ED2-79E0B6C3D6EC}" dt="2024-11-12T16:46:11.232" v="7251" actId="20577"/>
          <ac:spMkLst>
            <pc:docMk/>
            <pc:sldMk cId="623077548" sldId="258"/>
            <ac:spMk id="3" creationId="{4BDD9119-6F4E-563C-BB18-6D205B5858D3}"/>
          </ac:spMkLst>
        </pc:spChg>
      </pc:sldChg>
      <pc:sldChg chg="modSp new mod">
        <pc:chgData name="Nico van der Voet" userId="9e6fc3e6dead0faa" providerId="LiveId" clId="{A3FE7677-7976-4C17-8ED2-79E0B6C3D6EC}" dt="2024-11-12T16:46:43.520" v="7265" actId="6549"/>
        <pc:sldMkLst>
          <pc:docMk/>
          <pc:sldMk cId="2415513996" sldId="259"/>
        </pc:sldMkLst>
        <pc:spChg chg="mod">
          <ac:chgData name="Nico van der Voet" userId="9e6fc3e6dead0faa" providerId="LiveId" clId="{A3FE7677-7976-4C17-8ED2-79E0B6C3D6EC}" dt="2024-11-02T08:14:56.026" v="158" actId="20577"/>
          <ac:spMkLst>
            <pc:docMk/>
            <pc:sldMk cId="2415513996" sldId="259"/>
            <ac:spMk id="2" creationId="{FE3C7F10-967C-DB4B-7882-630339D1CF5C}"/>
          </ac:spMkLst>
        </pc:spChg>
        <pc:spChg chg="mod">
          <ac:chgData name="Nico van der Voet" userId="9e6fc3e6dead0faa" providerId="LiveId" clId="{A3FE7677-7976-4C17-8ED2-79E0B6C3D6EC}" dt="2024-11-12T16:46:43.520" v="7265" actId="6549"/>
          <ac:spMkLst>
            <pc:docMk/>
            <pc:sldMk cId="2415513996" sldId="259"/>
            <ac:spMk id="3" creationId="{2ACE8BCA-B6C7-AB4F-9F9A-EFD84D176705}"/>
          </ac:spMkLst>
        </pc:spChg>
      </pc:sldChg>
      <pc:sldChg chg="modSp new mod">
        <pc:chgData name="Nico van der Voet" userId="9e6fc3e6dead0faa" providerId="LiveId" clId="{A3FE7677-7976-4C17-8ED2-79E0B6C3D6EC}" dt="2024-11-02T11:28:46.847" v="6494" actId="255"/>
        <pc:sldMkLst>
          <pc:docMk/>
          <pc:sldMk cId="4009154823" sldId="260"/>
        </pc:sldMkLst>
        <pc:spChg chg="mod">
          <ac:chgData name="Nico van der Voet" userId="9e6fc3e6dead0faa" providerId="LiveId" clId="{A3FE7677-7976-4C17-8ED2-79E0B6C3D6EC}" dt="2024-11-02T08:19:24.346" v="354" actId="20577"/>
          <ac:spMkLst>
            <pc:docMk/>
            <pc:sldMk cId="4009154823" sldId="260"/>
            <ac:spMk id="2" creationId="{95B79B70-1163-793C-5671-4234BC3CD07F}"/>
          </ac:spMkLst>
        </pc:spChg>
        <pc:spChg chg="mod">
          <ac:chgData name="Nico van der Voet" userId="9e6fc3e6dead0faa" providerId="LiveId" clId="{A3FE7677-7976-4C17-8ED2-79E0B6C3D6EC}" dt="2024-11-02T11:28:46.847" v="6494" actId="255"/>
          <ac:spMkLst>
            <pc:docMk/>
            <pc:sldMk cId="4009154823" sldId="260"/>
            <ac:spMk id="3" creationId="{376089C2-2F8D-D8B0-A9CC-1A8E69A55A0A}"/>
          </ac:spMkLst>
        </pc:spChg>
      </pc:sldChg>
      <pc:sldChg chg="modSp new mod">
        <pc:chgData name="Nico van der Voet" userId="9e6fc3e6dead0faa" providerId="LiveId" clId="{A3FE7677-7976-4C17-8ED2-79E0B6C3D6EC}" dt="2024-11-02T11:17:58.400" v="6065" actId="20577"/>
        <pc:sldMkLst>
          <pc:docMk/>
          <pc:sldMk cId="3834290193" sldId="261"/>
        </pc:sldMkLst>
        <pc:spChg chg="mod">
          <ac:chgData name="Nico van der Voet" userId="9e6fc3e6dead0faa" providerId="LiveId" clId="{A3FE7677-7976-4C17-8ED2-79E0B6C3D6EC}" dt="2024-11-02T08:22:23.572" v="548" actId="20577"/>
          <ac:spMkLst>
            <pc:docMk/>
            <pc:sldMk cId="3834290193" sldId="261"/>
            <ac:spMk id="2" creationId="{1CE36C81-31BA-6406-D7B3-DAFD2A70831E}"/>
          </ac:spMkLst>
        </pc:spChg>
        <pc:spChg chg="mod">
          <ac:chgData name="Nico van der Voet" userId="9e6fc3e6dead0faa" providerId="LiveId" clId="{A3FE7677-7976-4C17-8ED2-79E0B6C3D6EC}" dt="2024-11-02T11:17:58.400" v="6065" actId="20577"/>
          <ac:spMkLst>
            <pc:docMk/>
            <pc:sldMk cId="3834290193" sldId="261"/>
            <ac:spMk id="3" creationId="{CA071D3D-48DB-7725-334F-99D52F8888BA}"/>
          </ac:spMkLst>
        </pc:spChg>
      </pc:sldChg>
      <pc:sldChg chg="modSp new mod">
        <pc:chgData name="Nico van der Voet" userId="9e6fc3e6dead0faa" providerId="LiveId" clId="{A3FE7677-7976-4C17-8ED2-79E0B6C3D6EC}" dt="2024-11-12T16:48:23.920" v="7317" actId="20577"/>
        <pc:sldMkLst>
          <pc:docMk/>
          <pc:sldMk cId="3850631535" sldId="262"/>
        </pc:sldMkLst>
        <pc:spChg chg="mod">
          <ac:chgData name="Nico van der Voet" userId="9e6fc3e6dead0faa" providerId="LiveId" clId="{A3FE7677-7976-4C17-8ED2-79E0B6C3D6EC}" dt="2024-11-02T09:37:50.485" v="1284" actId="20577"/>
          <ac:spMkLst>
            <pc:docMk/>
            <pc:sldMk cId="3850631535" sldId="262"/>
            <ac:spMk id="2" creationId="{929382CA-D079-ABFF-E3B6-784BD142137F}"/>
          </ac:spMkLst>
        </pc:spChg>
        <pc:spChg chg="mod">
          <ac:chgData name="Nico van der Voet" userId="9e6fc3e6dead0faa" providerId="LiveId" clId="{A3FE7677-7976-4C17-8ED2-79E0B6C3D6EC}" dt="2024-11-12T16:48:23.920" v="7317" actId="20577"/>
          <ac:spMkLst>
            <pc:docMk/>
            <pc:sldMk cId="3850631535" sldId="262"/>
            <ac:spMk id="3" creationId="{6F13EDC7-6FEC-9C5B-275F-DBDFA17E1537}"/>
          </ac:spMkLst>
        </pc:spChg>
      </pc:sldChg>
      <pc:sldChg chg="modSp new mod">
        <pc:chgData name="Nico van der Voet" userId="9e6fc3e6dead0faa" providerId="LiveId" clId="{A3FE7677-7976-4C17-8ED2-79E0B6C3D6EC}" dt="2024-11-02T11:33:51.656" v="6740" actId="20577"/>
        <pc:sldMkLst>
          <pc:docMk/>
          <pc:sldMk cId="3460689625" sldId="263"/>
        </pc:sldMkLst>
        <pc:spChg chg="mod">
          <ac:chgData name="Nico van der Voet" userId="9e6fc3e6dead0faa" providerId="LiveId" clId="{A3FE7677-7976-4C17-8ED2-79E0B6C3D6EC}" dt="2024-11-02T11:33:14.146" v="6718" actId="20577"/>
          <ac:spMkLst>
            <pc:docMk/>
            <pc:sldMk cId="3460689625" sldId="263"/>
            <ac:spMk id="2" creationId="{F8D4BC9B-4F90-2EA6-CD87-B432B112A6EE}"/>
          </ac:spMkLst>
        </pc:spChg>
        <pc:spChg chg="mod">
          <ac:chgData name="Nico van der Voet" userId="9e6fc3e6dead0faa" providerId="LiveId" clId="{A3FE7677-7976-4C17-8ED2-79E0B6C3D6EC}" dt="2024-11-02T11:33:51.656" v="6740" actId="20577"/>
          <ac:spMkLst>
            <pc:docMk/>
            <pc:sldMk cId="3460689625" sldId="263"/>
            <ac:spMk id="3" creationId="{4A0DA40A-3FA9-02E2-8A1B-B352BB636790}"/>
          </ac:spMkLst>
        </pc:spChg>
      </pc:sldChg>
      <pc:sldChg chg="modSp new mod">
        <pc:chgData name="Nico van der Voet" userId="9e6fc3e6dead0faa" providerId="LiveId" clId="{A3FE7677-7976-4C17-8ED2-79E0B6C3D6EC}" dt="2024-11-14T10:33:23.226" v="8636" actId="313"/>
        <pc:sldMkLst>
          <pc:docMk/>
          <pc:sldMk cId="3462302577" sldId="264"/>
        </pc:sldMkLst>
        <pc:spChg chg="mod">
          <ac:chgData name="Nico van der Voet" userId="9e6fc3e6dead0faa" providerId="LiveId" clId="{A3FE7677-7976-4C17-8ED2-79E0B6C3D6EC}" dt="2024-11-02T10:00:25.953" v="1464" actId="20577"/>
          <ac:spMkLst>
            <pc:docMk/>
            <pc:sldMk cId="3462302577" sldId="264"/>
            <ac:spMk id="2" creationId="{701C05A7-E783-B64E-9FB2-85A6AD085A40}"/>
          </ac:spMkLst>
        </pc:spChg>
        <pc:spChg chg="mod">
          <ac:chgData name="Nico van der Voet" userId="9e6fc3e6dead0faa" providerId="LiveId" clId="{A3FE7677-7976-4C17-8ED2-79E0B6C3D6EC}" dt="2024-11-14T10:33:23.226" v="8636" actId="313"/>
          <ac:spMkLst>
            <pc:docMk/>
            <pc:sldMk cId="3462302577" sldId="264"/>
            <ac:spMk id="3" creationId="{A884D313-0437-4FAF-1F58-D207913FAFCE}"/>
          </ac:spMkLst>
        </pc:spChg>
      </pc:sldChg>
      <pc:sldChg chg="modSp new mod">
        <pc:chgData name="Nico van der Voet" userId="9e6fc3e6dead0faa" providerId="LiveId" clId="{A3FE7677-7976-4C17-8ED2-79E0B6C3D6EC}" dt="2024-11-02T11:36:44.268" v="6936" actId="6549"/>
        <pc:sldMkLst>
          <pc:docMk/>
          <pc:sldMk cId="2835824501" sldId="265"/>
        </pc:sldMkLst>
        <pc:spChg chg="mod">
          <ac:chgData name="Nico van der Voet" userId="9e6fc3e6dead0faa" providerId="LiveId" clId="{A3FE7677-7976-4C17-8ED2-79E0B6C3D6EC}" dt="2024-11-02T10:06:43.019" v="1699" actId="20577"/>
          <ac:spMkLst>
            <pc:docMk/>
            <pc:sldMk cId="2835824501" sldId="265"/>
            <ac:spMk id="2" creationId="{B23B2C25-057B-0431-A50A-142C514AA54E}"/>
          </ac:spMkLst>
        </pc:spChg>
        <pc:spChg chg="mod">
          <ac:chgData name="Nico van der Voet" userId="9e6fc3e6dead0faa" providerId="LiveId" clId="{A3FE7677-7976-4C17-8ED2-79E0B6C3D6EC}" dt="2024-11-02T11:36:44.268" v="6936" actId="6549"/>
          <ac:spMkLst>
            <pc:docMk/>
            <pc:sldMk cId="2835824501" sldId="265"/>
            <ac:spMk id="3" creationId="{751E8220-BE57-0F76-75F8-37380430081E}"/>
          </ac:spMkLst>
        </pc:spChg>
      </pc:sldChg>
      <pc:sldChg chg="modSp new mod">
        <pc:chgData name="Nico van der Voet" userId="9e6fc3e6dead0faa" providerId="LiveId" clId="{A3FE7677-7976-4C17-8ED2-79E0B6C3D6EC}" dt="2024-11-02T10:24:26.614" v="2324" actId="6549"/>
        <pc:sldMkLst>
          <pc:docMk/>
          <pc:sldMk cId="4279961029" sldId="266"/>
        </pc:sldMkLst>
        <pc:spChg chg="mod">
          <ac:chgData name="Nico van der Voet" userId="9e6fc3e6dead0faa" providerId="LiveId" clId="{A3FE7677-7976-4C17-8ED2-79E0B6C3D6EC}" dt="2024-11-02T10:24:26.614" v="2324" actId="6549"/>
          <ac:spMkLst>
            <pc:docMk/>
            <pc:sldMk cId="4279961029" sldId="266"/>
            <ac:spMk id="2" creationId="{7561D4A7-267A-CAAA-631B-AC36B965D168}"/>
          </ac:spMkLst>
        </pc:spChg>
        <pc:spChg chg="mod">
          <ac:chgData name="Nico van der Voet" userId="9e6fc3e6dead0faa" providerId="LiveId" clId="{A3FE7677-7976-4C17-8ED2-79E0B6C3D6EC}" dt="2024-11-02T10:23:47.993" v="2293" actId="27636"/>
          <ac:spMkLst>
            <pc:docMk/>
            <pc:sldMk cId="4279961029" sldId="266"/>
            <ac:spMk id="3" creationId="{E7898EA7-2C46-7D2B-D46A-8958A4EF73F6}"/>
          </ac:spMkLst>
        </pc:spChg>
      </pc:sldChg>
      <pc:sldChg chg="modSp new mod">
        <pc:chgData name="Nico van der Voet" userId="9e6fc3e6dead0faa" providerId="LiveId" clId="{A3FE7677-7976-4C17-8ED2-79E0B6C3D6EC}" dt="2024-11-02T11:20:20.192" v="6068" actId="27636"/>
        <pc:sldMkLst>
          <pc:docMk/>
          <pc:sldMk cId="3505287705" sldId="267"/>
        </pc:sldMkLst>
        <pc:spChg chg="mod">
          <ac:chgData name="Nico van der Voet" userId="9e6fc3e6dead0faa" providerId="LiveId" clId="{A3FE7677-7976-4C17-8ED2-79E0B6C3D6EC}" dt="2024-11-02T10:24:35.639" v="2348" actId="20577"/>
          <ac:spMkLst>
            <pc:docMk/>
            <pc:sldMk cId="3505287705" sldId="267"/>
            <ac:spMk id="2" creationId="{94641253-A7D9-2F35-C17A-BFD53A08B6C1}"/>
          </ac:spMkLst>
        </pc:spChg>
        <pc:spChg chg="mod">
          <ac:chgData name="Nico van der Voet" userId="9e6fc3e6dead0faa" providerId="LiveId" clId="{A3FE7677-7976-4C17-8ED2-79E0B6C3D6EC}" dt="2024-11-02T11:20:20.192" v="6068" actId="27636"/>
          <ac:spMkLst>
            <pc:docMk/>
            <pc:sldMk cId="3505287705" sldId="267"/>
            <ac:spMk id="3" creationId="{A1A2DC18-024F-CCE1-0D26-9ED618CD9EFF}"/>
          </ac:spMkLst>
        </pc:spChg>
      </pc:sldChg>
      <pc:sldChg chg="modSp new mod">
        <pc:chgData name="Nico van der Voet" userId="9e6fc3e6dead0faa" providerId="LiveId" clId="{A3FE7677-7976-4C17-8ED2-79E0B6C3D6EC}" dt="2024-11-02T11:37:51.413" v="6939" actId="20577"/>
        <pc:sldMkLst>
          <pc:docMk/>
          <pc:sldMk cId="57533611" sldId="268"/>
        </pc:sldMkLst>
        <pc:spChg chg="mod">
          <ac:chgData name="Nico van der Voet" userId="9e6fc3e6dead0faa" providerId="LiveId" clId="{A3FE7677-7976-4C17-8ED2-79E0B6C3D6EC}" dt="2024-11-02T10:25:28.990" v="2365" actId="20577"/>
          <ac:spMkLst>
            <pc:docMk/>
            <pc:sldMk cId="57533611" sldId="268"/>
            <ac:spMk id="2" creationId="{774AEC42-56AC-404C-AF64-60760411080B}"/>
          </ac:spMkLst>
        </pc:spChg>
        <pc:spChg chg="mod">
          <ac:chgData name="Nico van der Voet" userId="9e6fc3e6dead0faa" providerId="LiveId" clId="{A3FE7677-7976-4C17-8ED2-79E0B6C3D6EC}" dt="2024-11-02T11:37:51.413" v="6939" actId="20577"/>
          <ac:spMkLst>
            <pc:docMk/>
            <pc:sldMk cId="57533611" sldId="268"/>
            <ac:spMk id="3" creationId="{E5422D83-5824-1AB8-0ED3-2FA90CC5CC65}"/>
          </ac:spMkLst>
        </pc:spChg>
      </pc:sldChg>
      <pc:sldChg chg="modSp new mod">
        <pc:chgData name="Nico van der Voet" userId="9e6fc3e6dead0faa" providerId="LiveId" clId="{A3FE7677-7976-4C17-8ED2-79E0B6C3D6EC}" dt="2024-11-14T10:34:35.786" v="8668" actId="6549"/>
        <pc:sldMkLst>
          <pc:docMk/>
          <pc:sldMk cId="803610136" sldId="269"/>
        </pc:sldMkLst>
        <pc:spChg chg="mod">
          <ac:chgData name="Nico van der Voet" userId="9e6fc3e6dead0faa" providerId="LiveId" clId="{A3FE7677-7976-4C17-8ED2-79E0B6C3D6EC}" dt="2024-11-02T10:31:05.012" v="2775" actId="20577"/>
          <ac:spMkLst>
            <pc:docMk/>
            <pc:sldMk cId="803610136" sldId="269"/>
            <ac:spMk id="2" creationId="{A9ADF679-905D-994E-FC3F-83E66DFF912E}"/>
          </ac:spMkLst>
        </pc:spChg>
        <pc:spChg chg="mod">
          <ac:chgData name="Nico van der Voet" userId="9e6fc3e6dead0faa" providerId="LiveId" clId="{A3FE7677-7976-4C17-8ED2-79E0B6C3D6EC}" dt="2024-11-14T10:34:35.786" v="8668" actId="6549"/>
          <ac:spMkLst>
            <pc:docMk/>
            <pc:sldMk cId="803610136" sldId="269"/>
            <ac:spMk id="3" creationId="{2913FBE6-2CD3-CECA-9C04-59EF13ED6BCB}"/>
          </ac:spMkLst>
        </pc:spChg>
      </pc:sldChg>
      <pc:sldChg chg="modSp new mod">
        <pc:chgData name="Nico van der Voet" userId="9e6fc3e6dead0faa" providerId="LiveId" clId="{A3FE7677-7976-4C17-8ED2-79E0B6C3D6EC}" dt="2024-11-14T10:35:40.621" v="8757" actId="255"/>
        <pc:sldMkLst>
          <pc:docMk/>
          <pc:sldMk cId="3070981851" sldId="270"/>
        </pc:sldMkLst>
        <pc:spChg chg="mod">
          <ac:chgData name="Nico van der Voet" userId="9e6fc3e6dead0faa" providerId="LiveId" clId="{A3FE7677-7976-4C17-8ED2-79E0B6C3D6EC}" dt="2024-11-02T10:39:50.783" v="3253" actId="20577"/>
          <ac:spMkLst>
            <pc:docMk/>
            <pc:sldMk cId="3070981851" sldId="270"/>
            <ac:spMk id="2" creationId="{E54D3BEE-993E-3560-4F52-31E73144FD33}"/>
          </ac:spMkLst>
        </pc:spChg>
        <pc:spChg chg="mod">
          <ac:chgData name="Nico van der Voet" userId="9e6fc3e6dead0faa" providerId="LiveId" clId="{A3FE7677-7976-4C17-8ED2-79E0B6C3D6EC}" dt="2024-11-14T10:35:40.621" v="8757" actId="255"/>
          <ac:spMkLst>
            <pc:docMk/>
            <pc:sldMk cId="3070981851" sldId="270"/>
            <ac:spMk id="3" creationId="{B9584532-0076-AABD-9500-3CA5B6DCC8F9}"/>
          </ac:spMkLst>
        </pc:spChg>
      </pc:sldChg>
      <pc:sldChg chg="modSp new mod">
        <pc:chgData name="Nico van der Voet" userId="9e6fc3e6dead0faa" providerId="LiveId" clId="{A3FE7677-7976-4C17-8ED2-79E0B6C3D6EC}" dt="2024-11-14T10:36:30.313" v="8775" actId="20577"/>
        <pc:sldMkLst>
          <pc:docMk/>
          <pc:sldMk cId="2593955388" sldId="271"/>
        </pc:sldMkLst>
        <pc:spChg chg="mod">
          <ac:chgData name="Nico van der Voet" userId="9e6fc3e6dead0faa" providerId="LiveId" clId="{A3FE7677-7976-4C17-8ED2-79E0B6C3D6EC}" dt="2024-11-02T10:47:09.570" v="3799" actId="20577"/>
          <ac:spMkLst>
            <pc:docMk/>
            <pc:sldMk cId="2593955388" sldId="271"/>
            <ac:spMk id="2" creationId="{E917EC3A-C8F4-3C38-052F-26F952DE52CA}"/>
          </ac:spMkLst>
        </pc:spChg>
        <pc:spChg chg="mod">
          <ac:chgData name="Nico van der Voet" userId="9e6fc3e6dead0faa" providerId="LiveId" clId="{A3FE7677-7976-4C17-8ED2-79E0B6C3D6EC}" dt="2024-11-14T10:36:30.313" v="8775" actId="20577"/>
          <ac:spMkLst>
            <pc:docMk/>
            <pc:sldMk cId="2593955388" sldId="271"/>
            <ac:spMk id="3" creationId="{013EA097-758B-D089-0D3D-46A55C519CD4}"/>
          </ac:spMkLst>
        </pc:spChg>
      </pc:sldChg>
      <pc:sldChg chg="modSp new mod">
        <pc:chgData name="Nico van der Voet" userId="9e6fc3e6dead0faa" providerId="LiveId" clId="{A3FE7677-7976-4C17-8ED2-79E0B6C3D6EC}" dt="2024-11-02T11:14:45.735" v="5932" actId="20577"/>
        <pc:sldMkLst>
          <pc:docMk/>
          <pc:sldMk cId="2117252077" sldId="272"/>
        </pc:sldMkLst>
        <pc:spChg chg="mod">
          <ac:chgData name="Nico van der Voet" userId="9e6fc3e6dead0faa" providerId="LiveId" clId="{A3FE7677-7976-4C17-8ED2-79E0B6C3D6EC}" dt="2024-11-02T10:52:06.147" v="4317" actId="20577"/>
          <ac:spMkLst>
            <pc:docMk/>
            <pc:sldMk cId="2117252077" sldId="272"/>
            <ac:spMk id="2" creationId="{75CC8F30-3459-503D-B686-DECE5C771E05}"/>
          </ac:spMkLst>
        </pc:spChg>
        <pc:spChg chg="mod">
          <ac:chgData name="Nico van der Voet" userId="9e6fc3e6dead0faa" providerId="LiveId" clId="{A3FE7677-7976-4C17-8ED2-79E0B6C3D6EC}" dt="2024-11-02T11:14:45.735" v="5932" actId="20577"/>
          <ac:spMkLst>
            <pc:docMk/>
            <pc:sldMk cId="2117252077" sldId="272"/>
            <ac:spMk id="3" creationId="{D8D81E14-482C-31EC-FCCA-0049AA2CD681}"/>
          </ac:spMkLst>
        </pc:spChg>
      </pc:sldChg>
      <pc:sldChg chg="modSp new mod">
        <pc:chgData name="Nico van der Voet" userId="9e6fc3e6dead0faa" providerId="LiveId" clId="{A3FE7677-7976-4C17-8ED2-79E0B6C3D6EC}" dt="2024-11-02T11:59:10.600" v="7123" actId="6549"/>
        <pc:sldMkLst>
          <pc:docMk/>
          <pc:sldMk cId="4175790007" sldId="273"/>
        </pc:sldMkLst>
        <pc:spChg chg="mod">
          <ac:chgData name="Nico van der Voet" userId="9e6fc3e6dead0faa" providerId="LiveId" clId="{A3FE7677-7976-4C17-8ED2-79E0B6C3D6EC}" dt="2024-11-02T10:57:39.032" v="4618" actId="6549"/>
          <ac:spMkLst>
            <pc:docMk/>
            <pc:sldMk cId="4175790007" sldId="273"/>
            <ac:spMk id="2" creationId="{85800D17-B5F9-B715-4267-BBD62DE0DCFC}"/>
          </ac:spMkLst>
        </pc:spChg>
        <pc:spChg chg="mod">
          <ac:chgData name="Nico van der Voet" userId="9e6fc3e6dead0faa" providerId="LiveId" clId="{A3FE7677-7976-4C17-8ED2-79E0B6C3D6EC}" dt="2024-11-02T11:59:10.600" v="7123" actId="6549"/>
          <ac:spMkLst>
            <pc:docMk/>
            <pc:sldMk cId="4175790007" sldId="273"/>
            <ac:spMk id="3" creationId="{EE010BE4-4D40-67FE-EE30-051F8A90D59C}"/>
          </ac:spMkLst>
        </pc:spChg>
      </pc:sldChg>
      <pc:sldChg chg="modSp new mod">
        <pc:chgData name="Nico van der Voet" userId="9e6fc3e6dead0faa" providerId="LiveId" clId="{A3FE7677-7976-4C17-8ED2-79E0B6C3D6EC}" dt="2024-11-14T10:38:30.243" v="8824" actId="255"/>
        <pc:sldMkLst>
          <pc:docMk/>
          <pc:sldMk cId="2974200572" sldId="274"/>
        </pc:sldMkLst>
        <pc:spChg chg="mod">
          <ac:chgData name="Nico van der Voet" userId="9e6fc3e6dead0faa" providerId="LiveId" clId="{A3FE7677-7976-4C17-8ED2-79E0B6C3D6EC}" dt="2024-11-02T11:07:33.746" v="5188" actId="313"/>
          <ac:spMkLst>
            <pc:docMk/>
            <pc:sldMk cId="2974200572" sldId="274"/>
            <ac:spMk id="2" creationId="{E72E3655-83AE-B1AA-AA38-ECA224D347AB}"/>
          </ac:spMkLst>
        </pc:spChg>
        <pc:spChg chg="mod">
          <ac:chgData name="Nico van der Voet" userId="9e6fc3e6dead0faa" providerId="LiveId" clId="{A3FE7677-7976-4C17-8ED2-79E0B6C3D6EC}" dt="2024-11-14T10:38:30.243" v="8824" actId="255"/>
          <ac:spMkLst>
            <pc:docMk/>
            <pc:sldMk cId="2974200572" sldId="274"/>
            <ac:spMk id="3" creationId="{B4CE6E58-BC97-3862-E097-AB8FAD8B46B4}"/>
          </ac:spMkLst>
        </pc:spChg>
      </pc:sldChg>
      <pc:sldChg chg="modSp new mod">
        <pc:chgData name="Nico van der Voet" userId="9e6fc3e6dead0faa" providerId="LiveId" clId="{A3FE7677-7976-4C17-8ED2-79E0B6C3D6EC}" dt="2024-11-02T12:49:33.551" v="7193" actId="20577"/>
        <pc:sldMkLst>
          <pc:docMk/>
          <pc:sldMk cId="2319734469" sldId="275"/>
        </pc:sldMkLst>
        <pc:spChg chg="mod">
          <ac:chgData name="Nico van der Voet" userId="9e6fc3e6dead0faa" providerId="LiveId" clId="{A3FE7677-7976-4C17-8ED2-79E0B6C3D6EC}" dt="2024-11-02T11:23:12.459" v="6089" actId="20577"/>
          <ac:spMkLst>
            <pc:docMk/>
            <pc:sldMk cId="2319734469" sldId="275"/>
            <ac:spMk id="2" creationId="{F286A489-CD1D-1D90-1FBC-D9A9D8FCE15A}"/>
          </ac:spMkLst>
        </pc:spChg>
        <pc:spChg chg="mod">
          <ac:chgData name="Nico van der Voet" userId="9e6fc3e6dead0faa" providerId="LiveId" clId="{A3FE7677-7976-4C17-8ED2-79E0B6C3D6EC}" dt="2024-11-02T12:49:33.551" v="7193" actId="20577"/>
          <ac:spMkLst>
            <pc:docMk/>
            <pc:sldMk cId="2319734469" sldId="275"/>
            <ac:spMk id="3" creationId="{9BABB1F1-DBB1-7EEB-4CBD-595E8C285E61}"/>
          </ac:spMkLst>
        </pc:spChg>
      </pc:sldChg>
      <pc:sldChg chg="modSp new mod">
        <pc:chgData name="Nico van der Voet" userId="9e6fc3e6dead0faa" providerId="LiveId" clId="{A3FE7677-7976-4C17-8ED2-79E0B6C3D6EC}" dt="2024-11-14T10:33:45.367" v="8649" actId="20577"/>
        <pc:sldMkLst>
          <pc:docMk/>
          <pc:sldMk cId="524109302" sldId="276"/>
        </pc:sldMkLst>
        <pc:spChg chg="mod">
          <ac:chgData name="Nico van der Voet" userId="9e6fc3e6dead0faa" providerId="LiveId" clId="{A3FE7677-7976-4C17-8ED2-79E0B6C3D6EC}" dt="2024-11-12T17:03:44.035" v="8283" actId="6549"/>
          <ac:spMkLst>
            <pc:docMk/>
            <pc:sldMk cId="524109302" sldId="276"/>
            <ac:spMk id="2" creationId="{7C64A276-B52C-1679-8440-489619A045D4}"/>
          </ac:spMkLst>
        </pc:spChg>
        <pc:spChg chg="mod">
          <ac:chgData name="Nico van der Voet" userId="9e6fc3e6dead0faa" providerId="LiveId" clId="{A3FE7677-7976-4C17-8ED2-79E0B6C3D6EC}" dt="2024-11-14T10:33:45.367" v="8649" actId="20577"/>
          <ac:spMkLst>
            <pc:docMk/>
            <pc:sldMk cId="524109302" sldId="276"/>
            <ac:spMk id="3" creationId="{42945915-CE80-E6CD-78AF-7A6A15C042B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8BDAC8B-80AA-8458-9202-73DA6F6DF3CE}"/>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p>
        </p:txBody>
      </p:sp>
      <p:sp>
        <p:nvSpPr>
          <p:cNvPr id="3" name="Ondertitel 2">
            <a:extLst>
              <a:ext uri="{FF2B5EF4-FFF2-40B4-BE49-F238E27FC236}">
                <a16:creationId xmlns:a16="http://schemas.microsoft.com/office/drawing/2014/main" id="{C00AA72C-1361-C019-FD7C-4D065DE60FF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p>
        </p:txBody>
      </p:sp>
      <p:sp>
        <p:nvSpPr>
          <p:cNvPr id="4" name="Tijdelijke aanduiding voor datum 3">
            <a:extLst>
              <a:ext uri="{FF2B5EF4-FFF2-40B4-BE49-F238E27FC236}">
                <a16:creationId xmlns:a16="http://schemas.microsoft.com/office/drawing/2014/main" id="{6250C35D-CFE5-7FBF-4743-4684F53DCFB4}"/>
              </a:ext>
            </a:extLst>
          </p:cNvPr>
          <p:cNvSpPr>
            <a:spLocks noGrp="1"/>
          </p:cNvSpPr>
          <p:nvPr>
            <p:ph type="dt" sz="half" idx="10"/>
          </p:nvPr>
        </p:nvSpPr>
        <p:spPr/>
        <p:txBody>
          <a:bodyPr/>
          <a:lstStyle/>
          <a:p>
            <a:fld id="{67D0A15F-7261-4FEC-B597-26CFB2034EE6}" type="datetimeFigureOut">
              <a:rPr lang="nl-NL" smtClean="0"/>
              <a:t>14-11-2024</a:t>
            </a:fld>
            <a:endParaRPr lang="nl-NL"/>
          </a:p>
        </p:txBody>
      </p:sp>
      <p:sp>
        <p:nvSpPr>
          <p:cNvPr id="5" name="Tijdelijke aanduiding voor voettekst 4">
            <a:extLst>
              <a:ext uri="{FF2B5EF4-FFF2-40B4-BE49-F238E27FC236}">
                <a16:creationId xmlns:a16="http://schemas.microsoft.com/office/drawing/2014/main" id="{472CD9C9-E9FD-9648-4D9B-ACBF195B135E}"/>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A01B1CC4-D2B7-3A66-D019-997BC23A70AB}"/>
              </a:ext>
            </a:extLst>
          </p:cNvPr>
          <p:cNvSpPr>
            <a:spLocks noGrp="1"/>
          </p:cNvSpPr>
          <p:nvPr>
            <p:ph type="sldNum" sz="quarter" idx="12"/>
          </p:nvPr>
        </p:nvSpPr>
        <p:spPr/>
        <p:txBody>
          <a:bodyPr/>
          <a:lstStyle/>
          <a:p>
            <a:fld id="{132935D3-3273-4FDB-99CB-59AB0F0025F8}" type="slidenum">
              <a:rPr lang="nl-NL" smtClean="0"/>
              <a:t>‹nr.›</a:t>
            </a:fld>
            <a:endParaRPr lang="nl-NL"/>
          </a:p>
        </p:txBody>
      </p:sp>
    </p:spTree>
    <p:extLst>
      <p:ext uri="{BB962C8B-B14F-4D97-AF65-F5344CB8AC3E}">
        <p14:creationId xmlns:p14="http://schemas.microsoft.com/office/powerpoint/2010/main" val="22122922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5600675-91F6-8DAD-55D6-0F139F4B0111}"/>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37686ED7-A73F-2F09-2DAC-461DB3B0B983}"/>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24795D14-3D65-8D49-5DF0-9DD1017C547A}"/>
              </a:ext>
            </a:extLst>
          </p:cNvPr>
          <p:cNvSpPr>
            <a:spLocks noGrp="1"/>
          </p:cNvSpPr>
          <p:nvPr>
            <p:ph type="dt" sz="half" idx="10"/>
          </p:nvPr>
        </p:nvSpPr>
        <p:spPr/>
        <p:txBody>
          <a:bodyPr/>
          <a:lstStyle/>
          <a:p>
            <a:fld id="{67D0A15F-7261-4FEC-B597-26CFB2034EE6}" type="datetimeFigureOut">
              <a:rPr lang="nl-NL" smtClean="0"/>
              <a:t>14-11-2024</a:t>
            </a:fld>
            <a:endParaRPr lang="nl-NL"/>
          </a:p>
        </p:txBody>
      </p:sp>
      <p:sp>
        <p:nvSpPr>
          <p:cNvPr id="5" name="Tijdelijke aanduiding voor voettekst 4">
            <a:extLst>
              <a:ext uri="{FF2B5EF4-FFF2-40B4-BE49-F238E27FC236}">
                <a16:creationId xmlns:a16="http://schemas.microsoft.com/office/drawing/2014/main" id="{5BB60CCE-9549-C21E-6A2A-0944C765F60C}"/>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F7C21F1D-59AD-C79D-0DB3-EE2EA373E471}"/>
              </a:ext>
            </a:extLst>
          </p:cNvPr>
          <p:cNvSpPr>
            <a:spLocks noGrp="1"/>
          </p:cNvSpPr>
          <p:nvPr>
            <p:ph type="sldNum" sz="quarter" idx="12"/>
          </p:nvPr>
        </p:nvSpPr>
        <p:spPr/>
        <p:txBody>
          <a:bodyPr/>
          <a:lstStyle/>
          <a:p>
            <a:fld id="{132935D3-3273-4FDB-99CB-59AB0F0025F8}" type="slidenum">
              <a:rPr lang="nl-NL" smtClean="0"/>
              <a:t>‹nr.›</a:t>
            </a:fld>
            <a:endParaRPr lang="nl-NL"/>
          </a:p>
        </p:txBody>
      </p:sp>
    </p:spTree>
    <p:extLst>
      <p:ext uri="{BB962C8B-B14F-4D97-AF65-F5344CB8AC3E}">
        <p14:creationId xmlns:p14="http://schemas.microsoft.com/office/powerpoint/2010/main" val="7272771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EB492D0-ADF3-A005-81AA-047476B04D92}"/>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p>
        </p:txBody>
      </p:sp>
      <p:sp>
        <p:nvSpPr>
          <p:cNvPr id="3" name="Tijdelijke aanduiding voor tekst 2">
            <a:extLst>
              <a:ext uri="{FF2B5EF4-FFF2-40B4-BE49-F238E27FC236}">
                <a16:creationId xmlns:a16="http://schemas.microsoft.com/office/drawing/2014/main" id="{BF2543B0-F86A-CB3F-4B80-DD80FD740B4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8D85F3EA-58F2-B236-C2E8-E473D2269A04}"/>
              </a:ext>
            </a:extLst>
          </p:cNvPr>
          <p:cNvSpPr>
            <a:spLocks noGrp="1"/>
          </p:cNvSpPr>
          <p:nvPr>
            <p:ph type="dt" sz="half" idx="10"/>
          </p:nvPr>
        </p:nvSpPr>
        <p:spPr/>
        <p:txBody>
          <a:bodyPr/>
          <a:lstStyle/>
          <a:p>
            <a:fld id="{67D0A15F-7261-4FEC-B597-26CFB2034EE6}" type="datetimeFigureOut">
              <a:rPr lang="nl-NL" smtClean="0"/>
              <a:t>14-11-2024</a:t>
            </a:fld>
            <a:endParaRPr lang="nl-NL"/>
          </a:p>
        </p:txBody>
      </p:sp>
      <p:sp>
        <p:nvSpPr>
          <p:cNvPr id="5" name="Tijdelijke aanduiding voor voettekst 4">
            <a:extLst>
              <a:ext uri="{FF2B5EF4-FFF2-40B4-BE49-F238E27FC236}">
                <a16:creationId xmlns:a16="http://schemas.microsoft.com/office/drawing/2014/main" id="{525602CF-850C-55AC-CCEA-7B7A7102AACE}"/>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D18707AA-FC7F-051C-79D4-CC2EB2CCFD80}"/>
              </a:ext>
            </a:extLst>
          </p:cNvPr>
          <p:cNvSpPr>
            <a:spLocks noGrp="1"/>
          </p:cNvSpPr>
          <p:nvPr>
            <p:ph type="sldNum" sz="quarter" idx="12"/>
          </p:nvPr>
        </p:nvSpPr>
        <p:spPr/>
        <p:txBody>
          <a:bodyPr/>
          <a:lstStyle/>
          <a:p>
            <a:fld id="{132935D3-3273-4FDB-99CB-59AB0F0025F8}" type="slidenum">
              <a:rPr lang="nl-NL" smtClean="0"/>
              <a:t>‹nr.›</a:t>
            </a:fld>
            <a:endParaRPr lang="nl-NL"/>
          </a:p>
        </p:txBody>
      </p:sp>
    </p:spTree>
    <p:extLst>
      <p:ext uri="{BB962C8B-B14F-4D97-AF65-F5344CB8AC3E}">
        <p14:creationId xmlns:p14="http://schemas.microsoft.com/office/powerpoint/2010/main" val="3885495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952B622-20A5-3E10-FD15-141A1A521BA7}"/>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AECE7908-41C2-B8F2-45B3-C57256735884}"/>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a:extLst>
              <a:ext uri="{FF2B5EF4-FFF2-40B4-BE49-F238E27FC236}">
                <a16:creationId xmlns:a16="http://schemas.microsoft.com/office/drawing/2014/main" id="{460DC7CA-16B4-4B06-3CD5-3BFE52E9C4DF}"/>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a:extLst>
              <a:ext uri="{FF2B5EF4-FFF2-40B4-BE49-F238E27FC236}">
                <a16:creationId xmlns:a16="http://schemas.microsoft.com/office/drawing/2014/main" id="{252825AB-7479-9B48-A212-16D321E8DA9C}"/>
              </a:ext>
            </a:extLst>
          </p:cNvPr>
          <p:cNvSpPr>
            <a:spLocks noGrp="1"/>
          </p:cNvSpPr>
          <p:nvPr>
            <p:ph type="dt" sz="half" idx="10"/>
          </p:nvPr>
        </p:nvSpPr>
        <p:spPr/>
        <p:txBody>
          <a:bodyPr/>
          <a:lstStyle/>
          <a:p>
            <a:fld id="{67D0A15F-7261-4FEC-B597-26CFB2034EE6}" type="datetimeFigureOut">
              <a:rPr lang="nl-NL" smtClean="0"/>
              <a:t>14-11-2024</a:t>
            </a:fld>
            <a:endParaRPr lang="nl-NL"/>
          </a:p>
        </p:txBody>
      </p:sp>
      <p:sp>
        <p:nvSpPr>
          <p:cNvPr id="6" name="Tijdelijke aanduiding voor voettekst 5">
            <a:extLst>
              <a:ext uri="{FF2B5EF4-FFF2-40B4-BE49-F238E27FC236}">
                <a16:creationId xmlns:a16="http://schemas.microsoft.com/office/drawing/2014/main" id="{4FFBF3D8-CB29-0762-857A-47DF1484B2B6}"/>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2C07D926-06ED-2714-0A6D-35673F396E59}"/>
              </a:ext>
            </a:extLst>
          </p:cNvPr>
          <p:cNvSpPr>
            <a:spLocks noGrp="1"/>
          </p:cNvSpPr>
          <p:nvPr>
            <p:ph type="sldNum" sz="quarter" idx="12"/>
          </p:nvPr>
        </p:nvSpPr>
        <p:spPr/>
        <p:txBody>
          <a:bodyPr/>
          <a:lstStyle/>
          <a:p>
            <a:fld id="{132935D3-3273-4FDB-99CB-59AB0F0025F8}" type="slidenum">
              <a:rPr lang="nl-NL" smtClean="0"/>
              <a:t>‹nr.›</a:t>
            </a:fld>
            <a:endParaRPr lang="nl-NL"/>
          </a:p>
        </p:txBody>
      </p:sp>
    </p:spTree>
    <p:extLst>
      <p:ext uri="{BB962C8B-B14F-4D97-AF65-F5344CB8AC3E}">
        <p14:creationId xmlns:p14="http://schemas.microsoft.com/office/powerpoint/2010/main" val="15070929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65F234-0C64-3B45-74F4-01B24B721310}"/>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39E4C3C7-A0AB-4521-EAFD-FCFE563153C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53ED287E-F10B-CF6D-F5E3-E29F2BD912FE}"/>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a:extLst>
              <a:ext uri="{FF2B5EF4-FFF2-40B4-BE49-F238E27FC236}">
                <a16:creationId xmlns:a16="http://schemas.microsoft.com/office/drawing/2014/main" id="{42E8B5EC-D4B4-01BA-E82D-440D193013B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6840B930-6060-D632-572E-F0B352FF82A1}"/>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a:extLst>
              <a:ext uri="{FF2B5EF4-FFF2-40B4-BE49-F238E27FC236}">
                <a16:creationId xmlns:a16="http://schemas.microsoft.com/office/drawing/2014/main" id="{8373FC5C-5DCB-2F61-B590-815DCE035BC7}"/>
              </a:ext>
            </a:extLst>
          </p:cNvPr>
          <p:cNvSpPr>
            <a:spLocks noGrp="1"/>
          </p:cNvSpPr>
          <p:nvPr>
            <p:ph type="dt" sz="half" idx="10"/>
          </p:nvPr>
        </p:nvSpPr>
        <p:spPr/>
        <p:txBody>
          <a:bodyPr/>
          <a:lstStyle/>
          <a:p>
            <a:fld id="{67D0A15F-7261-4FEC-B597-26CFB2034EE6}" type="datetimeFigureOut">
              <a:rPr lang="nl-NL" smtClean="0"/>
              <a:t>14-11-2024</a:t>
            </a:fld>
            <a:endParaRPr lang="nl-NL"/>
          </a:p>
        </p:txBody>
      </p:sp>
      <p:sp>
        <p:nvSpPr>
          <p:cNvPr id="8" name="Tijdelijke aanduiding voor voettekst 7">
            <a:extLst>
              <a:ext uri="{FF2B5EF4-FFF2-40B4-BE49-F238E27FC236}">
                <a16:creationId xmlns:a16="http://schemas.microsoft.com/office/drawing/2014/main" id="{F696AC8F-A134-0D10-8F25-1FFADF30B028}"/>
              </a:ext>
            </a:extLst>
          </p:cNvPr>
          <p:cNvSpPr>
            <a:spLocks noGrp="1"/>
          </p:cNvSpPr>
          <p:nvPr>
            <p:ph type="ftr" sz="quarter" idx="11"/>
          </p:nvPr>
        </p:nvSpPr>
        <p:spPr/>
        <p:txBody>
          <a:bodyPr/>
          <a:lstStyle/>
          <a:p>
            <a:endParaRPr lang="nl-NL"/>
          </a:p>
        </p:txBody>
      </p:sp>
      <p:sp>
        <p:nvSpPr>
          <p:cNvPr id="9" name="Tijdelijke aanduiding voor dianummer 8">
            <a:extLst>
              <a:ext uri="{FF2B5EF4-FFF2-40B4-BE49-F238E27FC236}">
                <a16:creationId xmlns:a16="http://schemas.microsoft.com/office/drawing/2014/main" id="{E15205C0-F457-92B2-FCB5-A213B7A610B1}"/>
              </a:ext>
            </a:extLst>
          </p:cNvPr>
          <p:cNvSpPr>
            <a:spLocks noGrp="1"/>
          </p:cNvSpPr>
          <p:nvPr>
            <p:ph type="sldNum" sz="quarter" idx="12"/>
          </p:nvPr>
        </p:nvSpPr>
        <p:spPr/>
        <p:txBody>
          <a:bodyPr/>
          <a:lstStyle/>
          <a:p>
            <a:fld id="{132935D3-3273-4FDB-99CB-59AB0F0025F8}" type="slidenum">
              <a:rPr lang="nl-NL" smtClean="0"/>
              <a:t>‹nr.›</a:t>
            </a:fld>
            <a:endParaRPr lang="nl-NL"/>
          </a:p>
        </p:txBody>
      </p:sp>
    </p:spTree>
    <p:extLst>
      <p:ext uri="{BB962C8B-B14F-4D97-AF65-F5344CB8AC3E}">
        <p14:creationId xmlns:p14="http://schemas.microsoft.com/office/powerpoint/2010/main" val="32022800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3D638A-FD3A-A081-ECAA-558A21B2927B}"/>
              </a:ext>
            </a:extLst>
          </p:cNvPr>
          <p:cNvSpPr>
            <a:spLocks noGrp="1"/>
          </p:cNvSpPr>
          <p:nvPr>
            <p:ph type="title"/>
          </p:nvPr>
        </p:nvSpPr>
        <p:spPr/>
        <p:txBody>
          <a:bodyPr/>
          <a:lstStyle/>
          <a:p>
            <a:r>
              <a:rPr lang="nl-NL"/>
              <a:t>Klik om stijl te bewerken</a:t>
            </a:r>
          </a:p>
        </p:txBody>
      </p:sp>
      <p:sp>
        <p:nvSpPr>
          <p:cNvPr id="3" name="Tijdelijke aanduiding voor datum 2">
            <a:extLst>
              <a:ext uri="{FF2B5EF4-FFF2-40B4-BE49-F238E27FC236}">
                <a16:creationId xmlns:a16="http://schemas.microsoft.com/office/drawing/2014/main" id="{A51F4DCC-C42F-1D13-4D59-3D12335E05A7}"/>
              </a:ext>
            </a:extLst>
          </p:cNvPr>
          <p:cNvSpPr>
            <a:spLocks noGrp="1"/>
          </p:cNvSpPr>
          <p:nvPr>
            <p:ph type="dt" sz="half" idx="10"/>
          </p:nvPr>
        </p:nvSpPr>
        <p:spPr/>
        <p:txBody>
          <a:bodyPr/>
          <a:lstStyle/>
          <a:p>
            <a:fld id="{67D0A15F-7261-4FEC-B597-26CFB2034EE6}" type="datetimeFigureOut">
              <a:rPr lang="nl-NL" smtClean="0"/>
              <a:t>14-11-2024</a:t>
            </a:fld>
            <a:endParaRPr lang="nl-NL"/>
          </a:p>
        </p:txBody>
      </p:sp>
      <p:sp>
        <p:nvSpPr>
          <p:cNvPr id="4" name="Tijdelijke aanduiding voor voettekst 3">
            <a:extLst>
              <a:ext uri="{FF2B5EF4-FFF2-40B4-BE49-F238E27FC236}">
                <a16:creationId xmlns:a16="http://schemas.microsoft.com/office/drawing/2014/main" id="{223CF4FE-20FC-BFE6-F3DC-E7A3CFE50727}"/>
              </a:ext>
            </a:extLst>
          </p:cNvPr>
          <p:cNvSpPr>
            <a:spLocks noGrp="1"/>
          </p:cNvSpPr>
          <p:nvPr>
            <p:ph type="ftr" sz="quarter" idx="11"/>
          </p:nvPr>
        </p:nvSpPr>
        <p:spPr/>
        <p:txBody>
          <a:bodyPr/>
          <a:lstStyle/>
          <a:p>
            <a:endParaRPr lang="nl-NL"/>
          </a:p>
        </p:txBody>
      </p:sp>
      <p:sp>
        <p:nvSpPr>
          <p:cNvPr id="5" name="Tijdelijke aanduiding voor dianummer 4">
            <a:extLst>
              <a:ext uri="{FF2B5EF4-FFF2-40B4-BE49-F238E27FC236}">
                <a16:creationId xmlns:a16="http://schemas.microsoft.com/office/drawing/2014/main" id="{D4D32726-E615-3B97-CB2C-F4D1C83C5F38}"/>
              </a:ext>
            </a:extLst>
          </p:cNvPr>
          <p:cNvSpPr>
            <a:spLocks noGrp="1"/>
          </p:cNvSpPr>
          <p:nvPr>
            <p:ph type="sldNum" sz="quarter" idx="12"/>
          </p:nvPr>
        </p:nvSpPr>
        <p:spPr/>
        <p:txBody>
          <a:bodyPr/>
          <a:lstStyle/>
          <a:p>
            <a:fld id="{132935D3-3273-4FDB-99CB-59AB0F0025F8}" type="slidenum">
              <a:rPr lang="nl-NL" smtClean="0"/>
              <a:t>‹nr.›</a:t>
            </a:fld>
            <a:endParaRPr lang="nl-NL"/>
          </a:p>
        </p:txBody>
      </p:sp>
    </p:spTree>
    <p:extLst>
      <p:ext uri="{BB962C8B-B14F-4D97-AF65-F5344CB8AC3E}">
        <p14:creationId xmlns:p14="http://schemas.microsoft.com/office/powerpoint/2010/main" val="4531614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EE376EEB-7616-0F7E-585B-26EE9CD3D7EB}"/>
              </a:ext>
            </a:extLst>
          </p:cNvPr>
          <p:cNvSpPr>
            <a:spLocks noGrp="1"/>
          </p:cNvSpPr>
          <p:nvPr>
            <p:ph type="dt" sz="half" idx="10"/>
          </p:nvPr>
        </p:nvSpPr>
        <p:spPr/>
        <p:txBody>
          <a:bodyPr/>
          <a:lstStyle/>
          <a:p>
            <a:fld id="{67D0A15F-7261-4FEC-B597-26CFB2034EE6}" type="datetimeFigureOut">
              <a:rPr lang="nl-NL" smtClean="0"/>
              <a:t>14-11-2024</a:t>
            </a:fld>
            <a:endParaRPr lang="nl-NL"/>
          </a:p>
        </p:txBody>
      </p:sp>
      <p:sp>
        <p:nvSpPr>
          <p:cNvPr id="3" name="Tijdelijke aanduiding voor voettekst 2">
            <a:extLst>
              <a:ext uri="{FF2B5EF4-FFF2-40B4-BE49-F238E27FC236}">
                <a16:creationId xmlns:a16="http://schemas.microsoft.com/office/drawing/2014/main" id="{F0160067-390D-C9F8-0304-0AA03BB5F9AE}"/>
              </a:ext>
            </a:extLst>
          </p:cNvPr>
          <p:cNvSpPr>
            <a:spLocks noGrp="1"/>
          </p:cNvSpPr>
          <p:nvPr>
            <p:ph type="ftr" sz="quarter" idx="11"/>
          </p:nvPr>
        </p:nvSpPr>
        <p:spPr/>
        <p:txBody>
          <a:bodyPr/>
          <a:lstStyle/>
          <a:p>
            <a:endParaRPr lang="nl-NL"/>
          </a:p>
        </p:txBody>
      </p:sp>
      <p:sp>
        <p:nvSpPr>
          <p:cNvPr id="4" name="Tijdelijke aanduiding voor dianummer 3">
            <a:extLst>
              <a:ext uri="{FF2B5EF4-FFF2-40B4-BE49-F238E27FC236}">
                <a16:creationId xmlns:a16="http://schemas.microsoft.com/office/drawing/2014/main" id="{39D21702-25FF-A26B-6BD7-0C2E4B5EA739}"/>
              </a:ext>
            </a:extLst>
          </p:cNvPr>
          <p:cNvSpPr>
            <a:spLocks noGrp="1"/>
          </p:cNvSpPr>
          <p:nvPr>
            <p:ph type="sldNum" sz="quarter" idx="12"/>
          </p:nvPr>
        </p:nvSpPr>
        <p:spPr/>
        <p:txBody>
          <a:bodyPr/>
          <a:lstStyle/>
          <a:p>
            <a:fld id="{132935D3-3273-4FDB-99CB-59AB0F0025F8}" type="slidenum">
              <a:rPr lang="nl-NL" smtClean="0"/>
              <a:t>‹nr.›</a:t>
            </a:fld>
            <a:endParaRPr lang="nl-NL"/>
          </a:p>
        </p:txBody>
      </p:sp>
    </p:spTree>
    <p:extLst>
      <p:ext uri="{BB962C8B-B14F-4D97-AF65-F5344CB8AC3E}">
        <p14:creationId xmlns:p14="http://schemas.microsoft.com/office/powerpoint/2010/main" val="20604494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9A4931-EE0A-43BE-3DE9-D53C8573A1FE}"/>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ED2F8C61-9F8E-1055-E787-3318A76C9F1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B4ECBF72-7B84-8358-1F37-9F20D6D981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33A7113C-F026-F7F6-B35D-53BCEA96AD23}"/>
              </a:ext>
            </a:extLst>
          </p:cNvPr>
          <p:cNvSpPr>
            <a:spLocks noGrp="1"/>
          </p:cNvSpPr>
          <p:nvPr>
            <p:ph type="dt" sz="half" idx="10"/>
          </p:nvPr>
        </p:nvSpPr>
        <p:spPr/>
        <p:txBody>
          <a:bodyPr/>
          <a:lstStyle/>
          <a:p>
            <a:fld id="{67D0A15F-7261-4FEC-B597-26CFB2034EE6}" type="datetimeFigureOut">
              <a:rPr lang="nl-NL" smtClean="0"/>
              <a:t>14-11-2024</a:t>
            </a:fld>
            <a:endParaRPr lang="nl-NL"/>
          </a:p>
        </p:txBody>
      </p:sp>
      <p:sp>
        <p:nvSpPr>
          <p:cNvPr id="6" name="Tijdelijke aanduiding voor voettekst 5">
            <a:extLst>
              <a:ext uri="{FF2B5EF4-FFF2-40B4-BE49-F238E27FC236}">
                <a16:creationId xmlns:a16="http://schemas.microsoft.com/office/drawing/2014/main" id="{535DB24C-3027-F7AE-1EBF-617F01DD216A}"/>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C7283F94-6971-1425-8DE4-2E15B84B8ABA}"/>
              </a:ext>
            </a:extLst>
          </p:cNvPr>
          <p:cNvSpPr>
            <a:spLocks noGrp="1"/>
          </p:cNvSpPr>
          <p:nvPr>
            <p:ph type="sldNum" sz="quarter" idx="12"/>
          </p:nvPr>
        </p:nvSpPr>
        <p:spPr/>
        <p:txBody>
          <a:bodyPr/>
          <a:lstStyle/>
          <a:p>
            <a:fld id="{132935D3-3273-4FDB-99CB-59AB0F0025F8}" type="slidenum">
              <a:rPr lang="nl-NL" smtClean="0"/>
              <a:t>‹nr.›</a:t>
            </a:fld>
            <a:endParaRPr lang="nl-NL"/>
          </a:p>
        </p:txBody>
      </p:sp>
    </p:spTree>
    <p:extLst>
      <p:ext uri="{BB962C8B-B14F-4D97-AF65-F5344CB8AC3E}">
        <p14:creationId xmlns:p14="http://schemas.microsoft.com/office/powerpoint/2010/main" val="23919933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535BC81-8853-28B0-9057-D206F999DF8E}"/>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8513FE31-23A4-D09E-EA4E-655CB2DE6F1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a:extLst>
              <a:ext uri="{FF2B5EF4-FFF2-40B4-BE49-F238E27FC236}">
                <a16:creationId xmlns:a16="http://schemas.microsoft.com/office/drawing/2014/main" id="{400E7FE0-64F5-F098-1369-049DF28471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24D0536C-426D-8B6E-516F-004A80565999}"/>
              </a:ext>
            </a:extLst>
          </p:cNvPr>
          <p:cNvSpPr>
            <a:spLocks noGrp="1"/>
          </p:cNvSpPr>
          <p:nvPr>
            <p:ph type="dt" sz="half" idx="10"/>
          </p:nvPr>
        </p:nvSpPr>
        <p:spPr/>
        <p:txBody>
          <a:bodyPr/>
          <a:lstStyle/>
          <a:p>
            <a:fld id="{67D0A15F-7261-4FEC-B597-26CFB2034EE6}" type="datetimeFigureOut">
              <a:rPr lang="nl-NL" smtClean="0"/>
              <a:t>14-11-2024</a:t>
            </a:fld>
            <a:endParaRPr lang="nl-NL"/>
          </a:p>
        </p:txBody>
      </p:sp>
      <p:sp>
        <p:nvSpPr>
          <p:cNvPr id="6" name="Tijdelijke aanduiding voor voettekst 5">
            <a:extLst>
              <a:ext uri="{FF2B5EF4-FFF2-40B4-BE49-F238E27FC236}">
                <a16:creationId xmlns:a16="http://schemas.microsoft.com/office/drawing/2014/main" id="{88E0911D-AD30-FA21-17A5-8D0843305E8B}"/>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769CBD8C-AE74-5D60-D646-5E578EDBD521}"/>
              </a:ext>
            </a:extLst>
          </p:cNvPr>
          <p:cNvSpPr>
            <a:spLocks noGrp="1"/>
          </p:cNvSpPr>
          <p:nvPr>
            <p:ph type="sldNum" sz="quarter" idx="12"/>
          </p:nvPr>
        </p:nvSpPr>
        <p:spPr/>
        <p:txBody>
          <a:bodyPr/>
          <a:lstStyle/>
          <a:p>
            <a:fld id="{132935D3-3273-4FDB-99CB-59AB0F0025F8}" type="slidenum">
              <a:rPr lang="nl-NL" smtClean="0"/>
              <a:t>‹nr.›</a:t>
            </a:fld>
            <a:endParaRPr lang="nl-NL"/>
          </a:p>
        </p:txBody>
      </p:sp>
    </p:spTree>
    <p:extLst>
      <p:ext uri="{BB962C8B-B14F-4D97-AF65-F5344CB8AC3E}">
        <p14:creationId xmlns:p14="http://schemas.microsoft.com/office/powerpoint/2010/main" val="30907569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6B1ACA6-CCB4-41FF-EF6C-9C7592EF7C98}"/>
              </a:ext>
            </a:extLst>
          </p:cNvPr>
          <p:cNvSpPr>
            <a:spLocks noGrp="1"/>
          </p:cNvSpPr>
          <p:nvPr>
            <p:ph type="title"/>
          </p:nvPr>
        </p:nvSpPr>
        <p:spPr/>
        <p:txBody>
          <a:bodyPr/>
          <a:lstStyle/>
          <a:p>
            <a:r>
              <a:rPr lang="nl-NL"/>
              <a:t>Klik om stijl te bewerken</a:t>
            </a:r>
          </a:p>
        </p:txBody>
      </p:sp>
      <p:sp>
        <p:nvSpPr>
          <p:cNvPr id="3" name="Tijdelijke aanduiding voor verticale tekst 2">
            <a:extLst>
              <a:ext uri="{FF2B5EF4-FFF2-40B4-BE49-F238E27FC236}">
                <a16:creationId xmlns:a16="http://schemas.microsoft.com/office/drawing/2014/main" id="{A721AF3C-9D97-D328-A74F-AC53C4657FE2}"/>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B8D88AE6-0309-D4BC-4DF7-3DFBD0FA01EC}"/>
              </a:ext>
            </a:extLst>
          </p:cNvPr>
          <p:cNvSpPr>
            <a:spLocks noGrp="1"/>
          </p:cNvSpPr>
          <p:nvPr>
            <p:ph type="dt" sz="half" idx="10"/>
          </p:nvPr>
        </p:nvSpPr>
        <p:spPr/>
        <p:txBody>
          <a:bodyPr/>
          <a:lstStyle/>
          <a:p>
            <a:fld id="{67D0A15F-7261-4FEC-B597-26CFB2034EE6}" type="datetimeFigureOut">
              <a:rPr lang="nl-NL" smtClean="0"/>
              <a:t>14-11-2024</a:t>
            </a:fld>
            <a:endParaRPr lang="nl-NL"/>
          </a:p>
        </p:txBody>
      </p:sp>
      <p:sp>
        <p:nvSpPr>
          <p:cNvPr id="5" name="Tijdelijke aanduiding voor voettekst 4">
            <a:extLst>
              <a:ext uri="{FF2B5EF4-FFF2-40B4-BE49-F238E27FC236}">
                <a16:creationId xmlns:a16="http://schemas.microsoft.com/office/drawing/2014/main" id="{40CDAB40-936B-64DA-2F20-F9D76F3F53E3}"/>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79D2EB43-9CE2-8817-9D52-1A2A06938002}"/>
              </a:ext>
            </a:extLst>
          </p:cNvPr>
          <p:cNvSpPr>
            <a:spLocks noGrp="1"/>
          </p:cNvSpPr>
          <p:nvPr>
            <p:ph type="sldNum" sz="quarter" idx="12"/>
          </p:nvPr>
        </p:nvSpPr>
        <p:spPr/>
        <p:txBody>
          <a:bodyPr/>
          <a:lstStyle/>
          <a:p>
            <a:fld id="{132935D3-3273-4FDB-99CB-59AB0F0025F8}" type="slidenum">
              <a:rPr lang="nl-NL" smtClean="0"/>
              <a:t>‹nr.›</a:t>
            </a:fld>
            <a:endParaRPr lang="nl-NL"/>
          </a:p>
        </p:txBody>
      </p:sp>
    </p:spTree>
    <p:extLst>
      <p:ext uri="{BB962C8B-B14F-4D97-AF65-F5344CB8AC3E}">
        <p14:creationId xmlns:p14="http://schemas.microsoft.com/office/powerpoint/2010/main" val="33233829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F91E19DE-C2E3-C1B4-57C9-F710C1C531EF}"/>
              </a:ext>
            </a:extLst>
          </p:cNvPr>
          <p:cNvSpPr>
            <a:spLocks noGrp="1"/>
          </p:cNvSpPr>
          <p:nvPr>
            <p:ph type="title" orient="vert"/>
          </p:nvPr>
        </p:nvSpPr>
        <p:spPr>
          <a:xfrm>
            <a:off x="8724900" y="365125"/>
            <a:ext cx="2628900" cy="5811838"/>
          </a:xfrm>
        </p:spPr>
        <p:txBody>
          <a:bodyPr vert="eaVert"/>
          <a:lstStyle/>
          <a:p>
            <a:r>
              <a:rPr lang="nl-NL"/>
              <a:t>Klik om stijl te bewerken</a:t>
            </a:r>
          </a:p>
        </p:txBody>
      </p:sp>
      <p:sp>
        <p:nvSpPr>
          <p:cNvPr id="3" name="Tijdelijke aanduiding voor verticale tekst 2">
            <a:extLst>
              <a:ext uri="{FF2B5EF4-FFF2-40B4-BE49-F238E27FC236}">
                <a16:creationId xmlns:a16="http://schemas.microsoft.com/office/drawing/2014/main" id="{3287DB00-1142-A77D-601B-D75AC0D57F17}"/>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99EBB42E-4E15-60D6-B7DD-A0C559313E3F}"/>
              </a:ext>
            </a:extLst>
          </p:cNvPr>
          <p:cNvSpPr>
            <a:spLocks noGrp="1"/>
          </p:cNvSpPr>
          <p:nvPr>
            <p:ph type="dt" sz="half" idx="10"/>
          </p:nvPr>
        </p:nvSpPr>
        <p:spPr/>
        <p:txBody>
          <a:bodyPr/>
          <a:lstStyle/>
          <a:p>
            <a:fld id="{67D0A15F-7261-4FEC-B597-26CFB2034EE6}" type="datetimeFigureOut">
              <a:rPr lang="nl-NL" smtClean="0"/>
              <a:t>14-11-2024</a:t>
            </a:fld>
            <a:endParaRPr lang="nl-NL"/>
          </a:p>
        </p:txBody>
      </p:sp>
      <p:sp>
        <p:nvSpPr>
          <p:cNvPr id="5" name="Tijdelijke aanduiding voor voettekst 4">
            <a:extLst>
              <a:ext uri="{FF2B5EF4-FFF2-40B4-BE49-F238E27FC236}">
                <a16:creationId xmlns:a16="http://schemas.microsoft.com/office/drawing/2014/main" id="{81C19C7F-2B34-208B-779B-71FF8737729C}"/>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AF330A21-B1F7-A1D9-A037-2E32754D4F36}"/>
              </a:ext>
            </a:extLst>
          </p:cNvPr>
          <p:cNvSpPr>
            <a:spLocks noGrp="1"/>
          </p:cNvSpPr>
          <p:nvPr>
            <p:ph type="sldNum" sz="quarter" idx="12"/>
          </p:nvPr>
        </p:nvSpPr>
        <p:spPr/>
        <p:txBody>
          <a:bodyPr/>
          <a:lstStyle/>
          <a:p>
            <a:fld id="{132935D3-3273-4FDB-99CB-59AB0F0025F8}" type="slidenum">
              <a:rPr lang="nl-NL" smtClean="0"/>
              <a:t>‹nr.›</a:t>
            </a:fld>
            <a:endParaRPr lang="nl-NL"/>
          </a:p>
        </p:txBody>
      </p:sp>
    </p:spTree>
    <p:extLst>
      <p:ext uri="{BB962C8B-B14F-4D97-AF65-F5344CB8AC3E}">
        <p14:creationId xmlns:p14="http://schemas.microsoft.com/office/powerpoint/2010/main" val="9072625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AD3B03F6-0922-749A-0A10-225FEB8565E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A68C4358-E4F5-EBF7-D57F-F5C7093EC2D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63D74FC3-1094-C5DC-3532-2D4B3123795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7D0A15F-7261-4FEC-B597-26CFB2034EE6}" type="datetimeFigureOut">
              <a:rPr lang="nl-NL" smtClean="0"/>
              <a:t>14-11-2024</a:t>
            </a:fld>
            <a:endParaRPr lang="nl-NL"/>
          </a:p>
        </p:txBody>
      </p:sp>
      <p:sp>
        <p:nvSpPr>
          <p:cNvPr id="5" name="Tijdelijke aanduiding voor voettekst 4">
            <a:extLst>
              <a:ext uri="{FF2B5EF4-FFF2-40B4-BE49-F238E27FC236}">
                <a16:creationId xmlns:a16="http://schemas.microsoft.com/office/drawing/2014/main" id="{CD5ABB2A-660D-B290-4790-08F00C1DBF3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nl-NL"/>
          </a:p>
        </p:txBody>
      </p:sp>
      <p:sp>
        <p:nvSpPr>
          <p:cNvPr id="6" name="Tijdelijke aanduiding voor dianummer 5">
            <a:extLst>
              <a:ext uri="{FF2B5EF4-FFF2-40B4-BE49-F238E27FC236}">
                <a16:creationId xmlns:a16="http://schemas.microsoft.com/office/drawing/2014/main" id="{89A26F57-2D13-F1C7-B97D-9798608E6C6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32935D3-3273-4FDB-99CB-59AB0F0025F8}" type="slidenum">
              <a:rPr lang="nl-NL" smtClean="0"/>
              <a:t>‹nr.›</a:t>
            </a:fld>
            <a:endParaRPr lang="nl-NL"/>
          </a:p>
        </p:txBody>
      </p:sp>
    </p:spTree>
    <p:extLst>
      <p:ext uri="{BB962C8B-B14F-4D97-AF65-F5344CB8AC3E}">
        <p14:creationId xmlns:p14="http://schemas.microsoft.com/office/powerpoint/2010/main" val="10552520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kerkpunt.nl/jeugdwerk-jeugdtrends/" TargetMode="External"/><Relationship Id="rId2" Type="http://schemas.openxmlformats.org/officeDocument/2006/relationships/hyperlink" Target="https://www.raiseup.nl/kennisbank/pastoraat-2/jeugdpastoraat/" TargetMode="External"/><Relationship Id="rId1" Type="http://schemas.openxmlformats.org/officeDocument/2006/relationships/slideLayout" Target="../slideLayouts/slideLayout2.xml"/><Relationship Id="rId4" Type="http://schemas.openxmlformats.org/officeDocument/2006/relationships/hyperlink" Target="https://www.hgjb.nl/jeugdpastoraa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769AC1B-58BF-1BE6-1C91-111274B0CAD6}"/>
              </a:ext>
            </a:extLst>
          </p:cNvPr>
          <p:cNvSpPr>
            <a:spLocks noGrp="1"/>
          </p:cNvSpPr>
          <p:nvPr>
            <p:ph type="ctrTitle"/>
          </p:nvPr>
        </p:nvSpPr>
        <p:spPr/>
        <p:txBody>
          <a:bodyPr/>
          <a:lstStyle/>
          <a:p>
            <a:r>
              <a:rPr lang="nl-NL" dirty="0"/>
              <a:t>Zie ons! Hoor ons! </a:t>
            </a:r>
          </a:p>
        </p:txBody>
      </p:sp>
      <p:sp>
        <p:nvSpPr>
          <p:cNvPr id="3" name="Ondertitel 2">
            <a:extLst>
              <a:ext uri="{FF2B5EF4-FFF2-40B4-BE49-F238E27FC236}">
                <a16:creationId xmlns:a16="http://schemas.microsoft.com/office/drawing/2014/main" id="{2D58893F-22A9-BE4C-46DD-95F8A37A491B}"/>
              </a:ext>
            </a:extLst>
          </p:cNvPr>
          <p:cNvSpPr>
            <a:spLocks noGrp="1"/>
          </p:cNvSpPr>
          <p:nvPr>
            <p:ph type="subTitle" idx="1"/>
          </p:nvPr>
        </p:nvSpPr>
        <p:spPr/>
        <p:txBody>
          <a:bodyPr/>
          <a:lstStyle/>
          <a:p>
            <a:r>
              <a:rPr lang="nl-NL" dirty="0"/>
              <a:t>jeugdpastoraat</a:t>
            </a:r>
          </a:p>
        </p:txBody>
      </p:sp>
    </p:spTree>
    <p:extLst>
      <p:ext uri="{BB962C8B-B14F-4D97-AF65-F5344CB8AC3E}">
        <p14:creationId xmlns:p14="http://schemas.microsoft.com/office/powerpoint/2010/main" val="5349306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A970BEC-A33F-1275-E3C9-590A08E15431}"/>
              </a:ext>
            </a:extLst>
          </p:cNvPr>
          <p:cNvSpPr>
            <a:spLocks noGrp="1"/>
          </p:cNvSpPr>
          <p:nvPr>
            <p:ph type="title"/>
          </p:nvPr>
        </p:nvSpPr>
        <p:spPr/>
        <p:txBody>
          <a:bodyPr/>
          <a:lstStyle/>
          <a:p>
            <a:r>
              <a:rPr lang="nl-NL" dirty="0"/>
              <a:t>Waarover praten we?</a:t>
            </a:r>
          </a:p>
        </p:txBody>
      </p:sp>
      <p:sp>
        <p:nvSpPr>
          <p:cNvPr id="3" name="Tijdelijke aanduiding voor inhoud 2">
            <a:extLst>
              <a:ext uri="{FF2B5EF4-FFF2-40B4-BE49-F238E27FC236}">
                <a16:creationId xmlns:a16="http://schemas.microsoft.com/office/drawing/2014/main" id="{DA6920F0-D583-1B09-85F1-DDC7174E4618}"/>
              </a:ext>
            </a:extLst>
          </p:cNvPr>
          <p:cNvSpPr>
            <a:spLocks noGrp="1"/>
          </p:cNvSpPr>
          <p:nvPr>
            <p:ph idx="1"/>
          </p:nvPr>
        </p:nvSpPr>
        <p:spPr/>
        <p:txBody>
          <a:bodyPr>
            <a:normAutofit/>
          </a:bodyPr>
          <a:lstStyle/>
          <a:p>
            <a:r>
              <a:rPr lang="nl-NL" sz="2400" dirty="0"/>
              <a:t>Wat is volgens jou ‘jeugdpastoraat’?</a:t>
            </a:r>
          </a:p>
          <a:p>
            <a:r>
              <a:rPr lang="nl-NL" sz="2400" dirty="0"/>
              <a:t>Vertel aan elkaar wat er al is van jeugdpastoraat in jouw eigen wijkgemeente.</a:t>
            </a:r>
          </a:p>
        </p:txBody>
      </p:sp>
    </p:spTree>
    <p:extLst>
      <p:ext uri="{BB962C8B-B14F-4D97-AF65-F5344CB8AC3E}">
        <p14:creationId xmlns:p14="http://schemas.microsoft.com/office/powerpoint/2010/main" val="38732623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C287702-22E1-12F2-FB8A-87365AB353E1}"/>
              </a:ext>
            </a:extLst>
          </p:cNvPr>
          <p:cNvSpPr>
            <a:spLocks noGrp="1"/>
          </p:cNvSpPr>
          <p:nvPr>
            <p:ph type="title"/>
          </p:nvPr>
        </p:nvSpPr>
        <p:spPr/>
        <p:txBody>
          <a:bodyPr/>
          <a:lstStyle/>
          <a:p>
            <a:r>
              <a:rPr lang="nl-NL" dirty="0"/>
              <a:t>Definitie</a:t>
            </a:r>
          </a:p>
        </p:txBody>
      </p:sp>
      <p:sp>
        <p:nvSpPr>
          <p:cNvPr id="3" name="Tijdelijke aanduiding voor inhoud 2">
            <a:extLst>
              <a:ext uri="{FF2B5EF4-FFF2-40B4-BE49-F238E27FC236}">
                <a16:creationId xmlns:a16="http://schemas.microsoft.com/office/drawing/2014/main" id="{4BDD9119-6F4E-563C-BB18-6D205B5858D3}"/>
              </a:ext>
            </a:extLst>
          </p:cNvPr>
          <p:cNvSpPr>
            <a:spLocks noGrp="1"/>
          </p:cNvSpPr>
          <p:nvPr>
            <p:ph idx="1"/>
          </p:nvPr>
        </p:nvSpPr>
        <p:spPr/>
        <p:txBody>
          <a:bodyPr/>
          <a:lstStyle/>
          <a:p>
            <a:r>
              <a:rPr lang="nl-NL" dirty="0"/>
              <a:t>Pastoraat = geloofshulp bieden als levenshulp.</a:t>
            </a:r>
          </a:p>
          <a:p>
            <a:endParaRPr lang="nl-NL" dirty="0"/>
          </a:p>
          <a:p>
            <a:r>
              <a:rPr lang="nl-NL" dirty="0"/>
              <a:t>Er is dus verschil met andere vormen van hulp.</a:t>
            </a:r>
          </a:p>
          <a:p>
            <a:r>
              <a:rPr lang="nl-NL" dirty="0"/>
              <a:t>Het is de brede zorg voor de hele kudde.</a:t>
            </a:r>
          </a:p>
          <a:p>
            <a:r>
              <a:rPr lang="nl-NL" dirty="0"/>
              <a:t>Daarbinnen past ook: het voeren van individuele gesprekken (ook met jongeren).</a:t>
            </a:r>
          </a:p>
          <a:p>
            <a:r>
              <a:rPr lang="nl-NL" dirty="0"/>
              <a:t>Levenshulp: voor dit leven en voor het eeuwige leven (Joh. 20:30,31)</a:t>
            </a:r>
          </a:p>
        </p:txBody>
      </p:sp>
    </p:spTree>
    <p:extLst>
      <p:ext uri="{BB962C8B-B14F-4D97-AF65-F5344CB8AC3E}">
        <p14:creationId xmlns:p14="http://schemas.microsoft.com/office/powerpoint/2010/main" val="6230775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E3C7F10-967C-DB4B-7882-630339D1CF5C}"/>
              </a:ext>
            </a:extLst>
          </p:cNvPr>
          <p:cNvSpPr>
            <a:spLocks noGrp="1"/>
          </p:cNvSpPr>
          <p:nvPr>
            <p:ph type="title"/>
          </p:nvPr>
        </p:nvSpPr>
        <p:spPr/>
        <p:txBody>
          <a:bodyPr/>
          <a:lstStyle/>
          <a:p>
            <a:r>
              <a:rPr lang="nl-NL" dirty="0"/>
              <a:t>Thuis in de gemeente</a:t>
            </a:r>
          </a:p>
        </p:txBody>
      </p:sp>
      <p:sp>
        <p:nvSpPr>
          <p:cNvPr id="3" name="Tijdelijke aanduiding voor inhoud 2">
            <a:extLst>
              <a:ext uri="{FF2B5EF4-FFF2-40B4-BE49-F238E27FC236}">
                <a16:creationId xmlns:a16="http://schemas.microsoft.com/office/drawing/2014/main" id="{2ACE8BCA-B6C7-AB4F-9F9A-EFD84D176705}"/>
              </a:ext>
            </a:extLst>
          </p:cNvPr>
          <p:cNvSpPr>
            <a:spLocks noGrp="1"/>
          </p:cNvSpPr>
          <p:nvPr>
            <p:ph idx="1"/>
          </p:nvPr>
        </p:nvSpPr>
        <p:spPr/>
        <p:txBody>
          <a:bodyPr>
            <a:normAutofit/>
          </a:bodyPr>
          <a:lstStyle/>
          <a:p>
            <a:r>
              <a:rPr lang="nl-NL" dirty="0"/>
              <a:t>Wanneer hebben kinderen/jongeren het naar hun zin in de gemeente?</a:t>
            </a:r>
          </a:p>
          <a:p>
            <a:pPr marL="342900" lvl="0" indent="-342900">
              <a:lnSpc>
                <a:spcPct val="107000"/>
              </a:lnSpc>
              <a:spcAft>
                <a:spcPts val="800"/>
              </a:spcAft>
              <a:buSzPts val="1000"/>
              <a:buFont typeface="Symbol" panose="05050102010706020507" pitchFamily="18" charset="2"/>
              <a:buChar char=""/>
              <a:tabLst>
                <a:tab pos="457200" algn="l"/>
              </a:tabLst>
            </a:pPr>
            <a:r>
              <a:rPr lang="nl-NL" sz="1800" dirty="0">
                <a:effectLst/>
                <a:latin typeface="Arial" panose="020B0604020202020204" pitchFamily="34" charset="0"/>
                <a:ea typeface="Times New Roman" panose="02020603050405020304" pitchFamily="18" charset="0"/>
                <a:cs typeface="Times New Roman" panose="02020603050405020304" pitchFamily="18" charset="0"/>
              </a:rPr>
              <a:t>Ze worden gezien en gehoord (Gen. 16, Gen.21, Ex.3). Ouderen tonen interesse in kinderen en jongeren en hun leefwereld. Er wordt oordeelsvrij geluisterd naar hen. Hun talenten worden waar mogelijk ingezet. Ouderen zijn niet alleen ‘opzieners’ maar ook ‘</a:t>
            </a:r>
            <a:r>
              <a:rPr lang="nl-NL" sz="1800" dirty="0" err="1">
                <a:effectLst/>
                <a:latin typeface="Arial" panose="020B0604020202020204" pitchFamily="34" charset="0"/>
                <a:ea typeface="Times New Roman" panose="02020603050405020304" pitchFamily="18" charset="0"/>
                <a:cs typeface="Times New Roman" panose="02020603050405020304" pitchFamily="18" charset="0"/>
              </a:rPr>
              <a:t>omzieners</a:t>
            </a:r>
            <a:r>
              <a:rPr lang="nl-NL" sz="1800" dirty="0">
                <a:effectLst/>
                <a:latin typeface="Arial" panose="020B0604020202020204" pitchFamily="34" charset="0"/>
                <a:ea typeface="Times New Roman" panose="02020603050405020304" pitchFamily="18" charset="0"/>
                <a:cs typeface="Times New Roman" panose="02020603050405020304" pitchFamily="18" charset="0"/>
              </a:rPr>
              <a:t>’.</a:t>
            </a:r>
          </a:p>
          <a:p>
            <a:pPr marL="342900" lvl="0" indent="-342900">
              <a:lnSpc>
                <a:spcPct val="107000"/>
              </a:lnSpc>
              <a:spcAft>
                <a:spcPts val="800"/>
              </a:spcAft>
              <a:buSzPts val="1000"/>
              <a:buFont typeface="Symbol" panose="05050102010706020507" pitchFamily="18" charset="2"/>
              <a:buChar char=""/>
              <a:tabLst>
                <a:tab pos="457200" algn="l"/>
              </a:tabLst>
            </a:pPr>
            <a:r>
              <a:rPr lang="nl-NL" sz="1800" dirty="0">
                <a:effectLst/>
                <a:latin typeface="Arial" panose="020B0604020202020204" pitchFamily="34" charset="0"/>
                <a:ea typeface="Times New Roman" panose="02020603050405020304" pitchFamily="18" charset="0"/>
                <a:cs typeface="Times New Roman" panose="02020603050405020304" pitchFamily="18" charset="0"/>
              </a:rPr>
              <a:t>De gemeente is een warme én veilige plek, zowel fysiek als emotioneel (ook voor nieuwkomers en jongeren met een rugzakje). </a:t>
            </a:r>
          </a:p>
          <a:p>
            <a:pPr marL="342900" lvl="0" indent="-342900">
              <a:lnSpc>
                <a:spcPct val="107000"/>
              </a:lnSpc>
              <a:spcAft>
                <a:spcPts val="800"/>
              </a:spcAft>
              <a:buSzPts val="1000"/>
              <a:buFont typeface="Symbol" panose="05050102010706020507" pitchFamily="18" charset="2"/>
              <a:buChar char=""/>
              <a:tabLst>
                <a:tab pos="457200" algn="l"/>
              </a:tabLst>
            </a:pPr>
            <a:r>
              <a:rPr lang="nl-NL" sz="1800" dirty="0">
                <a:effectLst/>
                <a:latin typeface="Arial" panose="020B0604020202020204" pitchFamily="34" charset="0"/>
                <a:ea typeface="Times New Roman" panose="02020603050405020304" pitchFamily="18" charset="0"/>
                <a:cs typeface="Times New Roman" panose="02020603050405020304" pitchFamily="18" charset="0"/>
              </a:rPr>
              <a:t>Ze hebben vrienden in de kerk (dat is moeilijk als er weinig andere jongeren zijn!)</a:t>
            </a:r>
          </a:p>
          <a:p>
            <a:pPr marL="342900" lvl="0" indent="-342900">
              <a:lnSpc>
                <a:spcPct val="107000"/>
              </a:lnSpc>
              <a:spcAft>
                <a:spcPts val="800"/>
              </a:spcAft>
              <a:buSzPts val="1000"/>
              <a:buFont typeface="Symbol" panose="05050102010706020507" pitchFamily="18" charset="2"/>
              <a:buChar char=""/>
              <a:tabLst>
                <a:tab pos="457200" algn="l"/>
              </a:tabLst>
            </a:pPr>
            <a:r>
              <a:rPr lang="nl-NL" sz="1800" dirty="0">
                <a:effectLst/>
                <a:latin typeface="Arial" panose="020B0604020202020204" pitchFamily="34" charset="0"/>
                <a:ea typeface="Times New Roman" panose="02020603050405020304" pitchFamily="18" charset="0"/>
                <a:cs typeface="Times New Roman" panose="02020603050405020304" pitchFamily="18" charset="0"/>
              </a:rPr>
              <a:t>De activiteiten voor en met jongeren zijn interessant voor de huidige, jonge generatie. Ook de kerkdiensten gaan niet over hun hoofden heen.</a:t>
            </a:r>
          </a:p>
          <a:p>
            <a:pPr marL="0" indent="0">
              <a:buNone/>
            </a:pPr>
            <a:endParaRPr lang="nl-NL" dirty="0"/>
          </a:p>
        </p:txBody>
      </p:sp>
    </p:spTree>
    <p:extLst>
      <p:ext uri="{BB962C8B-B14F-4D97-AF65-F5344CB8AC3E}">
        <p14:creationId xmlns:p14="http://schemas.microsoft.com/office/powerpoint/2010/main" val="24155139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5B79B70-1163-793C-5671-4234BC3CD07F}"/>
              </a:ext>
            </a:extLst>
          </p:cNvPr>
          <p:cNvSpPr>
            <a:spLocks noGrp="1"/>
          </p:cNvSpPr>
          <p:nvPr>
            <p:ph type="title"/>
          </p:nvPr>
        </p:nvSpPr>
        <p:spPr/>
        <p:txBody>
          <a:bodyPr/>
          <a:lstStyle/>
          <a:p>
            <a:r>
              <a:rPr lang="nl-NL" dirty="0"/>
              <a:t>Houding én beleid</a:t>
            </a:r>
          </a:p>
        </p:txBody>
      </p:sp>
      <p:sp>
        <p:nvSpPr>
          <p:cNvPr id="3" name="Tijdelijke aanduiding voor inhoud 2">
            <a:extLst>
              <a:ext uri="{FF2B5EF4-FFF2-40B4-BE49-F238E27FC236}">
                <a16:creationId xmlns:a16="http://schemas.microsoft.com/office/drawing/2014/main" id="{376089C2-2F8D-D8B0-A9CC-1A8E69A55A0A}"/>
              </a:ext>
            </a:extLst>
          </p:cNvPr>
          <p:cNvSpPr>
            <a:spLocks noGrp="1"/>
          </p:cNvSpPr>
          <p:nvPr>
            <p:ph idx="1"/>
          </p:nvPr>
        </p:nvSpPr>
        <p:spPr/>
        <p:txBody>
          <a:bodyPr/>
          <a:lstStyle/>
          <a:p>
            <a:r>
              <a:rPr lang="nl-NL" dirty="0"/>
              <a:t>Of jongeren zich thuis voelen in de kerk heeft dus te maken met de houding van ouderen.</a:t>
            </a:r>
          </a:p>
          <a:p>
            <a:r>
              <a:rPr lang="nl-NL" dirty="0"/>
              <a:t>Maar het heeft ook te maken met bewust beleid. Is dat bij veel activiteiten kind/jongeren-</a:t>
            </a:r>
            <a:r>
              <a:rPr lang="nl-NL" dirty="0" err="1"/>
              <a:t>proof</a:t>
            </a:r>
            <a:r>
              <a:rPr lang="nl-NL" dirty="0"/>
              <a:t>?</a:t>
            </a:r>
          </a:p>
          <a:p>
            <a:endParaRPr lang="nl-NL" dirty="0"/>
          </a:p>
          <a:p>
            <a:r>
              <a:rPr lang="nl-NL" sz="2400" i="1" dirty="0"/>
              <a:t>Is er in jouw gemeente echte belangstelling van ouderen voor jongeren? </a:t>
            </a:r>
          </a:p>
          <a:p>
            <a:r>
              <a:rPr lang="nl-NL" sz="2400" i="1" dirty="0"/>
              <a:t>Noem één gemeente-activiteit waarvan jij zegt: die moet nu echt eens meer afgestemd worden op kinderen en jongeren?</a:t>
            </a:r>
          </a:p>
        </p:txBody>
      </p:sp>
    </p:spTree>
    <p:extLst>
      <p:ext uri="{BB962C8B-B14F-4D97-AF65-F5344CB8AC3E}">
        <p14:creationId xmlns:p14="http://schemas.microsoft.com/office/powerpoint/2010/main" val="40091548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CE36C81-31BA-6406-D7B3-DAFD2A70831E}"/>
              </a:ext>
            </a:extLst>
          </p:cNvPr>
          <p:cNvSpPr>
            <a:spLocks noGrp="1"/>
          </p:cNvSpPr>
          <p:nvPr>
            <p:ph type="title"/>
          </p:nvPr>
        </p:nvSpPr>
        <p:spPr/>
        <p:txBody>
          <a:bodyPr/>
          <a:lstStyle/>
          <a:p>
            <a:r>
              <a:rPr lang="nl-NL" dirty="0"/>
              <a:t>Doelen</a:t>
            </a:r>
          </a:p>
        </p:txBody>
      </p:sp>
      <p:sp>
        <p:nvSpPr>
          <p:cNvPr id="3" name="Tijdelijke aanduiding voor inhoud 2">
            <a:extLst>
              <a:ext uri="{FF2B5EF4-FFF2-40B4-BE49-F238E27FC236}">
                <a16:creationId xmlns:a16="http://schemas.microsoft.com/office/drawing/2014/main" id="{CA071D3D-48DB-7725-334F-99D52F8888BA}"/>
              </a:ext>
            </a:extLst>
          </p:cNvPr>
          <p:cNvSpPr>
            <a:spLocks noGrp="1"/>
          </p:cNvSpPr>
          <p:nvPr>
            <p:ph idx="1"/>
          </p:nvPr>
        </p:nvSpPr>
        <p:spPr/>
        <p:txBody>
          <a:bodyPr>
            <a:normAutofit lnSpcReduction="10000"/>
          </a:bodyPr>
          <a:lstStyle/>
          <a:p>
            <a:r>
              <a:rPr lang="nl-NL" b="0" dirty="0">
                <a:effectLst/>
                <a:latin typeface="Aptos (hoofdtekst)"/>
                <a:ea typeface="Times New Roman" panose="02020603050405020304" pitchFamily="18" charset="0"/>
                <a:cs typeface="Times New Roman" panose="02020603050405020304" pitchFamily="18" charset="0"/>
              </a:rPr>
              <a:t>Jeugdpastoraat heeft deze doelen</a:t>
            </a:r>
            <a:endParaRPr lang="nl-NL" b="1" dirty="0">
              <a:effectLst/>
              <a:latin typeface="Aptos (hoofdtekst)"/>
              <a:ea typeface="Times New Roman" panose="02020603050405020304" pitchFamily="18" charset="0"/>
              <a:cs typeface="Times New Roman" panose="02020603050405020304" pitchFamily="18" charset="0"/>
            </a:endParaRPr>
          </a:p>
          <a:p>
            <a:pPr marL="342900" lvl="0" indent="-342900">
              <a:buFont typeface="Times New Roman" panose="02020603050405020304" pitchFamily="18" charset="0"/>
              <a:buChar char="-"/>
              <a:tabLst>
                <a:tab pos="457200" algn="l"/>
              </a:tabLst>
            </a:pPr>
            <a:r>
              <a:rPr lang="nl-NL" b="0" dirty="0">
                <a:effectLst/>
                <a:latin typeface="Aptos (hoofdtekst)"/>
                <a:ea typeface="Times New Roman" panose="02020603050405020304" pitchFamily="18" charset="0"/>
                <a:cs typeface="Times New Roman" panose="02020603050405020304" pitchFamily="18" charset="0"/>
              </a:rPr>
              <a:t>bijdragen in de geloofsontwikkeling en –opvoeding van kinderen en jongeren</a:t>
            </a:r>
            <a:endParaRPr lang="nl-NL" b="1" dirty="0">
              <a:effectLst/>
              <a:latin typeface="Aptos (hoofdtekst)"/>
              <a:ea typeface="Times New Roman" panose="02020603050405020304" pitchFamily="18" charset="0"/>
              <a:cs typeface="Times New Roman" panose="02020603050405020304" pitchFamily="18" charset="0"/>
            </a:endParaRPr>
          </a:p>
          <a:p>
            <a:pPr marL="342900" lvl="0" indent="-342900">
              <a:buFont typeface="Times New Roman" panose="02020603050405020304" pitchFamily="18" charset="0"/>
              <a:buChar char="-"/>
              <a:tabLst>
                <a:tab pos="457200" algn="l"/>
              </a:tabLst>
            </a:pPr>
            <a:r>
              <a:rPr lang="nl-NL" b="0" dirty="0">
                <a:effectLst/>
                <a:latin typeface="Aptos (hoofdtekst)"/>
                <a:ea typeface="Times New Roman" panose="02020603050405020304" pitchFamily="18" charset="0"/>
                <a:cs typeface="Times New Roman" panose="02020603050405020304" pitchFamily="18" charset="0"/>
              </a:rPr>
              <a:t>eraan bijdragen dat kinderen en jongeren een blijvende plaats vinden in de gemeenschap van de kerk</a:t>
            </a:r>
            <a:endParaRPr lang="nl-NL" b="1" dirty="0">
              <a:effectLst/>
              <a:latin typeface="Aptos (hoofdtekst)"/>
              <a:ea typeface="Times New Roman" panose="02020603050405020304" pitchFamily="18" charset="0"/>
              <a:cs typeface="Times New Roman" panose="02020603050405020304" pitchFamily="18" charset="0"/>
            </a:endParaRPr>
          </a:p>
          <a:p>
            <a:pPr marL="342900" lvl="0" indent="-342900">
              <a:buFont typeface="Times New Roman" panose="02020603050405020304" pitchFamily="18" charset="0"/>
              <a:buChar char="-"/>
              <a:tabLst>
                <a:tab pos="457200" algn="l"/>
              </a:tabLst>
            </a:pPr>
            <a:r>
              <a:rPr lang="nl-NL" b="0" dirty="0">
                <a:effectLst/>
                <a:latin typeface="Aptos (hoofdtekst)"/>
                <a:ea typeface="Times New Roman" panose="02020603050405020304" pitchFamily="18" charset="0"/>
                <a:cs typeface="Times New Roman" panose="02020603050405020304" pitchFamily="18" charset="0"/>
              </a:rPr>
              <a:t>kinderen en jongeren ervoor behoeden dat ze de band met God – geloof – kerk kwijtraken en als ze toch afdwalen, ze zo mogelijk terugleiden naar de kudde</a:t>
            </a:r>
            <a:endParaRPr lang="nl-NL" b="1" dirty="0">
              <a:effectLst/>
              <a:latin typeface="Aptos (hoofdtekst)"/>
              <a:ea typeface="Times New Roman" panose="02020603050405020304" pitchFamily="18" charset="0"/>
              <a:cs typeface="Times New Roman" panose="02020603050405020304" pitchFamily="18" charset="0"/>
            </a:endParaRPr>
          </a:p>
          <a:p>
            <a:pPr marL="342900" lvl="0" indent="-342900">
              <a:buFont typeface="Times New Roman" panose="02020603050405020304" pitchFamily="18" charset="0"/>
              <a:buChar char="-"/>
              <a:tabLst>
                <a:tab pos="457200" algn="l"/>
              </a:tabLst>
            </a:pPr>
            <a:r>
              <a:rPr lang="nl-NL" b="0" dirty="0">
                <a:effectLst/>
                <a:latin typeface="Aptos (hoofdtekst)"/>
                <a:ea typeface="Times New Roman" panose="02020603050405020304" pitchFamily="18" charset="0"/>
                <a:cs typeface="Times New Roman" panose="02020603050405020304" pitchFamily="18" charset="0"/>
              </a:rPr>
              <a:t>kinderen en jongeren met vragen en problemen, die de breedte van het leven beslaan, helpen</a:t>
            </a:r>
            <a:endParaRPr lang="nl-NL" b="1" dirty="0">
              <a:effectLst/>
              <a:latin typeface="Aptos (hoofdtekst)"/>
              <a:ea typeface="Times New Roman" panose="02020603050405020304" pitchFamily="18" charset="0"/>
              <a:cs typeface="Times New Roman" panose="02020603050405020304" pitchFamily="18" charset="0"/>
            </a:endParaRPr>
          </a:p>
          <a:p>
            <a:pPr marL="0" indent="0">
              <a:buNone/>
            </a:pPr>
            <a:endParaRPr lang="nl-NL"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nl-NL" dirty="0"/>
          </a:p>
        </p:txBody>
      </p:sp>
    </p:spTree>
    <p:extLst>
      <p:ext uri="{BB962C8B-B14F-4D97-AF65-F5344CB8AC3E}">
        <p14:creationId xmlns:p14="http://schemas.microsoft.com/office/powerpoint/2010/main" val="38342901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29382CA-D079-ABFF-E3B6-784BD142137F}"/>
              </a:ext>
            </a:extLst>
          </p:cNvPr>
          <p:cNvSpPr>
            <a:spLocks noGrp="1"/>
          </p:cNvSpPr>
          <p:nvPr>
            <p:ph type="title"/>
          </p:nvPr>
        </p:nvSpPr>
        <p:spPr/>
        <p:txBody>
          <a:bodyPr/>
          <a:lstStyle/>
          <a:p>
            <a:r>
              <a:rPr lang="nl-NL" dirty="0"/>
              <a:t>Niet vanzelfsprekend</a:t>
            </a:r>
          </a:p>
        </p:txBody>
      </p:sp>
      <p:sp>
        <p:nvSpPr>
          <p:cNvPr id="3" name="Tijdelijke aanduiding voor inhoud 2">
            <a:extLst>
              <a:ext uri="{FF2B5EF4-FFF2-40B4-BE49-F238E27FC236}">
                <a16:creationId xmlns:a16="http://schemas.microsoft.com/office/drawing/2014/main" id="{6F13EDC7-6FEC-9C5B-275F-DBDFA17E1537}"/>
              </a:ext>
            </a:extLst>
          </p:cNvPr>
          <p:cNvSpPr>
            <a:spLocks noGrp="1"/>
          </p:cNvSpPr>
          <p:nvPr>
            <p:ph idx="1"/>
          </p:nvPr>
        </p:nvSpPr>
        <p:spPr/>
        <p:txBody>
          <a:bodyPr>
            <a:normAutofit/>
          </a:bodyPr>
          <a:lstStyle/>
          <a:p>
            <a:r>
              <a:rPr lang="nl-NL" dirty="0"/>
              <a:t>De mooie doelen voor jeugdpastoraat zijn niet eenvoudig te bereiken:</a:t>
            </a:r>
          </a:p>
          <a:p>
            <a:pPr lvl="1"/>
            <a:r>
              <a:rPr lang="nl-NL" dirty="0"/>
              <a:t>Kinderen (!) en jongeren zijn druk (worden druk gemaakt). De kerk is bijzaak.</a:t>
            </a:r>
          </a:p>
          <a:p>
            <a:pPr lvl="1"/>
            <a:r>
              <a:rPr lang="nl-NL" dirty="0"/>
              <a:t>Ouders sturen hun kinderen niet vanzelfsprekend naar kerkelijke activiteiten. </a:t>
            </a:r>
          </a:p>
          <a:p>
            <a:pPr lvl="1"/>
            <a:r>
              <a:rPr lang="nl-NL" dirty="0"/>
              <a:t>Wat de kerk kan bieden is elders nogal eens leuker vinden de kinderen en jongeren (in andere kerken of buiten de kerk)</a:t>
            </a:r>
          </a:p>
          <a:p>
            <a:pPr lvl="1"/>
            <a:r>
              <a:rPr lang="nl-NL" dirty="0"/>
              <a:t>En als het over persoonlijke problemen gaat: er is een groot professioneel hulpverleningsaanbod (waarbij overigens de ziel niet aan bod komt…)</a:t>
            </a:r>
          </a:p>
          <a:p>
            <a:pPr lvl="1"/>
            <a:r>
              <a:rPr lang="nl-NL" dirty="0"/>
              <a:t>In de kerk is gesprekspastoraat bij ouderen gewoon, bij jongeren niet.</a:t>
            </a:r>
          </a:p>
          <a:p>
            <a:pPr lvl="1"/>
            <a:endParaRPr lang="nl-NL" dirty="0"/>
          </a:p>
        </p:txBody>
      </p:sp>
    </p:spTree>
    <p:extLst>
      <p:ext uri="{BB962C8B-B14F-4D97-AF65-F5344CB8AC3E}">
        <p14:creationId xmlns:p14="http://schemas.microsoft.com/office/powerpoint/2010/main" val="38506315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8D4BC9B-4F90-2EA6-CD87-B432B112A6EE}"/>
              </a:ext>
            </a:extLst>
          </p:cNvPr>
          <p:cNvSpPr>
            <a:spLocks noGrp="1"/>
          </p:cNvSpPr>
          <p:nvPr>
            <p:ph type="title"/>
          </p:nvPr>
        </p:nvSpPr>
        <p:spPr/>
        <p:txBody>
          <a:bodyPr/>
          <a:lstStyle/>
          <a:p>
            <a:r>
              <a:rPr lang="nl-NL" dirty="0"/>
              <a:t>Hoe staan jongeren t.o.v. het geloof?</a:t>
            </a:r>
          </a:p>
        </p:txBody>
      </p:sp>
      <p:sp>
        <p:nvSpPr>
          <p:cNvPr id="3" name="Tijdelijke aanduiding voor inhoud 2">
            <a:extLst>
              <a:ext uri="{FF2B5EF4-FFF2-40B4-BE49-F238E27FC236}">
                <a16:creationId xmlns:a16="http://schemas.microsoft.com/office/drawing/2014/main" id="{4A0DA40A-3FA9-02E2-8A1B-B352BB636790}"/>
              </a:ext>
            </a:extLst>
          </p:cNvPr>
          <p:cNvSpPr>
            <a:spLocks noGrp="1"/>
          </p:cNvSpPr>
          <p:nvPr>
            <p:ph idx="1"/>
          </p:nvPr>
        </p:nvSpPr>
        <p:spPr/>
        <p:txBody>
          <a:bodyPr/>
          <a:lstStyle/>
          <a:p>
            <a:pPr marL="0" indent="0">
              <a:buNone/>
            </a:pPr>
            <a:r>
              <a:rPr lang="nl-NL" dirty="0">
                <a:effectLst/>
                <a:ea typeface="Times New Roman" panose="02020603050405020304" pitchFamily="18" charset="0"/>
                <a:cs typeface="Times New Roman" panose="02020603050405020304" pitchFamily="18" charset="0"/>
              </a:rPr>
              <a:t>Er zijn verschillende typen jongeren-en-geloof in de kerk</a:t>
            </a:r>
          </a:p>
          <a:p>
            <a:pPr marL="342900" lvl="0" indent="-342900">
              <a:buFont typeface="+mj-lt"/>
              <a:buAutoNum type="alphaLcPeriod"/>
              <a:tabLst>
                <a:tab pos="228600" algn="l"/>
              </a:tabLst>
            </a:pPr>
            <a:r>
              <a:rPr lang="nl-NL" sz="1800" dirty="0">
                <a:effectLst/>
                <a:latin typeface="Verdana" panose="020B0604030504040204" pitchFamily="34" charset="0"/>
                <a:ea typeface="Times New Roman" panose="02020603050405020304" pitchFamily="18" charset="0"/>
                <a:cs typeface="Times New Roman" panose="02020603050405020304" pitchFamily="18" charset="0"/>
              </a:rPr>
              <a:t>Meelevende, volgzame, kritiekloze jongeren</a:t>
            </a:r>
            <a:endParaRPr lang="nl-NL"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mj-lt"/>
              <a:buAutoNum type="alphaLcPeriod"/>
              <a:tabLst>
                <a:tab pos="228600" algn="l"/>
              </a:tabLst>
            </a:pPr>
            <a:r>
              <a:rPr lang="nl-NL" sz="1800" dirty="0">
                <a:effectLst/>
                <a:latin typeface="Verdana" panose="020B0604030504040204" pitchFamily="34" charset="0"/>
                <a:ea typeface="Times New Roman" panose="02020603050405020304" pitchFamily="18" charset="0"/>
                <a:cs typeface="Times New Roman" panose="02020603050405020304" pitchFamily="18" charset="0"/>
              </a:rPr>
              <a:t>Meelevende jongeren met kritiek, maar ze passen zich aan</a:t>
            </a:r>
            <a:endParaRPr lang="nl-NL"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mj-lt"/>
              <a:buAutoNum type="alphaLcPeriod"/>
              <a:tabLst>
                <a:tab pos="228600" algn="l"/>
              </a:tabLst>
            </a:pPr>
            <a:r>
              <a:rPr lang="nl-NL" sz="1800" dirty="0">
                <a:effectLst/>
                <a:latin typeface="Verdana" panose="020B0604030504040204" pitchFamily="34" charset="0"/>
                <a:ea typeface="Times New Roman" panose="02020603050405020304" pitchFamily="18" charset="0"/>
                <a:cs typeface="Times New Roman" panose="02020603050405020304" pitchFamily="18" charset="0"/>
              </a:rPr>
              <a:t>Jongeren met een levend (evangelisch?) geloof die vinden dat ze in hun eigen kerk te weinig ruimte krijgen</a:t>
            </a:r>
            <a:endParaRPr lang="nl-NL"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mj-lt"/>
              <a:buAutoNum type="alphaLcPeriod"/>
              <a:tabLst>
                <a:tab pos="228600" algn="l"/>
              </a:tabLst>
            </a:pPr>
            <a:r>
              <a:rPr lang="nl-NL" sz="1800" dirty="0">
                <a:effectLst/>
                <a:latin typeface="Verdana" panose="020B0604030504040204" pitchFamily="34" charset="0"/>
                <a:ea typeface="Times New Roman" panose="02020603050405020304" pitchFamily="18" charset="0"/>
                <a:cs typeface="Times New Roman" panose="02020603050405020304" pitchFamily="18" charset="0"/>
              </a:rPr>
              <a:t>Meelopers met weinig interesse in het geloof</a:t>
            </a:r>
            <a:endParaRPr lang="nl-NL"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mj-lt"/>
              <a:buAutoNum type="alphaLcPeriod"/>
              <a:tabLst>
                <a:tab pos="228600" algn="l"/>
              </a:tabLst>
            </a:pPr>
            <a:r>
              <a:rPr lang="nl-NL" sz="1800" dirty="0">
                <a:effectLst/>
                <a:latin typeface="Verdana" panose="020B0604030504040204" pitchFamily="34" charset="0"/>
                <a:ea typeface="Times New Roman" panose="02020603050405020304" pitchFamily="18" charset="0"/>
                <a:cs typeface="Times New Roman" panose="02020603050405020304" pitchFamily="18" charset="0"/>
              </a:rPr>
              <a:t>Twijfelaars: jongeren die echt met kerk en geloof bezig zijn maar dreigen vast te lopen</a:t>
            </a:r>
            <a:endParaRPr lang="nl-NL"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mj-lt"/>
              <a:buAutoNum type="alphaLcPeriod"/>
              <a:tabLst>
                <a:tab pos="228600" algn="l"/>
              </a:tabLst>
            </a:pPr>
            <a:r>
              <a:rPr lang="nl-NL" sz="1800" dirty="0">
                <a:effectLst/>
                <a:latin typeface="Verdana" panose="020B0604030504040204" pitchFamily="34" charset="0"/>
                <a:ea typeface="Times New Roman" panose="02020603050405020304" pitchFamily="18" charset="0"/>
                <a:cs typeface="Times New Roman" panose="02020603050405020304" pitchFamily="18" charset="0"/>
              </a:rPr>
              <a:t>Onverschilligen die niet willen geloven en al bijna kerkverlater zijn</a:t>
            </a:r>
            <a:endParaRPr lang="nl-NL"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indent="0">
              <a:buNone/>
            </a:pPr>
            <a:endParaRPr lang="nl-NL" sz="1800" b="1" dirty="0">
              <a:effectLst/>
              <a:latin typeface="Arial" panose="020B0604020202020204" pitchFamily="34" charset="0"/>
              <a:ea typeface="Times New Roman" panose="02020603050405020304" pitchFamily="18" charset="0"/>
              <a:cs typeface="Times New Roman" panose="02020603050405020304" pitchFamily="18" charset="0"/>
            </a:endParaRPr>
          </a:p>
          <a:p>
            <a:pPr marL="0" indent="0">
              <a:buNone/>
            </a:pPr>
            <a:r>
              <a:rPr lang="nl-NL" sz="1800" i="1" dirty="0">
                <a:effectLst/>
                <a:latin typeface="Verdana" panose="020B0604030504040204" pitchFamily="34" charset="0"/>
                <a:ea typeface="Times New Roman" panose="02020603050405020304" pitchFamily="18" charset="0"/>
                <a:cs typeface="Times New Roman" panose="02020603050405020304" pitchFamily="18" charset="0"/>
              </a:rPr>
              <a:t>In welke groepen jongeren stoppen we als gemeente (te) veel of (te) weinig energie? </a:t>
            </a:r>
            <a:endParaRPr lang="nl-NL" sz="1800" i="1"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nl-NL" dirty="0"/>
          </a:p>
        </p:txBody>
      </p:sp>
    </p:spTree>
    <p:extLst>
      <p:ext uri="{BB962C8B-B14F-4D97-AF65-F5344CB8AC3E}">
        <p14:creationId xmlns:p14="http://schemas.microsoft.com/office/powerpoint/2010/main" val="34606896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01C05A7-E783-B64E-9FB2-85A6AD085A40}"/>
              </a:ext>
            </a:extLst>
          </p:cNvPr>
          <p:cNvSpPr>
            <a:spLocks noGrp="1"/>
          </p:cNvSpPr>
          <p:nvPr>
            <p:ph type="title"/>
          </p:nvPr>
        </p:nvSpPr>
        <p:spPr/>
        <p:txBody>
          <a:bodyPr/>
          <a:lstStyle/>
          <a:p>
            <a:r>
              <a:rPr lang="nl-NL" dirty="0"/>
              <a:t>De eerste afhakers </a:t>
            </a:r>
          </a:p>
        </p:txBody>
      </p:sp>
      <p:sp>
        <p:nvSpPr>
          <p:cNvPr id="3" name="Tijdelijke aanduiding voor inhoud 2">
            <a:extLst>
              <a:ext uri="{FF2B5EF4-FFF2-40B4-BE49-F238E27FC236}">
                <a16:creationId xmlns:a16="http://schemas.microsoft.com/office/drawing/2014/main" id="{A884D313-0437-4FAF-1F58-D207913FAFCE}"/>
              </a:ext>
            </a:extLst>
          </p:cNvPr>
          <p:cNvSpPr>
            <a:spLocks noGrp="1"/>
          </p:cNvSpPr>
          <p:nvPr>
            <p:ph idx="1"/>
          </p:nvPr>
        </p:nvSpPr>
        <p:spPr/>
        <p:txBody>
          <a:bodyPr>
            <a:normAutofit lnSpcReduction="10000"/>
          </a:bodyPr>
          <a:lstStyle/>
          <a:p>
            <a:pPr marL="0" lvl="0" indent="0">
              <a:buNone/>
              <a:tabLst>
                <a:tab pos="457200" algn="l"/>
              </a:tabLst>
            </a:pPr>
            <a:r>
              <a:rPr lang="nl-NL" dirty="0">
                <a:effectLst/>
                <a:ea typeface="Times New Roman" panose="02020603050405020304" pitchFamily="18" charset="0"/>
                <a:cs typeface="Times New Roman" panose="02020603050405020304" pitchFamily="18" charset="0"/>
              </a:rPr>
              <a:t>Vanaf ongeveer 15 jaar verdwijnen er jongeren bij kerkelijke activiteiten, zoals</a:t>
            </a:r>
          </a:p>
          <a:p>
            <a:pPr marL="342900" lvl="0" indent="-342900">
              <a:buFont typeface="Times New Roman" panose="02020603050405020304" pitchFamily="18" charset="0"/>
              <a:buChar char="-"/>
              <a:tabLst>
                <a:tab pos="457200" algn="l"/>
              </a:tabLst>
            </a:pPr>
            <a:r>
              <a:rPr lang="nl-NL" sz="1800" dirty="0">
                <a:effectLst/>
                <a:latin typeface="Verdana" panose="020B0604030504040204" pitchFamily="34" charset="0"/>
                <a:ea typeface="Times New Roman" panose="02020603050405020304" pitchFamily="18" charset="0"/>
                <a:cs typeface="Times New Roman" panose="02020603050405020304" pitchFamily="18" charset="0"/>
              </a:rPr>
              <a:t>lastige jongeren (verbaal en non verbaal)</a:t>
            </a:r>
            <a:endParaRPr lang="nl-NL"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Times New Roman" panose="02020603050405020304" pitchFamily="18" charset="0"/>
              <a:buChar char="-"/>
              <a:tabLst>
                <a:tab pos="457200" algn="l"/>
              </a:tabLst>
            </a:pPr>
            <a:r>
              <a:rPr lang="nl-NL" sz="1800" dirty="0">
                <a:effectLst/>
                <a:latin typeface="Verdana" panose="020B0604030504040204" pitchFamily="34" charset="0"/>
                <a:ea typeface="Times New Roman" panose="02020603050405020304" pitchFamily="18" charset="0"/>
                <a:cs typeface="Times New Roman" panose="02020603050405020304" pitchFamily="18" charset="0"/>
              </a:rPr>
              <a:t>depressieve jongeren</a:t>
            </a:r>
            <a:endParaRPr lang="nl-NL"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Times New Roman" panose="02020603050405020304" pitchFamily="18" charset="0"/>
              <a:buChar char="-"/>
              <a:tabLst>
                <a:tab pos="457200" algn="l"/>
              </a:tabLst>
            </a:pPr>
            <a:r>
              <a:rPr lang="nl-NL" sz="1800" dirty="0">
                <a:effectLst/>
                <a:latin typeface="Verdana" panose="020B0604030504040204" pitchFamily="34" charset="0"/>
                <a:ea typeface="Times New Roman" panose="02020603050405020304" pitchFamily="18" charset="0"/>
                <a:cs typeface="Times New Roman" panose="02020603050405020304" pitchFamily="18" charset="0"/>
              </a:rPr>
              <a:t>jongeren die niet goed kunnen meekomen op school (cognitief, emotioneel, sociaal)</a:t>
            </a:r>
            <a:endParaRPr lang="nl-NL"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Times New Roman" panose="02020603050405020304" pitchFamily="18" charset="0"/>
              <a:buChar char="-"/>
              <a:tabLst>
                <a:tab pos="457200" algn="l"/>
              </a:tabLst>
            </a:pPr>
            <a:r>
              <a:rPr lang="nl-NL" sz="1800" dirty="0">
                <a:effectLst/>
                <a:latin typeface="Verdana" panose="020B0604030504040204" pitchFamily="34" charset="0"/>
                <a:ea typeface="Times New Roman" panose="02020603050405020304" pitchFamily="18" charset="0"/>
                <a:cs typeface="Times New Roman" panose="02020603050405020304" pitchFamily="18" charset="0"/>
              </a:rPr>
              <a:t>jongeren die niet ingesteld zijn op luisteren en praten; zij hebben te weinig van deze kerkelijke sociale vaardigheden (vaak noemen we dit de ‘doeners’)</a:t>
            </a:r>
            <a:endParaRPr lang="nl-NL"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Times New Roman" panose="02020603050405020304" pitchFamily="18" charset="0"/>
              <a:buChar char="-"/>
              <a:tabLst>
                <a:tab pos="457200" algn="l"/>
              </a:tabLst>
            </a:pPr>
            <a:r>
              <a:rPr lang="nl-NL" sz="1800" dirty="0">
                <a:effectLst/>
                <a:latin typeface="Verdana" panose="020B0604030504040204" pitchFamily="34" charset="0"/>
                <a:ea typeface="Times New Roman" panose="02020603050405020304" pitchFamily="18" charset="0"/>
                <a:cs typeface="Times New Roman" panose="02020603050405020304" pitchFamily="18" charset="0"/>
              </a:rPr>
              <a:t>jongeren die onder invloed staan van destructieve krachten (muziek, alcohol, drugs, seksualiteit), soms gekoppeld aan een ‘verkeerde’ vriendengroep</a:t>
            </a:r>
            <a:endParaRPr lang="nl-NL"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Times New Roman" panose="02020603050405020304" pitchFamily="18" charset="0"/>
              <a:buChar char="-"/>
              <a:tabLst>
                <a:tab pos="457200" algn="l"/>
              </a:tabLst>
            </a:pPr>
            <a:r>
              <a:rPr lang="nl-NL" sz="1800" dirty="0">
                <a:effectLst/>
                <a:latin typeface="Verdana" panose="020B0604030504040204" pitchFamily="34" charset="0"/>
                <a:ea typeface="Times New Roman" panose="02020603050405020304" pitchFamily="18" charset="0"/>
                <a:cs typeface="Times New Roman" panose="02020603050405020304" pitchFamily="18" charset="0"/>
              </a:rPr>
              <a:t>jongeren met gebrek aan ouderlijke zorg</a:t>
            </a:r>
            <a:endParaRPr lang="nl-NL"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Times New Roman" panose="02020603050405020304" pitchFamily="18" charset="0"/>
              <a:buChar char="-"/>
              <a:tabLst>
                <a:tab pos="457200" algn="l"/>
              </a:tabLst>
            </a:pPr>
            <a:r>
              <a:rPr lang="nl-NL" sz="1800" dirty="0">
                <a:effectLst/>
                <a:latin typeface="Verdana" panose="020B0604030504040204" pitchFamily="34" charset="0"/>
                <a:ea typeface="Times New Roman" panose="02020603050405020304" pitchFamily="18" charset="0"/>
                <a:cs typeface="Times New Roman" panose="02020603050405020304" pitchFamily="18" charset="0"/>
              </a:rPr>
              <a:t>jongeren met een hoge intelligentie / hoogbegaafde jongeren</a:t>
            </a:r>
          </a:p>
          <a:p>
            <a:pPr marL="0" lvl="0" indent="0">
              <a:buNone/>
              <a:tabLst>
                <a:tab pos="457200" algn="l"/>
              </a:tabLst>
            </a:pPr>
            <a:r>
              <a:rPr lang="nl-NL" sz="1800" i="1" dirty="0">
                <a:latin typeface="Verdana" panose="020B0604030504040204" pitchFamily="34" charset="0"/>
                <a:ea typeface="Times New Roman" panose="02020603050405020304" pitchFamily="18" charset="0"/>
                <a:cs typeface="Times New Roman" panose="02020603050405020304" pitchFamily="18" charset="0"/>
              </a:rPr>
              <a:t>Wat is in de jaren voor hun 15</a:t>
            </a:r>
            <a:r>
              <a:rPr lang="nl-NL" sz="1800" i="1" baseline="30000" dirty="0">
                <a:latin typeface="Verdana" panose="020B0604030504040204" pitchFamily="34" charset="0"/>
                <a:ea typeface="Times New Roman" panose="02020603050405020304" pitchFamily="18" charset="0"/>
                <a:cs typeface="Times New Roman" panose="02020603050405020304" pitchFamily="18" charset="0"/>
              </a:rPr>
              <a:t>e</a:t>
            </a:r>
            <a:r>
              <a:rPr lang="nl-NL" sz="1800" i="1" dirty="0">
                <a:latin typeface="Verdana" panose="020B0604030504040204" pitchFamily="34" charset="0"/>
                <a:ea typeface="Times New Roman" panose="02020603050405020304" pitchFamily="18" charset="0"/>
                <a:cs typeface="Times New Roman" panose="02020603050405020304" pitchFamily="18" charset="0"/>
              </a:rPr>
              <a:t> jaar gedaan om een relatie met deze jongeren te krijgen? En hoe zou je die kunnen voortzetten als de ‘crisisjaren’ komen?</a:t>
            </a:r>
            <a:endParaRPr lang="nl-NL" sz="1800" i="1"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nl-NL" dirty="0"/>
          </a:p>
        </p:txBody>
      </p:sp>
    </p:spTree>
    <p:extLst>
      <p:ext uri="{BB962C8B-B14F-4D97-AF65-F5344CB8AC3E}">
        <p14:creationId xmlns:p14="http://schemas.microsoft.com/office/powerpoint/2010/main" val="34623025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C64A276-B52C-1679-8440-489619A045D4}"/>
              </a:ext>
            </a:extLst>
          </p:cNvPr>
          <p:cNvSpPr>
            <a:spLocks noGrp="1"/>
          </p:cNvSpPr>
          <p:nvPr>
            <p:ph type="title"/>
          </p:nvPr>
        </p:nvSpPr>
        <p:spPr/>
        <p:txBody>
          <a:bodyPr/>
          <a:lstStyle/>
          <a:p>
            <a:r>
              <a:rPr lang="nl-NL" dirty="0"/>
              <a:t>Generatie Z (10- 25 jaar in 2024)</a:t>
            </a:r>
          </a:p>
        </p:txBody>
      </p:sp>
      <p:sp>
        <p:nvSpPr>
          <p:cNvPr id="3" name="Tijdelijke aanduiding voor inhoud 2">
            <a:extLst>
              <a:ext uri="{FF2B5EF4-FFF2-40B4-BE49-F238E27FC236}">
                <a16:creationId xmlns:a16="http://schemas.microsoft.com/office/drawing/2014/main" id="{42945915-CE80-E6CD-78AF-7A6A15C042B5}"/>
              </a:ext>
            </a:extLst>
          </p:cNvPr>
          <p:cNvSpPr>
            <a:spLocks noGrp="1"/>
          </p:cNvSpPr>
          <p:nvPr>
            <p:ph idx="1"/>
          </p:nvPr>
        </p:nvSpPr>
        <p:spPr/>
        <p:txBody>
          <a:bodyPr>
            <a:normAutofit fontScale="85000" lnSpcReduction="20000"/>
          </a:bodyPr>
          <a:lstStyle/>
          <a:p>
            <a:pPr marL="0" indent="0">
              <a:buNone/>
            </a:pPr>
            <a:r>
              <a:rPr lang="nl-NL" dirty="0"/>
              <a:t>1. Digitale en sociale media-experts</a:t>
            </a:r>
          </a:p>
          <a:p>
            <a:pPr marL="0" indent="0">
              <a:buNone/>
            </a:pPr>
            <a:r>
              <a:rPr lang="nl-NL" dirty="0"/>
              <a:t>2. Pragmatisch en realistisch</a:t>
            </a:r>
          </a:p>
          <a:p>
            <a:pPr marL="0" indent="0">
              <a:buNone/>
            </a:pPr>
            <a:r>
              <a:rPr lang="nl-NL" dirty="0"/>
              <a:t>3. Diversiteit en inclusie</a:t>
            </a:r>
          </a:p>
          <a:p>
            <a:pPr marL="0" indent="0">
              <a:buNone/>
            </a:pPr>
            <a:r>
              <a:rPr lang="nl-NL" dirty="0"/>
              <a:t>4. Milieubewustzijn</a:t>
            </a:r>
          </a:p>
          <a:p>
            <a:pPr marL="0" indent="0">
              <a:buNone/>
            </a:pPr>
            <a:r>
              <a:rPr lang="nl-NL" dirty="0"/>
              <a:t>5. Ondernemend en financieel bewust</a:t>
            </a:r>
          </a:p>
          <a:p>
            <a:pPr marL="0" indent="0">
              <a:buNone/>
            </a:pPr>
            <a:r>
              <a:rPr lang="nl-NL" dirty="0"/>
              <a:t>6. Voorkeur voor authenticiteit</a:t>
            </a:r>
          </a:p>
          <a:p>
            <a:pPr marL="0" indent="0">
              <a:buNone/>
            </a:pPr>
            <a:r>
              <a:rPr lang="nl-NL" dirty="0"/>
              <a:t>7. Multitasking en korte concentratie</a:t>
            </a:r>
          </a:p>
          <a:p>
            <a:pPr marL="0" indent="0">
              <a:buNone/>
            </a:pPr>
            <a:r>
              <a:rPr lang="nl-NL" dirty="0"/>
              <a:t>8. Flexibiliteit en veranderingsgezindheid</a:t>
            </a:r>
          </a:p>
          <a:p>
            <a:pPr marL="0" indent="0">
              <a:buNone/>
            </a:pPr>
            <a:r>
              <a:rPr lang="nl-NL" dirty="0"/>
              <a:t>9. Gezondheid en welzijn belangrijk (sporten!)</a:t>
            </a:r>
          </a:p>
          <a:p>
            <a:pPr marL="0" indent="0">
              <a:buNone/>
            </a:pPr>
            <a:r>
              <a:rPr lang="nl-NL" dirty="0"/>
              <a:t>10. Internationale oriëntatie</a:t>
            </a:r>
          </a:p>
          <a:p>
            <a:pPr marL="0" indent="0">
              <a:buNone/>
            </a:pPr>
            <a:r>
              <a:rPr lang="nl-NL" i="1" dirty="0"/>
              <a:t>Welke uitdagingen en hobbels zitten erbij voor jeugdwerk/jeugdpastoraat?</a:t>
            </a:r>
          </a:p>
        </p:txBody>
      </p:sp>
    </p:spTree>
    <p:extLst>
      <p:ext uri="{BB962C8B-B14F-4D97-AF65-F5344CB8AC3E}">
        <p14:creationId xmlns:p14="http://schemas.microsoft.com/office/powerpoint/2010/main" val="5241093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3B2C25-057B-0431-A50A-142C514AA54E}"/>
              </a:ext>
            </a:extLst>
          </p:cNvPr>
          <p:cNvSpPr>
            <a:spLocks noGrp="1"/>
          </p:cNvSpPr>
          <p:nvPr>
            <p:ph type="title"/>
          </p:nvPr>
        </p:nvSpPr>
        <p:spPr/>
        <p:txBody>
          <a:bodyPr/>
          <a:lstStyle/>
          <a:p>
            <a:r>
              <a:rPr lang="nl-NL" dirty="0"/>
              <a:t>Hoe moeilijk hebben jongeren het?</a:t>
            </a:r>
          </a:p>
        </p:txBody>
      </p:sp>
      <p:sp>
        <p:nvSpPr>
          <p:cNvPr id="3" name="Tijdelijke aanduiding voor inhoud 2">
            <a:extLst>
              <a:ext uri="{FF2B5EF4-FFF2-40B4-BE49-F238E27FC236}">
                <a16:creationId xmlns:a16="http://schemas.microsoft.com/office/drawing/2014/main" id="{751E8220-BE57-0F76-75F8-37380430081E}"/>
              </a:ext>
            </a:extLst>
          </p:cNvPr>
          <p:cNvSpPr>
            <a:spLocks noGrp="1"/>
          </p:cNvSpPr>
          <p:nvPr>
            <p:ph idx="1"/>
          </p:nvPr>
        </p:nvSpPr>
        <p:spPr/>
        <p:txBody>
          <a:bodyPr>
            <a:normAutofit fontScale="92500" lnSpcReduction="10000"/>
          </a:bodyPr>
          <a:lstStyle/>
          <a:p>
            <a:pPr marL="0" indent="0">
              <a:buNone/>
            </a:pPr>
            <a:r>
              <a:rPr lang="nl-NL" dirty="0"/>
              <a:t>Na de coronaperiode zijn dit de cijfers:</a:t>
            </a:r>
          </a:p>
          <a:p>
            <a:pPr marL="0" indent="0">
              <a:buNone/>
            </a:pPr>
            <a:r>
              <a:rPr lang="nl-NL" dirty="0"/>
              <a:t>	Psychische klachten: 30-40%</a:t>
            </a:r>
          </a:p>
          <a:p>
            <a:pPr marL="0" indent="0">
              <a:buNone/>
            </a:pPr>
            <a:r>
              <a:rPr lang="nl-NL" dirty="0"/>
              <a:t>	Stressklachten door school/werk: 50%</a:t>
            </a:r>
          </a:p>
          <a:p>
            <a:pPr marL="0" indent="0">
              <a:buNone/>
            </a:pPr>
            <a:r>
              <a:rPr lang="nl-NL" dirty="0"/>
              <a:t>	Verslavings- en gedragsproblemen: 10-15%</a:t>
            </a:r>
          </a:p>
          <a:p>
            <a:pPr marL="0" indent="0">
              <a:buNone/>
            </a:pPr>
            <a:r>
              <a:rPr lang="nl-NL" dirty="0"/>
              <a:t>Op een willekeurige dag zit een derde van de jongeren niet lekker in z’n vel. Gelukkig meestal tijdelijk. Niet allemaal hebben ze professionele hulp nodig. Dat gaat om ongeveer 10-15%.</a:t>
            </a:r>
          </a:p>
          <a:p>
            <a:pPr marL="0" indent="0">
              <a:buNone/>
            </a:pPr>
            <a:endParaRPr lang="nl-NL" dirty="0"/>
          </a:p>
          <a:p>
            <a:pPr marL="0" indent="0">
              <a:buNone/>
            </a:pPr>
            <a:r>
              <a:rPr lang="nl-NL" i="1" dirty="0"/>
              <a:t>Welke kansen zijn hier voor het jeugdpastoraat?</a:t>
            </a:r>
          </a:p>
          <a:p>
            <a:pPr marL="0" indent="0">
              <a:buNone/>
            </a:pPr>
            <a:r>
              <a:rPr lang="nl-NL" dirty="0"/>
              <a:t>	</a:t>
            </a:r>
          </a:p>
        </p:txBody>
      </p:sp>
    </p:spTree>
    <p:extLst>
      <p:ext uri="{BB962C8B-B14F-4D97-AF65-F5344CB8AC3E}">
        <p14:creationId xmlns:p14="http://schemas.microsoft.com/office/powerpoint/2010/main" val="2835824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561D4A7-267A-CAAA-631B-AC36B965D168}"/>
              </a:ext>
            </a:extLst>
          </p:cNvPr>
          <p:cNvSpPr>
            <a:spLocks noGrp="1"/>
          </p:cNvSpPr>
          <p:nvPr>
            <p:ph type="title"/>
          </p:nvPr>
        </p:nvSpPr>
        <p:spPr/>
        <p:txBody>
          <a:bodyPr/>
          <a:lstStyle/>
          <a:p>
            <a:r>
              <a:rPr lang="nl-NL" dirty="0"/>
              <a:t>Veelvoorkomende klachten</a:t>
            </a:r>
          </a:p>
        </p:txBody>
      </p:sp>
      <p:sp>
        <p:nvSpPr>
          <p:cNvPr id="3" name="Tijdelijke aanduiding voor inhoud 2">
            <a:extLst>
              <a:ext uri="{FF2B5EF4-FFF2-40B4-BE49-F238E27FC236}">
                <a16:creationId xmlns:a16="http://schemas.microsoft.com/office/drawing/2014/main" id="{E7898EA7-2C46-7D2B-D46A-8958A4EF73F6}"/>
              </a:ext>
            </a:extLst>
          </p:cNvPr>
          <p:cNvSpPr>
            <a:spLocks noGrp="1"/>
          </p:cNvSpPr>
          <p:nvPr>
            <p:ph idx="1"/>
          </p:nvPr>
        </p:nvSpPr>
        <p:spPr/>
        <p:txBody>
          <a:bodyPr>
            <a:normAutofit fontScale="92500"/>
          </a:bodyPr>
          <a:lstStyle/>
          <a:p>
            <a:pPr marL="742950" lvl="1" indent="-285750">
              <a:lnSpc>
                <a:spcPct val="100000"/>
              </a:lnSpc>
              <a:buFont typeface="Courier New" panose="02070309020205020404" pitchFamily="49" charset="0"/>
              <a:buChar char="o"/>
              <a:tabLst>
                <a:tab pos="-914400" algn="l"/>
                <a:tab pos="-457200" algn="l"/>
                <a:tab pos="914400" algn="l"/>
              </a:tabLst>
            </a:pPr>
            <a:r>
              <a:rPr lang="nl-NL" sz="2800" spc="-15" dirty="0">
                <a:effectLst/>
                <a:ea typeface="Times New Roman" panose="02020603050405020304" pitchFamily="18" charset="0"/>
                <a:cs typeface="Times New Roman" panose="02020603050405020304" pitchFamily="18" charset="0"/>
              </a:rPr>
              <a:t>sociale faalangst (angst om afgewezen te worden en alleen te staan)</a:t>
            </a:r>
          </a:p>
          <a:p>
            <a:pPr marL="742950" lvl="1" indent="-285750">
              <a:lnSpc>
                <a:spcPct val="100000"/>
              </a:lnSpc>
              <a:buFont typeface="Courier New" panose="02070309020205020404" pitchFamily="49" charset="0"/>
              <a:buChar char="o"/>
              <a:tabLst>
                <a:tab pos="-914400" algn="l"/>
                <a:tab pos="-457200" algn="l"/>
                <a:tab pos="914400" algn="l"/>
              </a:tabLst>
            </a:pPr>
            <a:r>
              <a:rPr lang="nl-NL" sz="2800" spc="-15" dirty="0">
                <a:effectLst/>
                <a:ea typeface="Times New Roman" panose="02020603050405020304" pitchFamily="18" charset="0"/>
                <a:cs typeface="Times New Roman" panose="02020603050405020304" pitchFamily="18" charset="0"/>
              </a:rPr>
              <a:t>identiteitsproblemen (minderwaardigheidsgevoelens)</a:t>
            </a:r>
            <a:endParaRPr lang="nl-NL" sz="2800" dirty="0">
              <a:effectLst/>
              <a:ea typeface="Times New Roman" panose="02020603050405020304" pitchFamily="18" charset="0"/>
              <a:cs typeface="Times New Roman" panose="02020603050405020304" pitchFamily="18" charset="0"/>
            </a:endParaRPr>
          </a:p>
          <a:p>
            <a:pPr marL="742950" lvl="1" indent="-285750">
              <a:lnSpc>
                <a:spcPct val="100000"/>
              </a:lnSpc>
              <a:buFont typeface="Courier New" panose="02070309020205020404" pitchFamily="49" charset="0"/>
              <a:buChar char="o"/>
              <a:tabLst>
                <a:tab pos="-914400" algn="l"/>
                <a:tab pos="-457200" algn="l"/>
                <a:tab pos="914400" algn="l"/>
              </a:tabLst>
            </a:pPr>
            <a:r>
              <a:rPr lang="nl-NL" sz="2800" spc="-15" dirty="0">
                <a:effectLst/>
                <a:ea typeface="Times New Roman" panose="02020603050405020304" pitchFamily="18" charset="0"/>
                <a:cs typeface="Times New Roman" panose="02020603050405020304" pitchFamily="18" charset="0"/>
              </a:rPr>
              <a:t>depressiviteit</a:t>
            </a:r>
            <a:endParaRPr lang="nl-NL" sz="2800" dirty="0">
              <a:effectLst/>
              <a:ea typeface="Times New Roman" panose="02020603050405020304" pitchFamily="18" charset="0"/>
              <a:cs typeface="Times New Roman" panose="02020603050405020304" pitchFamily="18" charset="0"/>
            </a:endParaRPr>
          </a:p>
          <a:p>
            <a:pPr marL="742950" lvl="1" indent="-285750">
              <a:lnSpc>
                <a:spcPct val="100000"/>
              </a:lnSpc>
              <a:buFont typeface="Courier New" panose="02070309020205020404" pitchFamily="49" charset="0"/>
              <a:buChar char="o"/>
              <a:tabLst>
                <a:tab pos="-914400" algn="l"/>
                <a:tab pos="-457200" algn="l"/>
                <a:tab pos="914400" algn="l"/>
              </a:tabLst>
            </a:pPr>
            <a:r>
              <a:rPr lang="nl-NL" sz="2800" spc="-15" dirty="0">
                <a:effectLst/>
                <a:ea typeface="Times New Roman" panose="02020603050405020304" pitchFamily="18" charset="0"/>
                <a:cs typeface="Times New Roman" panose="02020603050405020304" pitchFamily="18" charset="0"/>
              </a:rPr>
              <a:t>slechte relaties thuis </a:t>
            </a:r>
            <a:endParaRPr lang="nl-NL" sz="2800" dirty="0">
              <a:effectLst/>
              <a:ea typeface="Times New Roman" panose="02020603050405020304" pitchFamily="18" charset="0"/>
              <a:cs typeface="Times New Roman" panose="02020603050405020304" pitchFamily="18" charset="0"/>
            </a:endParaRPr>
          </a:p>
          <a:p>
            <a:pPr marL="742950" lvl="1" indent="-285750">
              <a:lnSpc>
                <a:spcPct val="100000"/>
              </a:lnSpc>
              <a:buFont typeface="Courier New" panose="02070309020205020404" pitchFamily="49" charset="0"/>
              <a:buChar char="o"/>
              <a:tabLst>
                <a:tab pos="-914400" algn="l"/>
                <a:tab pos="-457200" algn="l"/>
                <a:tab pos="914400" algn="l"/>
              </a:tabLst>
            </a:pPr>
            <a:r>
              <a:rPr lang="nl-NL" sz="2800" spc="-15" dirty="0">
                <a:effectLst/>
                <a:ea typeface="Times New Roman" panose="02020603050405020304" pitchFamily="18" charset="0"/>
                <a:cs typeface="Times New Roman" panose="02020603050405020304" pitchFamily="18" charset="0"/>
              </a:rPr>
              <a:t>(puberaal) wangedrag </a:t>
            </a:r>
            <a:endParaRPr lang="nl-NL" sz="2800" dirty="0">
              <a:effectLst/>
              <a:ea typeface="Times New Roman" panose="02020603050405020304" pitchFamily="18" charset="0"/>
              <a:cs typeface="Times New Roman" panose="02020603050405020304" pitchFamily="18" charset="0"/>
            </a:endParaRPr>
          </a:p>
          <a:p>
            <a:pPr marL="742950" lvl="1" indent="-285750">
              <a:lnSpc>
                <a:spcPct val="100000"/>
              </a:lnSpc>
              <a:buFont typeface="Courier New" panose="02070309020205020404" pitchFamily="49" charset="0"/>
              <a:buChar char="o"/>
              <a:tabLst>
                <a:tab pos="-914400" algn="l"/>
                <a:tab pos="-457200" algn="l"/>
                <a:tab pos="914400" algn="l"/>
              </a:tabLst>
            </a:pPr>
            <a:r>
              <a:rPr lang="nl-NL" sz="2800" spc="-15" dirty="0">
                <a:effectLst/>
                <a:ea typeface="Times New Roman" panose="02020603050405020304" pitchFamily="18" charset="0"/>
                <a:cs typeface="Times New Roman" panose="02020603050405020304" pitchFamily="18" charset="0"/>
              </a:rPr>
              <a:t>schoolproblemen (teleurstellende resultaten; prestatiedruk; keuzeproblemen)</a:t>
            </a:r>
            <a:endParaRPr lang="nl-NL" sz="2800" dirty="0">
              <a:effectLst/>
              <a:ea typeface="Times New Roman" panose="02020603050405020304" pitchFamily="18" charset="0"/>
              <a:cs typeface="Times New Roman" panose="02020603050405020304" pitchFamily="18" charset="0"/>
            </a:endParaRPr>
          </a:p>
          <a:p>
            <a:pPr marL="742950" lvl="1" indent="-285750">
              <a:lnSpc>
                <a:spcPct val="100000"/>
              </a:lnSpc>
              <a:buFont typeface="Courier New" panose="02070309020205020404" pitchFamily="49" charset="0"/>
              <a:buChar char="o"/>
              <a:tabLst>
                <a:tab pos="-914400" algn="l"/>
                <a:tab pos="-457200" algn="l"/>
                <a:tab pos="914400" algn="l"/>
              </a:tabLst>
            </a:pPr>
            <a:r>
              <a:rPr lang="nl-NL" sz="2800" spc="-15" dirty="0">
                <a:effectLst/>
                <a:ea typeface="Times New Roman" panose="02020603050405020304" pitchFamily="18" charset="0"/>
                <a:cs typeface="Times New Roman" panose="02020603050405020304" pitchFamily="18" charset="0"/>
              </a:rPr>
              <a:t>geen echte vrienden hebben </a:t>
            </a:r>
            <a:endParaRPr lang="nl-NL" sz="2800" dirty="0">
              <a:effectLst/>
              <a:ea typeface="Times New Roman" panose="02020603050405020304" pitchFamily="18" charset="0"/>
              <a:cs typeface="Times New Roman" panose="02020603050405020304" pitchFamily="18" charset="0"/>
            </a:endParaRPr>
          </a:p>
          <a:p>
            <a:pPr marL="742950" lvl="1" indent="-285750">
              <a:lnSpc>
                <a:spcPct val="100000"/>
              </a:lnSpc>
              <a:buFont typeface="Courier New" panose="02070309020205020404" pitchFamily="49" charset="0"/>
              <a:buChar char="o"/>
              <a:tabLst>
                <a:tab pos="-914400" algn="l"/>
                <a:tab pos="-457200" algn="l"/>
                <a:tab pos="914400" algn="l"/>
              </a:tabLst>
            </a:pPr>
            <a:r>
              <a:rPr lang="nl-NL" sz="2800" spc="-15" dirty="0">
                <a:effectLst/>
                <a:ea typeface="Times New Roman" panose="02020603050405020304" pitchFamily="18" charset="0"/>
                <a:cs typeface="Times New Roman" panose="02020603050405020304" pitchFamily="18" charset="0"/>
              </a:rPr>
              <a:t>gepest worden</a:t>
            </a:r>
            <a:endParaRPr lang="nl-NL" sz="2800" dirty="0">
              <a:effectLst/>
              <a:ea typeface="Times New Roman" panose="02020603050405020304" pitchFamily="18" charset="0"/>
              <a:cs typeface="Times New Roman" panose="02020603050405020304" pitchFamily="18" charset="0"/>
            </a:endParaRPr>
          </a:p>
          <a:p>
            <a:endParaRPr lang="nl-NL" dirty="0"/>
          </a:p>
        </p:txBody>
      </p:sp>
    </p:spTree>
    <p:extLst>
      <p:ext uri="{BB962C8B-B14F-4D97-AF65-F5344CB8AC3E}">
        <p14:creationId xmlns:p14="http://schemas.microsoft.com/office/powerpoint/2010/main" val="42799610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4641253-A7D9-2F35-C17A-BFD53A08B6C1}"/>
              </a:ext>
            </a:extLst>
          </p:cNvPr>
          <p:cNvSpPr>
            <a:spLocks noGrp="1"/>
          </p:cNvSpPr>
          <p:nvPr>
            <p:ph type="title"/>
          </p:nvPr>
        </p:nvSpPr>
        <p:spPr/>
        <p:txBody>
          <a:bodyPr/>
          <a:lstStyle/>
          <a:p>
            <a:r>
              <a:rPr lang="nl-NL" dirty="0"/>
              <a:t>Veelvoorkomende klachten</a:t>
            </a:r>
          </a:p>
        </p:txBody>
      </p:sp>
      <p:sp>
        <p:nvSpPr>
          <p:cNvPr id="3" name="Tijdelijke aanduiding voor inhoud 2">
            <a:extLst>
              <a:ext uri="{FF2B5EF4-FFF2-40B4-BE49-F238E27FC236}">
                <a16:creationId xmlns:a16="http://schemas.microsoft.com/office/drawing/2014/main" id="{A1A2DC18-024F-CCE1-0D26-9ED618CD9EFF}"/>
              </a:ext>
            </a:extLst>
          </p:cNvPr>
          <p:cNvSpPr>
            <a:spLocks noGrp="1"/>
          </p:cNvSpPr>
          <p:nvPr>
            <p:ph idx="1"/>
          </p:nvPr>
        </p:nvSpPr>
        <p:spPr/>
        <p:txBody>
          <a:bodyPr>
            <a:normAutofit fontScale="92500"/>
          </a:bodyPr>
          <a:lstStyle/>
          <a:p>
            <a:pPr marL="742950" lvl="1" indent="-285750">
              <a:lnSpc>
                <a:spcPct val="100000"/>
              </a:lnSpc>
              <a:buFont typeface="Courier New" panose="02070309020205020404" pitchFamily="49" charset="0"/>
              <a:buChar char="o"/>
              <a:tabLst>
                <a:tab pos="-914400" algn="l"/>
                <a:tab pos="-457200" algn="l"/>
                <a:tab pos="914400" algn="l"/>
              </a:tabLst>
            </a:pPr>
            <a:r>
              <a:rPr lang="nl-NL" sz="2800" spc="-15" dirty="0">
                <a:effectLst/>
                <a:ea typeface="Times New Roman" panose="02020603050405020304" pitchFamily="18" charset="0"/>
                <a:cs typeface="Times New Roman" panose="02020603050405020304" pitchFamily="18" charset="0"/>
              </a:rPr>
              <a:t>zorgen over problemen thuis (ziekte, echtscheiding e.d.)</a:t>
            </a:r>
            <a:endParaRPr lang="nl-NL" sz="2800" dirty="0">
              <a:effectLst/>
              <a:ea typeface="Times New Roman" panose="02020603050405020304" pitchFamily="18" charset="0"/>
              <a:cs typeface="Times New Roman" panose="02020603050405020304" pitchFamily="18" charset="0"/>
            </a:endParaRPr>
          </a:p>
          <a:p>
            <a:pPr marL="742950" lvl="1" indent="-285750">
              <a:lnSpc>
                <a:spcPct val="100000"/>
              </a:lnSpc>
              <a:buFont typeface="Courier New" panose="02070309020205020404" pitchFamily="49" charset="0"/>
              <a:buChar char="o"/>
              <a:tabLst>
                <a:tab pos="-914400" algn="l"/>
                <a:tab pos="-457200" algn="l"/>
                <a:tab pos="914400" algn="l"/>
              </a:tabLst>
            </a:pPr>
            <a:r>
              <a:rPr lang="nl-NL" sz="2800" spc="-15" dirty="0">
                <a:effectLst/>
                <a:ea typeface="Times New Roman" panose="02020603050405020304" pitchFamily="18" charset="0"/>
                <a:cs typeface="Times New Roman" panose="02020603050405020304" pitchFamily="18" charset="0"/>
              </a:rPr>
              <a:t>zelf ziek of gehandicapt</a:t>
            </a:r>
            <a:endParaRPr lang="nl-NL" sz="2800" dirty="0">
              <a:effectLst/>
              <a:ea typeface="Times New Roman" panose="02020603050405020304" pitchFamily="18" charset="0"/>
              <a:cs typeface="Times New Roman" panose="02020603050405020304" pitchFamily="18" charset="0"/>
            </a:endParaRPr>
          </a:p>
          <a:p>
            <a:pPr marL="742950" lvl="1" indent="-285750">
              <a:lnSpc>
                <a:spcPct val="100000"/>
              </a:lnSpc>
              <a:buFont typeface="Courier New" panose="02070309020205020404" pitchFamily="49" charset="0"/>
              <a:buChar char="o"/>
              <a:tabLst>
                <a:tab pos="-914400" algn="l"/>
                <a:tab pos="-457200" algn="l"/>
                <a:tab pos="914400" algn="l"/>
              </a:tabLst>
            </a:pPr>
            <a:r>
              <a:rPr lang="nl-NL" sz="2800" spc="-15" dirty="0">
                <a:effectLst/>
                <a:ea typeface="Times New Roman" panose="02020603050405020304" pitchFamily="18" charset="0"/>
                <a:cs typeface="Times New Roman" panose="02020603050405020304" pitchFamily="18" charset="0"/>
              </a:rPr>
              <a:t>seksualiteit (trauma’s, verslaving, problemen rond geaardheid)</a:t>
            </a:r>
            <a:endParaRPr lang="nl-NL" sz="2800" dirty="0">
              <a:effectLst/>
              <a:ea typeface="Times New Roman" panose="02020603050405020304" pitchFamily="18" charset="0"/>
              <a:cs typeface="Times New Roman" panose="02020603050405020304" pitchFamily="18" charset="0"/>
            </a:endParaRPr>
          </a:p>
          <a:p>
            <a:pPr marL="742950" lvl="1" indent="-285750">
              <a:lnSpc>
                <a:spcPct val="100000"/>
              </a:lnSpc>
              <a:buFont typeface="Courier New" panose="02070309020205020404" pitchFamily="49" charset="0"/>
              <a:buChar char="o"/>
              <a:tabLst>
                <a:tab pos="-914400" algn="l"/>
                <a:tab pos="-457200" algn="l"/>
                <a:tab pos="914400" algn="l"/>
              </a:tabLst>
            </a:pPr>
            <a:r>
              <a:rPr lang="nl-NL" sz="2800" spc="-15" dirty="0">
                <a:effectLst/>
                <a:ea typeface="Times New Roman" panose="02020603050405020304" pitchFamily="18" charset="0"/>
                <a:cs typeface="Times New Roman" panose="02020603050405020304" pitchFamily="18" charset="0"/>
              </a:rPr>
              <a:t>rouw</a:t>
            </a:r>
            <a:endParaRPr lang="nl-NL" sz="2800" dirty="0">
              <a:effectLst/>
              <a:ea typeface="Times New Roman" panose="02020603050405020304" pitchFamily="18" charset="0"/>
              <a:cs typeface="Times New Roman" panose="02020603050405020304" pitchFamily="18" charset="0"/>
            </a:endParaRPr>
          </a:p>
          <a:p>
            <a:pPr marL="742950" lvl="1" indent="-285750">
              <a:lnSpc>
                <a:spcPct val="100000"/>
              </a:lnSpc>
              <a:buFont typeface="Courier New" panose="02070309020205020404" pitchFamily="49" charset="0"/>
              <a:buChar char="o"/>
              <a:tabLst>
                <a:tab pos="-914400" algn="l"/>
                <a:tab pos="-457200" algn="l"/>
                <a:tab pos="914400" algn="l"/>
              </a:tabLst>
            </a:pPr>
            <a:r>
              <a:rPr lang="nl-NL" sz="2800" spc="-15" dirty="0">
                <a:effectLst/>
                <a:ea typeface="Times New Roman" panose="02020603050405020304" pitchFamily="18" charset="0"/>
                <a:cs typeface="Times New Roman" panose="02020603050405020304" pitchFamily="18" charset="0"/>
              </a:rPr>
              <a:t>eetstoornissen</a:t>
            </a:r>
            <a:endParaRPr lang="nl-NL" sz="2800" dirty="0">
              <a:effectLst/>
              <a:ea typeface="Times New Roman" panose="02020603050405020304" pitchFamily="18" charset="0"/>
              <a:cs typeface="Times New Roman" panose="02020603050405020304" pitchFamily="18" charset="0"/>
            </a:endParaRPr>
          </a:p>
          <a:p>
            <a:pPr marL="742950" lvl="1" indent="-285750">
              <a:lnSpc>
                <a:spcPct val="100000"/>
              </a:lnSpc>
              <a:buFont typeface="Courier New" panose="02070309020205020404" pitchFamily="49" charset="0"/>
              <a:buChar char="o"/>
              <a:tabLst>
                <a:tab pos="-914400" algn="l"/>
                <a:tab pos="-457200" algn="l"/>
                <a:tab pos="914400" algn="l"/>
              </a:tabLst>
            </a:pPr>
            <a:r>
              <a:rPr lang="nl-NL" sz="2800" spc="-15" dirty="0">
                <a:effectLst/>
                <a:ea typeface="Times New Roman" panose="02020603050405020304" pitchFamily="18" charset="0"/>
                <a:cs typeface="Times New Roman" panose="02020603050405020304" pitchFamily="18" charset="0"/>
              </a:rPr>
              <a:t>slechte concentratie (brokkelbrein mogelijk door schermcultuur)</a:t>
            </a:r>
            <a:endParaRPr lang="nl-NL" sz="2800" dirty="0">
              <a:effectLst/>
              <a:ea typeface="Times New Roman" panose="02020603050405020304" pitchFamily="18" charset="0"/>
              <a:cs typeface="Times New Roman" panose="02020603050405020304" pitchFamily="18" charset="0"/>
            </a:endParaRPr>
          </a:p>
          <a:p>
            <a:pPr marL="742950" lvl="1" indent="-285750">
              <a:lnSpc>
                <a:spcPct val="100000"/>
              </a:lnSpc>
              <a:buFont typeface="Courier New" panose="02070309020205020404" pitchFamily="49" charset="0"/>
              <a:buChar char="o"/>
              <a:tabLst>
                <a:tab pos="-914400" algn="l"/>
                <a:tab pos="-457200" algn="l"/>
                <a:tab pos="914400" algn="l"/>
              </a:tabLst>
            </a:pPr>
            <a:r>
              <a:rPr lang="nl-NL" sz="2800" spc="-15" dirty="0">
                <a:effectLst/>
                <a:ea typeface="Times New Roman" panose="02020603050405020304" pitchFamily="18" charset="0"/>
                <a:cs typeface="Times New Roman" panose="02020603050405020304" pitchFamily="18" charset="0"/>
              </a:rPr>
              <a:t>groeiende onzekerheid (vooral bij meisjes) over genderidentiteit</a:t>
            </a:r>
            <a:endParaRPr lang="nl-NL" sz="2800" dirty="0">
              <a:effectLst/>
              <a:ea typeface="Times New Roman" panose="02020603050405020304" pitchFamily="18" charset="0"/>
              <a:cs typeface="Times New Roman" panose="02020603050405020304" pitchFamily="18" charset="0"/>
            </a:endParaRPr>
          </a:p>
          <a:p>
            <a:pPr marL="742950" lvl="1" indent="-285750">
              <a:lnSpc>
                <a:spcPct val="100000"/>
              </a:lnSpc>
              <a:buFont typeface="Courier New" panose="02070309020205020404" pitchFamily="49" charset="0"/>
              <a:buChar char="o"/>
              <a:tabLst>
                <a:tab pos="-914400" algn="l"/>
                <a:tab pos="-457200" algn="l"/>
                <a:tab pos="914400" algn="l"/>
              </a:tabLst>
            </a:pPr>
            <a:r>
              <a:rPr lang="nl-NL" sz="2800" spc="-15" dirty="0">
                <a:effectLst/>
                <a:ea typeface="Times New Roman" panose="02020603050405020304" pitchFamily="18" charset="0"/>
                <a:cs typeface="Times New Roman" panose="02020603050405020304" pitchFamily="18" charset="0"/>
              </a:rPr>
              <a:t>op geloofsterrein: God helpt niet (het Godsbeeld van jongeren is therapeutisch. In de reformatorische kerken is dat vooral juridisch…)</a:t>
            </a:r>
            <a:endParaRPr lang="nl-NL" sz="2800" dirty="0">
              <a:effectLst/>
              <a:ea typeface="Times New Roman" panose="02020603050405020304" pitchFamily="18" charset="0"/>
              <a:cs typeface="Times New Roman" panose="02020603050405020304" pitchFamily="18" charset="0"/>
            </a:endParaRPr>
          </a:p>
          <a:p>
            <a:endParaRPr lang="nl-NL" dirty="0"/>
          </a:p>
        </p:txBody>
      </p:sp>
    </p:spTree>
    <p:extLst>
      <p:ext uri="{BB962C8B-B14F-4D97-AF65-F5344CB8AC3E}">
        <p14:creationId xmlns:p14="http://schemas.microsoft.com/office/powerpoint/2010/main" val="35052877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74AEC42-56AC-404C-AF64-60760411080B}"/>
              </a:ext>
            </a:extLst>
          </p:cNvPr>
          <p:cNvSpPr>
            <a:spLocks noGrp="1"/>
          </p:cNvSpPr>
          <p:nvPr>
            <p:ph type="title"/>
          </p:nvPr>
        </p:nvSpPr>
        <p:spPr/>
        <p:txBody>
          <a:bodyPr/>
          <a:lstStyle/>
          <a:p>
            <a:r>
              <a:rPr lang="nl-NL" dirty="0"/>
              <a:t>Eenzame strijd</a:t>
            </a:r>
          </a:p>
        </p:txBody>
      </p:sp>
      <p:sp>
        <p:nvSpPr>
          <p:cNvPr id="3" name="Tijdelijke aanduiding voor inhoud 2">
            <a:extLst>
              <a:ext uri="{FF2B5EF4-FFF2-40B4-BE49-F238E27FC236}">
                <a16:creationId xmlns:a16="http://schemas.microsoft.com/office/drawing/2014/main" id="{E5422D83-5824-1AB8-0ED3-2FA90CC5CC65}"/>
              </a:ext>
            </a:extLst>
          </p:cNvPr>
          <p:cNvSpPr>
            <a:spLocks noGrp="1"/>
          </p:cNvSpPr>
          <p:nvPr>
            <p:ph idx="1"/>
          </p:nvPr>
        </p:nvSpPr>
        <p:spPr/>
        <p:txBody>
          <a:bodyPr/>
          <a:lstStyle/>
          <a:p>
            <a:r>
              <a:rPr lang="nl-NL" dirty="0"/>
              <a:t>Jongeren worstelen vaak in hun eentje met hun problemen</a:t>
            </a:r>
          </a:p>
          <a:p>
            <a:pPr marL="0" indent="0">
              <a:buNone/>
            </a:pPr>
            <a:r>
              <a:rPr lang="nl-NL" dirty="0"/>
              <a:t>	- ze denken dat het hun eigen schuld is en dat ze dus zichzelf 	moeten kunnen redden.</a:t>
            </a:r>
          </a:p>
          <a:p>
            <a:pPr marL="0" indent="0">
              <a:buNone/>
            </a:pPr>
            <a:r>
              <a:rPr lang="nl-NL" dirty="0"/>
              <a:t>	- ze schamen zich voor hun problemen.</a:t>
            </a:r>
          </a:p>
          <a:p>
            <a:pPr marL="0" indent="0">
              <a:buNone/>
            </a:pPr>
            <a:r>
              <a:rPr lang="nl-NL" dirty="0"/>
              <a:t>	- ze willen ouders niet lastigvallen.</a:t>
            </a:r>
          </a:p>
          <a:p>
            <a:pPr marL="0" indent="0">
              <a:buNone/>
            </a:pPr>
            <a:r>
              <a:rPr lang="nl-NL" dirty="0"/>
              <a:t>	- hulpverlening vinden ze eng; bovendien zijn ze niet ‘gek’.</a:t>
            </a:r>
          </a:p>
          <a:p>
            <a:pPr marL="0" indent="0">
              <a:buNone/>
            </a:pPr>
            <a:r>
              <a:rPr lang="nl-NL" dirty="0"/>
              <a:t>	- in de kerk weten ze niet wie ze kunnen / willen aanspreken.</a:t>
            </a:r>
          </a:p>
          <a:p>
            <a:pPr marL="0" indent="0">
              <a:buNone/>
            </a:pPr>
            <a:r>
              <a:rPr lang="nl-NL" dirty="0"/>
              <a:t>	- leeftijdgenoten kunnen niet helpen.</a:t>
            </a:r>
          </a:p>
        </p:txBody>
      </p:sp>
    </p:spTree>
    <p:extLst>
      <p:ext uri="{BB962C8B-B14F-4D97-AF65-F5344CB8AC3E}">
        <p14:creationId xmlns:p14="http://schemas.microsoft.com/office/powerpoint/2010/main" val="575336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9ADF679-905D-994E-FC3F-83E66DFF912E}"/>
              </a:ext>
            </a:extLst>
          </p:cNvPr>
          <p:cNvSpPr>
            <a:spLocks noGrp="1"/>
          </p:cNvSpPr>
          <p:nvPr>
            <p:ph type="title"/>
          </p:nvPr>
        </p:nvSpPr>
        <p:spPr/>
        <p:txBody>
          <a:bodyPr/>
          <a:lstStyle/>
          <a:p>
            <a:r>
              <a:rPr lang="nl-NL" dirty="0"/>
              <a:t>Eenzame gezinnen</a:t>
            </a:r>
          </a:p>
        </p:txBody>
      </p:sp>
      <p:sp>
        <p:nvSpPr>
          <p:cNvPr id="3" name="Tijdelijke aanduiding voor inhoud 2">
            <a:extLst>
              <a:ext uri="{FF2B5EF4-FFF2-40B4-BE49-F238E27FC236}">
                <a16:creationId xmlns:a16="http://schemas.microsoft.com/office/drawing/2014/main" id="{2913FBE6-2CD3-CECA-9C04-59EF13ED6BCB}"/>
              </a:ext>
            </a:extLst>
          </p:cNvPr>
          <p:cNvSpPr>
            <a:spLocks noGrp="1"/>
          </p:cNvSpPr>
          <p:nvPr>
            <p:ph idx="1"/>
          </p:nvPr>
        </p:nvSpPr>
        <p:spPr/>
        <p:txBody>
          <a:bodyPr>
            <a:normAutofit lnSpcReduction="10000"/>
          </a:bodyPr>
          <a:lstStyle/>
          <a:p>
            <a:r>
              <a:rPr lang="nl-NL" dirty="0"/>
              <a:t>Er zijn in de kerk ook eenzame gezinnen. Ze zitten op zondag in de kerk maar hebben verder met niemand contact, ook de kinderen niet. Soms is er niets aan de hand, soms ook wel.</a:t>
            </a:r>
          </a:p>
          <a:p>
            <a:pPr lvl="1">
              <a:buFontTx/>
              <a:buChar char="-"/>
            </a:pPr>
            <a:r>
              <a:rPr lang="nl-NL" dirty="0"/>
              <a:t>Een KOPP gezin</a:t>
            </a:r>
          </a:p>
          <a:p>
            <a:pPr lvl="1">
              <a:buFontTx/>
              <a:buChar char="-"/>
            </a:pPr>
            <a:r>
              <a:rPr lang="nl-NL" dirty="0"/>
              <a:t>Gebroken gezin</a:t>
            </a:r>
          </a:p>
          <a:p>
            <a:pPr lvl="1">
              <a:buFontTx/>
              <a:buChar char="-"/>
            </a:pPr>
            <a:r>
              <a:rPr lang="nl-NL" dirty="0"/>
              <a:t>Een gezin waarin grensoverschrijdend gedrag plaatsvindt.</a:t>
            </a:r>
          </a:p>
          <a:p>
            <a:pPr lvl="1">
              <a:buFontTx/>
              <a:buChar char="-"/>
            </a:pPr>
            <a:r>
              <a:rPr lang="nl-NL" dirty="0"/>
              <a:t>Een gezin met verschillende rugzakjes</a:t>
            </a:r>
          </a:p>
          <a:p>
            <a:pPr marL="457200" lvl="1" indent="0">
              <a:buNone/>
            </a:pPr>
            <a:endParaRPr lang="nl-NL" dirty="0"/>
          </a:p>
          <a:p>
            <a:pPr marL="457200" lvl="1" indent="0">
              <a:buNone/>
            </a:pPr>
            <a:r>
              <a:rPr lang="nl-NL" sz="2800" dirty="0"/>
              <a:t>Deze gezinnen worden mede eenzaam door de vaste vriendengroepen in de kerk waarbij ze geen aansluiting krijgen. </a:t>
            </a:r>
            <a:r>
              <a:rPr lang="nl-NL" i="1" dirty="0"/>
              <a:t>Wat is hier aan te doen?</a:t>
            </a:r>
          </a:p>
        </p:txBody>
      </p:sp>
    </p:spTree>
    <p:extLst>
      <p:ext uri="{BB962C8B-B14F-4D97-AF65-F5344CB8AC3E}">
        <p14:creationId xmlns:p14="http://schemas.microsoft.com/office/powerpoint/2010/main" val="8036101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54D3BEE-993E-3560-4F52-31E73144FD33}"/>
              </a:ext>
            </a:extLst>
          </p:cNvPr>
          <p:cNvSpPr>
            <a:spLocks noGrp="1"/>
          </p:cNvSpPr>
          <p:nvPr>
            <p:ph type="title"/>
          </p:nvPr>
        </p:nvSpPr>
        <p:spPr/>
        <p:txBody>
          <a:bodyPr/>
          <a:lstStyle/>
          <a:p>
            <a:r>
              <a:rPr lang="nl-NL" dirty="0"/>
              <a:t>Wat kan de kerkelijke gemeente doen?</a:t>
            </a:r>
          </a:p>
        </p:txBody>
      </p:sp>
      <p:sp>
        <p:nvSpPr>
          <p:cNvPr id="3" name="Tijdelijke aanduiding voor inhoud 2">
            <a:extLst>
              <a:ext uri="{FF2B5EF4-FFF2-40B4-BE49-F238E27FC236}">
                <a16:creationId xmlns:a16="http://schemas.microsoft.com/office/drawing/2014/main" id="{B9584532-0076-AABD-9500-3CA5B6DCC8F9}"/>
              </a:ext>
            </a:extLst>
          </p:cNvPr>
          <p:cNvSpPr>
            <a:spLocks noGrp="1"/>
          </p:cNvSpPr>
          <p:nvPr>
            <p:ph idx="1"/>
          </p:nvPr>
        </p:nvSpPr>
        <p:spPr/>
        <p:txBody>
          <a:bodyPr/>
          <a:lstStyle/>
          <a:p>
            <a:r>
              <a:rPr lang="nl-NL" dirty="0"/>
              <a:t>Stel een beleidsnota jeugdpastoraat op (doelen, middelen / mogelijkheden, medewerkers, toerusting, koppeling met het gewone jeugdwerk, communicatie naar de gemeente en naar de jongeren zelf, etc.)</a:t>
            </a:r>
          </a:p>
          <a:p>
            <a:r>
              <a:rPr lang="nl-NL" dirty="0"/>
              <a:t>Stel een team jeugd- en gezinspastoraat in, laat die mensen een cursus jeugdpastoraat volgen. </a:t>
            </a:r>
            <a:r>
              <a:rPr lang="nl-NL" sz="1800" dirty="0"/>
              <a:t>Vergeet ook het kinderpastoraat/ de zorg voor kinderen niet (in deze ppp onderbelicht).</a:t>
            </a:r>
          </a:p>
          <a:p>
            <a:r>
              <a:rPr lang="nl-NL" dirty="0"/>
              <a:t>Neem ‘best </a:t>
            </a:r>
            <a:r>
              <a:rPr lang="nl-NL" dirty="0" err="1"/>
              <a:t>practices</a:t>
            </a:r>
            <a:r>
              <a:rPr lang="nl-NL" dirty="0"/>
              <a:t>’ van andere gemeentes over, maar niet klakkeloos.</a:t>
            </a:r>
          </a:p>
          <a:p>
            <a:endParaRPr lang="nl-NL" dirty="0"/>
          </a:p>
        </p:txBody>
      </p:sp>
    </p:spTree>
    <p:extLst>
      <p:ext uri="{BB962C8B-B14F-4D97-AF65-F5344CB8AC3E}">
        <p14:creationId xmlns:p14="http://schemas.microsoft.com/office/powerpoint/2010/main" val="30709818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917EC3A-C8F4-3C38-052F-26F952DE52CA}"/>
              </a:ext>
            </a:extLst>
          </p:cNvPr>
          <p:cNvSpPr>
            <a:spLocks noGrp="1"/>
          </p:cNvSpPr>
          <p:nvPr>
            <p:ph type="title"/>
          </p:nvPr>
        </p:nvSpPr>
        <p:spPr/>
        <p:txBody>
          <a:bodyPr/>
          <a:lstStyle/>
          <a:p>
            <a:r>
              <a:rPr lang="nl-NL" dirty="0"/>
              <a:t>Ideeën</a:t>
            </a:r>
          </a:p>
        </p:txBody>
      </p:sp>
      <p:sp>
        <p:nvSpPr>
          <p:cNvPr id="3" name="Tijdelijke aanduiding voor inhoud 2">
            <a:extLst>
              <a:ext uri="{FF2B5EF4-FFF2-40B4-BE49-F238E27FC236}">
                <a16:creationId xmlns:a16="http://schemas.microsoft.com/office/drawing/2014/main" id="{013EA097-758B-D089-0D3D-46A55C519CD4}"/>
              </a:ext>
            </a:extLst>
          </p:cNvPr>
          <p:cNvSpPr>
            <a:spLocks noGrp="1"/>
          </p:cNvSpPr>
          <p:nvPr>
            <p:ph idx="1"/>
          </p:nvPr>
        </p:nvSpPr>
        <p:spPr/>
        <p:txBody>
          <a:bodyPr>
            <a:normAutofit lnSpcReduction="10000"/>
          </a:bodyPr>
          <a:lstStyle/>
          <a:p>
            <a:r>
              <a:rPr lang="nl-NL" dirty="0"/>
              <a:t>Houd permanent een opvoedkring draaiende </a:t>
            </a:r>
          </a:p>
          <a:p>
            <a:r>
              <a:rPr lang="nl-NL" dirty="0"/>
              <a:t>Ondersteun gezinnen thuis. (</a:t>
            </a:r>
            <a:r>
              <a:rPr lang="nl-NL" dirty="0" err="1"/>
              <a:t>Kopp</a:t>
            </a:r>
            <a:r>
              <a:rPr lang="nl-NL" dirty="0"/>
              <a:t> gezinnen, gebroken gezinnen, gezinnen in rouw…)</a:t>
            </a:r>
          </a:p>
          <a:p>
            <a:r>
              <a:rPr lang="nl-NL" dirty="0"/>
              <a:t>Geef alle mensen in het jeugdwerk pastorale toerusting (kennis en vaardigheden).</a:t>
            </a:r>
          </a:p>
          <a:p>
            <a:r>
              <a:rPr lang="nl-NL" dirty="0"/>
              <a:t>Zorg voor opvangplekken binnen de gemeente als kinderen/jongeren tijdelijk niet thuis kunnen verblijven.</a:t>
            </a:r>
          </a:p>
          <a:p>
            <a:r>
              <a:rPr lang="nl-NL" dirty="0"/>
              <a:t>Intervisie over bepaalde kinderen/jongeren is moeilijk te regelen. Stel daarom binnen de gemeente een persoon aan als vraagbaak voor kinderen/jongeren met problemen.</a:t>
            </a:r>
          </a:p>
          <a:p>
            <a:endParaRPr lang="nl-NL" dirty="0"/>
          </a:p>
          <a:p>
            <a:pPr marL="0" indent="0">
              <a:buNone/>
            </a:pPr>
            <a:endParaRPr lang="nl-NL" dirty="0"/>
          </a:p>
        </p:txBody>
      </p:sp>
    </p:spTree>
    <p:extLst>
      <p:ext uri="{BB962C8B-B14F-4D97-AF65-F5344CB8AC3E}">
        <p14:creationId xmlns:p14="http://schemas.microsoft.com/office/powerpoint/2010/main" val="25939553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5CC8F30-3459-503D-B686-DECE5C771E05}"/>
              </a:ext>
            </a:extLst>
          </p:cNvPr>
          <p:cNvSpPr>
            <a:spLocks noGrp="1"/>
          </p:cNvSpPr>
          <p:nvPr>
            <p:ph type="title"/>
          </p:nvPr>
        </p:nvSpPr>
        <p:spPr/>
        <p:txBody>
          <a:bodyPr/>
          <a:lstStyle/>
          <a:p>
            <a:r>
              <a:rPr lang="nl-NL" dirty="0"/>
              <a:t>Ideeën</a:t>
            </a:r>
          </a:p>
        </p:txBody>
      </p:sp>
      <p:sp>
        <p:nvSpPr>
          <p:cNvPr id="3" name="Tijdelijke aanduiding voor inhoud 2">
            <a:extLst>
              <a:ext uri="{FF2B5EF4-FFF2-40B4-BE49-F238E27FC236}">
                <a16:creationId xmlns:a16="http://schemas.microsoft.com/office/drawing/2014/main" id="{D8D81E14-482C-31EC-FCCA-0049AA2CD681}"/>
              </a:ext>
            </a:extLst>
          </p:cNvPr>
          <p:cNvSpPr>
            <a:spLocks noGrp="1"/>
          </p:cNvSpPr>
          <p:nvPr>
            <p:ph idx="1"/>
          </p:nvPr>
        </p:nvSpPr>
        <p:spPr/>
        <p:txBody>
          <a:bodyPr>
            <a:normAutofit lnSpcReduction="10000"/>
          </a:bodyPr>
          <a:lstStyle/>
          <a:p>
            <a:r>
              <a:rPr lang="nl-NL" dirty="0"/>
              <a:t>Werf jonge gezinnen als buddy-gezin voor kinderen en jongeren in de knel. </a:t>
            </a:r>
          </a:p>
          <a:p>
            <a:r>
              <a:rPr lang="nl-NL" dirty="0"/>
              <a:t>Heb goed contact met professionele hulpverleners naar wie kinderen/ jongeren en of hun ouders doorverwezen kunnen worden.</a:t>
            </a:r>
          </a:p>
          <a:p>
            <a:r>
              <a:rPr lang="nl-NL" dirty="0"/>
              <a:t>Overleg eens op een basisschool / middelbare school wat kerk en school voor elkaar kunnen betekenen in de zorg voor kinderen/ jongeren.</a:t>
            </a:r>
          </a:p>
          <a:p>
            <a:endParaRPr lang="nl-NL" dirty="0"/>
          </a:p>
          <a:p>
            <a:r>
              <a:rPr lang="nl-NL" i="1" dirty="0"/>
              <a:t>Meer ideeën?</a:t>
            </a:r>
          </a:p>
        </p:txBody>
      </p:sp>
    </p:spTree>
    <p:extLst>
      <p:ext uri="{BB962C8B-B14F-4D97-AF65-F5344CB8AC3E}">
        <p14:creationId xmlns:p14="http://schemas.microsoft.com/office/powerpoint/2010/main" val="21172520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5800D17-B5F9-B715-4267-BBD62DE0DCFC}"/>
              </a:ext>
            </a:extLst>
          </p:cNvPr>
          <p:cNvSpPr>
            <a:spLocks noGrp="1"/>
          </p:cNvSpPr>
          <p:nvPr>
            <p:ph type="title"/>
          </p:nvPr>
        </p:nvSpPr>
        <p:spPr/>
        <p:txBody>
          <a:bodyPr/>
          <a:lstStyle/>
          <a:p>
            <a:r>
              <a:rPr lang="nl-NL" dirty="0"/>
              <a:t>Knelpunten</a:t>
            </a:r>
          </a:p>
        </p:txBody>
      </p:sp>
      <p:sp>
        <p:nvSpPr>
          <p:cNvPr id="3" name="Tijdelijke aanduiding voor inhoud 2">
            <a:extLst>
              <a:ext uri="{FF2B5EF4-FFF2-40B4-BE49-F238E27FC236}">
                <a16:creationId xmlns:a16="http://schemas.microsoft.com/office/drawing/2014/main" id="{EE010BE4-4D40-67FE-EE30-051F8A90D59C}"/>
              </a:ext>
            </a:extLst>
          </p:cNvPr>
          <p:cNvSpPr>
            <a:spLocks noGrp="1"/>
          </p:cNvSpPr>
          <p:nvPr>
            <p:ph idx="1"/>
          </p:nvPr>
        </p:nvSpPr>
        <p:spPr/>
        <p:txBody>
          <a:bodyPr>
            <a:normAutofit/>
          </a:bodyPr>
          <a:lstStyle/>
          <a:p>
            <a:r>
              <a:rPr lang="nl-NL" dirty="0"/>
              <a:t>Jongeren noch ouders doen een beroep op het jeugdpastoraat team. Het blijft bij een ongebruikt aanbod.</a:t>
            </a:r>
          </a:p>
          <a:p>
            <a:r>
              <a:rPr lang="nl-NL" dirty="0"/>
              <a:t>Er zijn geen handige gespreksplekken en tijdstippen om jongeren apart te spreken. Met kinderen gaat dat al helemaal niet. Ouders vinden het ook niet allemaal prettig als er met hun kinderen ‘gepraat’ wordt.</a:t>
            </a:r>
          </a:p>
          <a:p>
            <a:r>
              <a:rPr lang="nl-NL" dirty="0"/>
              <a:t>Voor het direct afstappen op jongeren is de drempel soms hoog en dus de schrik bij de jongeren ook.</a:t>
            </a:r>
          </a:p>
          <a:p>
            <a:r>
              <a:rPr lang="nl-NL" dirty="0"/>
              <a:t>Jeugdpastoraat wordt gedragen door een paar enthousiastelingen die na een paar jaar afhaken.</a:t>
            </a:r>
          </a:p>
        </p:txBody>
      </p:sp>
    </p:spTree>
    <p:extLst>
      <p:ext uri="{BB962C8B-B14F-4D97-AF65-F5344CB8AC3E}">
        <p14:creationId xmlns:p14="http://schemas.microsoft.com/office/powerpoint/2010/main" val="41757900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72E3655-83AE-B1AA-AA38-ECA224D347AB}"/>
              </a:ext>
            </a:extLst>
          </p:cNvPr>
          <p:cNvSpPr>
            <a:spLocks noGrp="1"/>
          </p:cNvSpPr>
          <p:nvPr>
            <p:ph type="title"/>
          </p:nvPr>
        </p:nvSpPr>
        <p:spPr/>
        <p:txBody>
          <a:bodyPr/>
          <a:lstStyle/>
          <a:p>
            <a:r>
              <a:rPr lang="nl-NL" dirty="0"/>
              <a:t>‘Oplossingen’</a:t>
            </a:r>
          </a:p>
        </p:txBody>
      </p:sp>
      <p:sp>
        <p:nvSpPr>
          <p:cNvPr id="3" name="Tijdelijke aanduiding voor inhoud 2">
            <a:extLst>
              <a:ext uri="{FF2B5EF4-FFF2-40B4-BE49-F238E27FC236}">
                <a16:creationId xmlns:a16="http://schemas.microsoft.com/office/drawing/2014/main" id="{B4CE6E58-BC97-3862-E097-AB8FAD8B46B4}"/>
              </a:ext>
            </a:extLst>
          </p:cNvPr>
          <p:cNvSpPr>
            <a:spLocks noGrp="1"/>
          </p:cNvSpPr>
          <p:nvPr>
            <p:ph idx="1"/>
          </p:nvPr>
        </p:nvSpPr>
        <p:spPr/>
        <p:txBody>
          <a:bodyPr>
            <a:normAutofit lnSpcReduction="10000"/>
          </a:bodyPr>
          <a:lstStyle/>
          <a:p>
            <a:r>
              <a:rPr lang="nl-NL" dirty="0"/>
              <a:t>Laat jeugdpastoraat zo gewoon mogelijk lijken/ zijn.</a:t>
            </a:r>
          </a:p>
          <a:p>
            <a:pPr lvl="1"/>
            <a:r>
              <a:rPr lang="nl-NL" dirty="0"/>
              <a:t>De jeugdouderling of jeugdwerker nodigt alle jongeren eens in de zoveel tijd thuis uit voor een persoonlijk gesprek (of met een vriend/vriendin erbij)</a:t>
            </a:r>
          </a:p>
          <a:p>
            <a:pPr lvl="1"/>
            <a:r>
              <a:rPr lang="nl-NL" dirty="0"/>
              <a:t>Zorg bij activiteiten voor ‘randen’ vooraf of achteraf of voor pauzes, waarin spontane gesprekken plaatsvinden. Dat geldt ook voor de catechese. Kinderkampen en jongerenweekends hebben véél pastoraal te benutten randen.</a:t>
            </a:r>
          </a:p>
          <a:p>
            <a:pPr lvl="1"/>
            <a:r>
              <a:rPr lang="nl-NL" dirty="0"/>
              <a:t>Bij mentorcatechese kan de mentor een pastorale spil worden. </a:t>
            </a:r>
            <a:r>
              <a:rPr lang="nl-NL" sz="1400" dirty="0"/>
              <a:t>Bedenk eens hoe dat kan.</a:t>
            </a:r>
          </a:p>
          <a:p>
            <a:pPr lvl="1"/>
            <a:r>
              <a:rPr lang="nl-NL" dirty="0"/>
              <a:t>Zet digitale middelen in om contact te houden met jongeren, maar let op grenzen.</a:t>
            </a:r>
          </a:p>
          <a:p>
            <a:pPr lvl="1"/>
            <a:r>
              <a:rPr lang="nl-NL" dirty="0"/>
              <a:t>Stimuleer dat jongeren er ook voor elkaar zijn (en help hen daarbij). Dat is een kernmerk van relationeel jeugdwerk.</a:t>
            </a:r>
          </a:p>
        </p:txBody>
      </p:sp>
    </p:spTree>
    <p:extLst>
      <p:ext uri="{BB962C8B-B14F-4D97-AF65-F5344CB8AC3E}">
        <p14:creationId xmlns:p14="http://schemas.microsoft.com/office/powerpoint/2010/main" val="29742005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286A489-CD1D-1D90-1FBC-D9A9D8FCE15A}"/>
              </a:ext>
            </a:extLst>
          </p:cNvPr>
          <p:cNvSpPr>
            <a:spLocks noGrp="1"/>
          </p:cNvSpPr>
          <p:nvPr>
            <p:ph type="title"/>
          </p:nvPr>
        </p:nvSpPr>
        <p:spPr/>
        <p:txBody>
          <a:bodyPr/>
          <a:lstStyle/>
          <a:p>
            <a:r>
              <a:rPr lang="nl-NL" dirty="0"/>
              <a:t>Overkoepelend doel</a:t>
            </a:r>
          </a:p>
        </p:txBody>
      </p:sp>
      <p:sp>
        <p:nvSpPr>
          <p:cNvPr id="3" name="Tijdelijke aanduiding voor inhoud 2">
            <a:extLst>
              <a:ext uri="{FF2B5EF4-FFF2-40B4-BE49-F238E27FC236}">
                <a16:creationId xmlns:a16="http://schemas.microsoft.com/office/drawing/2014/main" id="{9BABB1F1-DBB1-7EEB-4CBD-595E8C285E61}"/>
              </a:ext>
            </a:extLst>
          </p:cNvPr>
          <p:cNvSpPr>
            <a:spLocks noGrp="1"/>
          </p:cNvSpPr>
          <p:nvPr>
            <p:ph idx="1"/>
          </p:nvPr>
        </p:nvSpPr>
        <p:spPr/>
        <p:txBody>
          <a:bodyPr/>
          <a:lstStyle/>
          <a:p>
            <a:r>
              <a:rPr lang="nl-NL" dirty="0"/>
              <a:t>Helaas zijn er jongeren die afhaken. Probeer te voorkomen dat ze later zeggen: </a:t>
            </a:r>
            <a:r>
              <a:rPr lang="nl-NL" dirty="0" err="1"/>
              <a:t>‘Ik</a:t>
            </a:r>
            <a:r>
              <a:rPr lang="nl-NL" dirty="0"/>
              <a:t> hoorde bij die en die kerk, maar ik werd nooit gezien en nooit gehoord.’ En keer dit vervolgens om: ken je jongeren, hoor ze</a:t>
            </a:r>
            <a:r>
              <a:rPr lang="nl-NL"/>
              <a:t>, zie ze!</a:t>
            </a:r>
            <a:endParaRPr lang="nl-NL" dirty="0"/>
          </a:p>
          <a:p>
            <a:endParaRPr lang="nl-NL" dirty="0"/>
          </a:p>
          <a:p>
            <a:r>
              <a:rPr lang="nl-NL" dirty="0">
                <a:hlinkClick r:id="rId2"/>
              </a:rPr>
              <a:t>https://www.raiseup.nl/kennisbank/pastoraat-2/jeugdpastoraat/</a:t>
            </a:r>
            <a:endParaRPr lang="nl-NL" dirty="0"/>
          </a:p>
          <a:p>
            <a:r>
              <a:rPr lang="nl-NL" dirty="0">
                <a:hlinkClick r:id="rId3"/>
              </a:rPr>
              <a:t>Jeugdwerk in de kerk: Laat je inspireren door de Jeugdtrends – Kerkpunt</a:t>
            </a:r>
            <a:endParaRPr lang="nl-NL" dirty="0"/>
          </a:p>
          <a:p>
            <a:r>
              <a:rPr lang="nl-NL" dirty="0">
                <a:hlinkClick r:id="rId4"/>
              </a:rPr>
              <a:t>https://www.hgjb.nl/jeugdpastoraat/</a:t>
            </a:r>
            <a:endParaRPr lang="nl-NL" dirty="0"/>
          </a:p>
          <a:p>
            <a:endParaRPr lang="nl-NL" dirty="0"/>
          </a:p>
        </p:txBody>
      </p:sp>
    </p:spTree>
    <p:extLst>
      <p:ext uri="{BB962C8B-B14F-4D97-AF65-F5344CB8AC3E}">
        <p14:creationId xmlns:p14="http://schemas.microsoft.com/office/powerpoint/2010/main" val="2319734469"/>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295</TotalTime>
  <Words>1690</Words>
  <Application>Microsoft Office PowerPoint</Application>
  <PresentationFormat>Breedbeeld</PresentationFormat>
  <Paragraphs>146</Paragraphs>
  <Slides>21</Slides>
  <Notes>0</Notes>
  <HiddenSlides>0</HiddenSlides>
  <MMClips>0</MMClips>
  <ScaleCrop>false</ScaleCrop>
  <HeadingPairs>
    <vt:vector size="6" baseType="variant">
      <vt:variant>
        <vt:lpstr>Gebruikte lettertypen</vt:lpstr>
      </vt:variant>
      <vt:variant>
        <vt:i4>8</vt:i4>
      </vt:variant>
      <vt:variant>
        <vt:lpstr>Thema</vt:lpstr>
      </vt:variant>
      <vt:variant>
        <vt:i4>1</vt:i4>
      </vt:variant>
      <vt:variant>
        <vt:lpstr>Diatitels</vt:lpstr>
      </vt:variant>
      <vt:variant>
        <vt:i4>21</vt:i4>
      </vt:variant>
    </vt:vector>
  </HeadingPairs>
  <TitlesOfParts>
    <vt:vector size="30" baseType="lpstr">
      <vt:lpstr>Aptos</vt:lpstr>
      <vt:lpstr>Aptos (hoofdtekst)</vt:lpstr>
      <vt:lpstr>Aptos Display</vt:lpstr>
      <vt:lpstr>Arial</vt:lpstr>
      <vt:lpstr>Courier New</vt:lpstr>
      <vt:lpstr>Symbol</vt:lpstr>
      <vt:lpstr>Times New Roman</vt:lpstr>
      <vt:lpstr>Verdana</vt:lpstr>
      <vt:lpstr>Kantoorthema</vt:lpstr>
      <vt:lpstr>Zie ons! Hoor ons! </vt:lpstr>
      <vt:lpstr>Waarover praten we?</vt:lpstr>
      <vt:lpstr>Definitie</vt:lpstr>
      <vt:lpstr>Thuis in de gemeente</vt:lpstr>
      <vt:lpstr>Houding én beleid</vt:lpstr>
      <vt:lpstr>Doelen</vt:lpstr>
      <vt:lpstr>Niet vanzelfsprekend</vt:lpstr>
      <vt:lpstr>Hoe staan jongeren t.o.v. het geloof?</vt:lpstr>
      <vt:lpstr>De eerste afhakers </vt:lpstr>
      <vt:lpstr>Generatie Z (10- 25 jaar in 2024)</vt:lpstr>
      <vt:lpstr>Hoe moeilijk hebben jongeren het?</vt:lpstr>
      <vt:lpstr>Veelvoorkomende klachten</vt:lpstr>
      <vt:lpstr>Veelvoorkomende klachten</vt:lpstr>
      <vt:lpstr>Eenzame strijd</vt:lpstr>
      <vt:lpstr>Eenzame gezinnen</vt:lpstr>
      <vt:lpstr>Wat kan de kerkelijke gemeente doen?</vt:lpstr>
      <vt:lpstr>Ideeën</vt:lpstr>
      <vt:lpstr>Ideeën</vt:lpstr>
      <vt:lpstr>Knelpunten</vt:lpstr>
      <vt:lpstr>‘Oplossingen’</vt:lpstr>
      <vt:lpstr>Overkoepelend doel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Voet van der, Nico</dc:creator>
  <cp:lastModifiedBy>Voet van der, Nico</cp:lastModifiedBy>
  <cp:revision>1</cp:revision>
  <dcterms:created xsi:type="dcterms:W3CDTF">2024-11-02T08:06:13Z</dcterms:created>
  <dcterms:modified xsi:type="dcterms:W3CDTF">2024-11-14T10:38:31Z</dcterms:modified>
</cp:coreProperties>
</file>