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ige driehoe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 smtClean="0"/>
              <a:t>Klik om het opmaakprofiel van de modelondertitel te bewerken</a:t>
            </a:r>
            <a:endParaRPr kumimoji="0" lang="en-US"/>
          </a:p>
        </p:txBody>
      </p:sp>
      <p:grpSp>
        <p:nvGrpSpPr>
          <p:cNvPr id="2" name="Groe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rije v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rije v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rije v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echte verbindingslijn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Punthaak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unthaak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echthoekige driehoe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echte verbindingslijn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unthaak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unthaak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rije v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echthoekige driehoe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echte verbindingslijn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E35B61B-62F7-4AB1-8561-C8DF09281063}" type="datetimeFigureOut">
              <a:rPr lang="nl-NL" smtClean="0"/>
              <a:t>20-12-2014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D1DDB0D-3A38-4E2F-AE44-6B96BE845D22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Oud en jong in één gemeente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i="1" dirty="0"/>
              <a:t>Welke gedachte komt bij u op als ik zeg ‘de jongeren binnen uw gemeente</a:t>
            </a:r>
            <a:r>
              <a:rPr lang="nl-NL" i="1" dirty="0" smtClean="0"/>
              <a:t>’? </a:t>
            </a:r>
            <a:endParaRPr lang="nl-NL" i="1" dirty="0"/>
          </a:p>
          <a:p>
            <a:pPr lvl="0"/>
            <a:r>
              <a:rPr lang="nl-NL" i="1" dirty="0"/>
              <a:t>Welke gedachte komt bij u op als ik zeg: ‘de ouderen in </a:t>
            </a:r>
            <a:r>
              <a:rPr lang="nl-NL" i="1" dirty="0" smtClean="0"/>
              <a:t>uw </a:t>
            </a:r>
            <a:r>
              <a:rPr lang="nl-NL" i="1" dirty="0"/>
              <a:t>gemeente’? </a:t>
            </a:r>
          </a:p>
          <a:p>
            <a:pPr lvl="0"/>
            <a:r>
              <a:rPr lang="nl-NL" i="1" dirty="0"/>
              <a:t>Waaraan ergeren jongeren zich in uw gemeente (en vinden ze de ouderen op hun pad)?</a:t>
            </a:r>
          </a:p>
          <a:p>
            <a:pPr lvl="0"/>
            <a:r>
              <a:rPr lang="nl-NL" i="1" dirty="0"/>
              <a:t>Waaraan ergeren ouderen zich in uw gemeente (en vinden ze de jongeren tegenover zich)?</a:t>
            </a:r>
          </a:p>
          <a:p>
            <a:pPr>
              <a:buNone/>
            </a:pP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Denk even na</a:t>
            </a:r>
            <a:endParaRPr lang="nl-N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nl-NL" dirty="0"/>
              <a:t>(vers 2) </a:t>
            </a:r>
            <a:r>
              <a:rPr lang="nl-NL" i="1" dirty="0"/>
              <a:t>Welk beeld gebruikt </a:t>
            </a:r>
            <a:r>
              <a:rPr lang="nl-NL" i="1" dirty="0" err="1"/>
              <a:t>Petrus</a:t>
            </a:r>
            <a:r>
              <a:rPr lang="nl-NL" i="1" dirty="0"/>
              <a:t> voor ambtsdragers en de gemeente? Wat beweegt de ambtsdragers tot hun taak?</a:t>
            </a:r>
            <a:endParaRPr lang="nl-NL" dirty="0"/>
          </a:p>
          <a:p>
            <a:pPr lvl="0"/>
            <a:r>
              <a:rPr lang="nl-NL" dirty="0"/>
              <a:t>(vers 3</a:t>
            </a:r>
            <a:r>
              <a:rPr lang="nl-NL" i="1" dirty="0"/>
              <a:t>) Welke houding past de oudsten (ouderen) niet?</a:t>
            </a:r>
            <a:endParaRPr lang="nl-NL" dirty="0"/>
          </a:p>
          <a:p>
            <a:pPr lvl="0"/>
            <a:r>
              <a:rPr lang="nl-NL" dirty="0"/>
              <a:t>(vers 5) </a:t>
            </a:r>
            <a:r>
              <a:rPr lang="nl-NL" i="1" dirty="0"/>
              <a:t>Wat vraagt </a:t>
            </a:r>
            <a:r>
              <a:rPr lang="nl-NL" i="1" dirty="0" err="1"/>
              <a:t>Petrus</a:t>
            </a:r>
            <a:r>
              <a:rPr lang="nl-NL" i="1" dirty="0"/>
              <a:t> aan de jeugd van de gemeente? </a:t>
            </a:r>
            <a:endParaRPr lang="nl-NL" i="1" dirty="0" smtClean="0"/>
          </a:p>
          <a:p>
            <a:pPr lvl="0"/>
            <a:r>
              <a:rPr lang="nl-NL" i="1" dirty="0" smtClean="0"/>
              <a:t>Hoe </a:t>
            </a:r>
            <a:r>
              <a:rPr lang="nl-NL" i="1" dirty="0"/>
              <a:t>houdt hij de omgang tussen ouderen en jongeren in evenwicht? (Vgl. met Joh. 13 en </a:t>
            </a:r>
            <a:r>
              <a:rPr lang="nl-NL" i="1" dirty="0" err="1"/>
              <a:t>Ef</a:t>
            </a:r>
            <a:r>
              <a:rPr lang="nl-NL" i="1" dirty="0"/>
              <a:t>. 6:1-4)</a:t>
            </a:r>
            <a:endParaRPr lang="nl-NL" dirty="0"/>
          </a:p>
          <a:p>
            <a:pPr lvl="0"/>
            <a:r>
              <a:rPr lang="nl-NL" i="1" dirty="0"/>
              <a:t>Noem eens een concrete gedachte bij hoe ouderen de minste kunnen zijn ten opzichte van jongeren en jongeren ten opzichte van ouderen.</a:t>
            </a: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1 </a:t>
            </a:r>
            <a:r>
              <a:rPr lang="nl-NL" dirty="0" err="1" smtClean="0"/>
              <a:t>Petrus</a:t>
            </a:r>
            <a:r>
              <a:rPr lang="nl-NL" dirty="0" smtClean="0"/>
              <a:t> 5:1-6</a:t>
            </a:r>
            <a:endParaRPr lang="nl-N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Veel gemeentewerk is op ouderen gericht. Worden ook echt alle ouderen daarmee bereikt? Kunt u ouderen noemen die in de gemeente te weinig aandacht krijgen? </a:t>
            </a:r>
          </a:p>
          <a:p>
            <a:pPr>
              <a:buNone/>
            </a:pPr>
            <a:r>
              <a:rPr lang="nl-NL" i="1" dirty="0"/>
              <a:t> </a:t>
            </a: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Hand. 6:1</a:t>
            </a:r>
            <a:endParaRPr lang="nl-N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nl-NL" i="1" dirty="0"/>
              <a:t>In welke groepen jongeren stopt uw gemeente (te) veel of (te) weinig energie</a:t>
            </a:r>
            <a:r>
              <a:rPr lang="nl-NL" i="1" dirty="0" smtClean="0"/>
              <a:t>?</a:t>
            </a:r>
          </a:p>
          <a:p>
            <a:endParaRPr lang="nl-NL" i="1" dirty="0"/>
          </a:p>
          <a:p>
            <a:pPr lvl="0"/>
            <a:r>
              <a:rPr lang="nl-NL" dirty="0"/>
              <a:t>Meelevende, volgzame, kritiekloze jongeren</a:t>
            </a:r>
          </a:p>
          <a:p>
            <a:pPr lvl="0"/>
            <a:r>
              <a:rPr lang="nl-NL" dirty="0"/>
              <a:t>Meelevende jongeren met kritiek, maar ze passen zich aan</a:t>
            </a:r>
          </a:p>
          <a:p>
            <a:pPr lvl="0"/>
            <a:r>
              <a:rPr lang="nl-NL" dirty="0"/>
              <a:t>Jongeren met een levend </a:t>
            </a:r>
            <a:r>
              <a:rPr lang="nl-NL" dirty="0" smtClean="0"/>
              <a:t>geloof </a:t>
            </a:r>
            <a:r>
              <a:rPr lang="nl-NL" dirty="0"/>
              <a:t>die vinden dat ze in hun eigen kerk te weinig ruimte krijgen</a:t>
            </a:r>
          </a:p>
          <a:p>
            <a:pPr lvl="0"/>
            <a:r>
              <a:rPr lang="nl-NL" dirty="0"/>
              <a:t>Meelopers met weinig interesse in het geloof</a:t>
            </a:r>
          </a:p>
          <a:p>
            <a:pPr lvl="0"/>
            <a:r>
              <a:rPr lang="nl-NL" dirty="0"/>
              <a:t>Twijfelaars: jongeren die echt met kerk en geloof bezig zijn maar dreigen vast te lopen</a:t>
            </a:r>
          </a:p>
          <a:p>
            <a:pPr lvl="0"/>
            <a:r>
              <a:rPr lang="nl-NL" dirty="0"/>
              <a:t>Onverschilligen die niet willen geloven en al bijna kerkverlater </a:t>
            </a:r>
            <a:r>
              <a:rPr lang="nl-NL" dirty="0" smtClean="0"/>
              <a:t>zijn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Welke jongeren vergeten we?</a:t>
            </a:r>
            <a:endParaRPr lang="nl-N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Wat vind u typisch activiteiten voor jongeren apart?</a:t>
            </a:r>
          </a:p>
          <a:p>
            <a:r>
              <a:rPr lang="nl-NL" dirty="0" smtClean="0"/>
              <a:t>Welke </a:t>
            </a:r>
            <a:r>
              <a:rPr lang="nl-NL" dirty="0" err="1" smtClean="0"/>
              <a:t>gemeente-activiteiten</a:t>
            </a:r>
            <a:r>
              <a:rPr lang="nl-NL" dirty="0" smtClean="0"/>
              <a:t> zijn echt voor ouderen apart?</a:t>
            </a:r>
          </a:p>
          <a:p>
            <a:r>
              <a:rPr lang="nl-NL" dirty="0" smtClean="0"/>
              <a:t>Welke activiteiten zijn voor jong en oud samen? Heeft dat dan consequenties? Welke?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Splitsen of niet?</a:t>
            </a:r>
            <a:endParaRPr lang="nl-N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Wat </a:t>
            </a:r>
            <a:r>
              <a:rPr lang="nl-NL" dirty="0"/>
              <a:t>doet uw gemeente eraan om te voorkomen dat volwassenen de kerk verlaten? Hoe houdt u ze bij de gemeente betrokken?</a:t>
            </a:r>
          </a:p>
          <a:p>
            <a:pPr lvl="0"/>
            <a:r>
              <a:rPr lang="nl-NL" dirty="0"/>
              <a:t>Wat doet uw gemeente eraan om te voorkomen dat jongeren de kerk verlaten? Hoe houdt u ze bij de gemeente betrokken? </a:t>
            </a:r>
            <a:endParaRPr lang="nl-NL" dirty="0" smtClean="0"/>
          </a:p>
          <a:p>
            <a:pPr lvl="0"/>
            <a:r>
              <a:rPr lang="nl-NL" dirty="0" smtClean="0"/>
              <a:t>Wat </a:t>
            </a:r>
            <a:r>
              <a:rPr lang="nl-NL" dirty="0"/>
              <a:t>is hetzelfde, wat is anders in het beleid daaromtrent naar ouderen en jongeren?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Houd ze erbij!</a:t>
            </a:r>
            <a:endParaRPr lang="nl-NL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</TotalTime>
  <Words>398</Words>
  <Application>Microsoft Office PowerPoint</Application>
  <PresentationFormat>Diavoorstelling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8" baseType="lpstr">
      <vt:lpstr>Concours</vt:lpstr>
      <vt:lpstr>Oud en jong in één gemeente</vt:lpstr>
      <vt:lpstr>Denk even na</vt:lpstr>
      <vt:lpstr>1 Petrus 5:1-6</vt:lpstr>
      <vt:lpstr>Hand. 6:1</vt:lpstr>
      <vt:lpstr>Welke jongeren vergeten we?</vt:lpstr>
      <vt:lpstr>Splitsen of niet?</vt:lpstr>
      <vt:lpstr>Houd ze erbij!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N.C. van der Voet</dc:creator>
  <cp:lastModifiedBy>N.C. van der Voet</cp:lastModifiedBy>
  <cp:revision>5</cp:revision>
  <dcterms:created xsi:type="dcterms:W3CDTF">2011-03-19T15:33:26Z</dcterms:created>
  <dcterms:modified xsi:type="dcterms:W3CDTF">2014-12-20T14:24:43Z</dcterms:modified>
</cp:coreProperties>
</file>