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61" r:id="rId3"/>
    <p:sldId id="262" r:id="rId4"/>
    <p:sldId id="257" r:id="rId5"/>
    <p:sldId id="271" r:id="rId6"/>
    <p:sldId id="258" r:id="rId7"/>
    <p:sldId id="263" r:id="rId8"/>
    <p:sldId id="264" r:id="rId9"/>
    <p:sldId id="272" r:id="rId10"/>
    <p:sldId id="265" r:id="rId11"/>
    <p:sldId id="266" r:id="rId12"/>
    <p:sldId id="267" r:id="rId13"/>
    <p:sldId id="270" r:id="rId14"/>
    <p:sldId id="269" r:id="rId15"/>
    <p:sldId id="268" r:id="rId16"/>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D5758F0-4844-4047-A200-F741A99F8931}" type="datetimeFigureOut">
              <a:rPr lang="nl-NL" smtClean="0"/>
              <a:pPr/>
              <a:t>28-8-2017</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E88EFD8-23E0-465D-88E2-065F16BF208B}" type="slidenum">
              <a:rPr lang="nl-NL" smtClean="0"/>
              <a:pPr/>
              <a:t>‹nr.›</a:t>
            </a:fld>
            <a:endParaRPr lang="nl-NL"/>
          </a:p>
        </p:txBody>
      </p:sp>
    </p:spTree>
    <p:extLst>
      <p:ext uri="{BB962C8B-B14F-4D97-AF65-F5344CB8AC3E}">
        <p14:creationId xmlns:p14="http://schemas.microsoft.com/office/powerpoint/2010/main" val="127354385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6A15EB7E-2600-46D6-A848-75B9F26FFCD7}" type="datetimeFigureOut">
              <a:rPr lang="nl-NL" smtClean="0"/>
              <a:pPr/>
              <a:t>28-8-2017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6A15EB7E-2600-46D6-A848-75B9F26FFCD7}" type="datetimeFigureOut">
              <a:rPr lang="nl-NL" smtClean="0"/>
              <a:pPr/>
              <a:t>28-8-2017</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6A15EB7E-2600-46D6-A848-75B9F26FFCD7}" type="datetimeFigureOut">
              <a:rPr lang="nl-NL" smtClean="0"/>
              <a:pPr/>
              <a:t>28-8-2017</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6A15EB7E-2600-46D6-A848-75B9F26FFCD7}" type="datetimeFigureOut">
              <a:rPr lang="nl-NL" smtClean="0"/>
              <a:pPr/>
              <a:t>28-8-2017</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6A15EB7E-2600-46D6-A848-75B9F26FFCD7}" type="datetimeFigureOut">
              <a:rPr lang="nl-NL" smtClean="0"/>
              <a:pPr/>
              <a:t>28-8-2017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6A15EB7E-2600-46D6-A848-75B9F26FFCD7}" type="datetimeFigureOut">
              <a:rPr lang="nl-NL" smtClean="0"/>
              <a:pPr/>
              <a:t>28-8-2017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A618CAA-7208-49E5-9226-C6ED1AB1EBF1}"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5EB7E-2600-46D6-A848-75B9F26FFCD7}" type="datetimeFigureOut">
              <a:rPr lang="nl-NL" smtClean="0"/>
              <a:pPr/>
              <a:t>28-8-2017</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18CAA-7208-49E5-9226-C6ED1AB1EBF1}"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Grenzen</a:t>
            </a:r>
            <a:endParaRPr lang="nl-NL" dirty="0"/>
          </a:p>
        </p:txBody>
      </p:sp>
      <p:sp>
        <p:nvSpPr>
          <p:cNvPr id="3" name="Ondertitel 2"/>
          <p:cNvSpPr>
            <a:spLocks noGrp="1"/>
          </p:cNvSpPr>
          <p:nvPr>
            <p:ph type="subTitle" idx="1"/>
          </p:nvPr>
        </p:nvSpPr>
        <p:spPr/>
        <p:txBody>
          <a:bodyPr/>
          <a:lstStyle/>
          <a:p>
            <a:r>
              <a:rPr lang="nl-NL" dirty="0" smtClean="0"/>
              <a:t>Eerlijk communiceren over wat je denkt, ook als je iets niet wilt. </a:t>
            </a:r>
            <a:endParaRPr lang="nl-N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voorbeeld</a:t>
            </a:r>
            <a:endParaRPr lang="nl-NL" dirty="0"/>
          </a:p>
        </p:txBody>
      </p:sp>
      <p:sp>
        <p:nvSpPr>
          <p:cNvPr id="3" name="Tijdelijke aanduiding voor inhoud 2"/>
          <p:cNvSpPr>
            <a:spLocks noGrp="1"/>
          </p:cNvSpPr>
          <p:nvPr>
            <p:ph idx="1"/>
          </p:nvPr>
        </p:nvSpPr>
        <p:spPr/>
        <p:txBody>
          <a:bodyPr>
            <a:normAutofit/>
          </a:bodyPr>
          <a:lstStyle/>
          <a:p>
            <a:r>
              <a:rPr lang="en-US" dirty="0" smtClean="0"/>
              <a:t>Je zit </a:t>
            </a:r>
            <a:r>
              <a:rPr lang="en-US" dirty="0" err="1" smtClean="0"/>
              <a:t>altijd</a:t>
            </a:r>
            <a:r>
              <a:rPr lang="en-US" dirty="0" smtClean="0"/>
              <a:t> </a:t>
            </a:r>
            <a:r>
              <a:rPr lang="en-US" dirty="0" err="1" smtClean="0"/>
              <a:t>tussen</a:t>
            </a:r>
            <a:r>
              <a:rPr lang="en-US" dirty="0" smtClean="0"/>
              <a:t> </a:t>
            </a:r>
            <a:r>
              <a:rPr lang="en-US" dirty="0" err="1" smtClean="0"/>
              <a:t>vuren</a:t>
            </a:r>
            <a:r>
              <a:rPr lang="en-US" dirty="0" smtClean="0"/>
              <a:t>. Je </a:t>
            </a:r>
            <a:r>
              <a:rPr lang="en-US" dirty="0" err="1" smtClean="0"/>
              <a:t>vriend</a:t>
            </a:r>
            <a:r>
              <a:rPr lang="en-US" dirty="0" smtClean="0"/>
              <a:t>(in) </a:t>
            </a:r>
            <a:r>
              <a:rPr lang="en-US" dirty="0" err="1" smtClean="0"/>
              <a:t>vraagt</a:t>
            </a:r>
            <a:r>
              <a:rPr lang="en-US" dirty="0" smtClean="0"/>
              <a:t> </a:t>
            </a:r>
            <a:r>
              <a:rPr lang="en-US" dirty="0" err="1" smtClean="0"/>
              <a:t>aandacht</a:t>
            </a:r>
            <a:r>
              <a:rPr lang="en-US" dirty="0"/>
              <a:t> </a:t>
            </a:r>
            <a:r>
              <a:rPr lang="en-US" dirty="0" smtClean="0"/>
              <a:t>Je </a:t>
            </a:r>
            <a:r>
              <a:rPr lang="en-US" dirty="0" err="1" smtClean="0"/>
              <a:t>baantje</a:t>
            </a:r>
            <a:r>
              <a:rPr lang="en-US" dirty="0" smtClean="0"/>
              <a:t> </a:t>
            </a:r>
            <a:r>
              <a:rPr lang="en-US" dirty="0" err="1" smtClean="0"/>
              <a:t>kost</a:t>
            </a:r>
            <a:r>
              <a:rPr lang="en-US" dirty="0" smtClean="0"/>
              <a:t> </a:t>
            </a:r>
            <a:r>
              <a:rPr lang="en-US" dirty="0" err="1" smtClean="0"/>
              <a:t>tijd</a:t>
            </a:r>
            <a:r>
              <a:rPr lang="en-US" dirty="0" smtClean="0"/>
              <a:t>. Je </a:t>
            </a:r>
            <a:r>
              <a:rPr lang="en-US" dirty="0" err="1" smtClean="0"/>
              <a:t>studie</a:t>
            </a:r>
            <a:r>
              <a:rPr lang="en-US" dirty="0" smtClean="0"/>
              <a:t> </a:t>
            </a:r>
            <a:r>
              <a:rPr lang="en-US" dirty="0" err="1" smtClean="0"/>
              <a:t>moet</a:t>
            </a:r>
            <a:r>
              <a:rPr lang="en-US" dirty="0" smtClean="0"/>
              <a:t> </a:t>
            </a:r>
            <a:r>
              <a:rPr lang="en-US" dirty="0" err="1" smtClean="0"/>
              <a:t>gebeuren</a:t>
            </a:r>
            <a:r>
              <a:rPr lang="en-US" dirty="0" smtClean="0"/>
              <a:t>. Je </a:t>
            </a:r>
            <a:r>
              <a:rPr lang="en-US" dirty="0" err="1" smtClean="0"/>
              <a:t>schiet</a:t>
            </a:r>
            <a:r>
              <a:rPr lang="en-US" dirty="0" smtClean="0"/>
              <a:t> </a:t>
            </a:r>
            <a:r>
              <a:rPr lang="en-US" dirty="0" err="1" smtClean="0"/>
              <a:t>overal</a:t>
            </a:r>
            <a:r>
              <a:rPr lang="en-US" dirty="0" smtClean="0"/>
              <a:t> </a:t>
            </a:r>
            <a:r>
              <a:rPr lang="en-US" dirty="0" err="1" smtClean="0"/>
              <a:t>te</a:t>
            </a:r>
            <a:r>
              <a:rPr lang="en-US" dirty="0" smtClean="0"/>
              <a:t> </a:t>
            </a:r>
            <a:r>
              <a:rPr lang="en-US" dirty="0" err="1" smtClean="0"/>
              <a:t>kort</a:t>
            </a:r>
            <a:r>
              <a:rPr lang="en-US" dirty="0" smtClean="0"/>
              <a:t>. Op school zit je in de </a:t>
            </a:r>
            <a:r>
              <a:rPr lang="en-US" dirty="0" err="1" smtClean="0"/>
              <a:t>studentenraad</a:t>
            </a:r>
            <a:r>
              <a:rPr lang="en-US" dirty="0" smtClean="0"/>
              <a:t>. Dan </a:t>
            </a:r>
            <a:r>
              <a:rPr lang="en-US" dirty="0" err="1" smtClean="0"/>
              <a:t>vraagt</a:t>
            </a:r>
            <a:r>
              <a:rPr lang="en-US" dirty="0" smtClean="0"/>
              <a:t> </a:t>
            </a:r>
            <a:r>
              <a:rPr lang="en-US" dirty="0" err="1" smtClean="0"/>
              <a:t>een</a:t>
            </a:r>
            <a:r>
              <a:rPr lang="en-US" dirty="0" smtClean="0"/>
              <a:t> </a:t>
            </a:r>
            <a:r>
              <a:rPr lang="en-US" dirty="0" err="1" smtClean="0"/>
              <a:t>beetje</a:t>
            </a:r>
            <a:r>
              <a:rPr lang="en-US" dirty="0" smtClean="0"/>
              <a:t> </a:t>
            </a:r>
            <a:r>
              <a:rPr lang="en-US" dirty="0" err="1" smtClean="0"/>
              <a:t>zielige</a:t>
            </a:r>
            <a:r>
              <a:rPr lang="en-US" dirty="0" smtClean="0"/>
              <a:t> </a:t>
            </a:r>
            <a:r>
              <a:rPr lang="en-US" dirty="0" err="1" smtClean="0"/>
              <a:t>vriendin</a:t>
            </a:r>
            <a:r>
              <a:rPr lang="en-US" dirty="0" smtClean="0"/>
              <a:t> of je met </a:t>
            </a:r>
            <a:r>
              <a:rPr lang="en-US" dirty="0" err="1" smtClean="0"/>
              <a:t>haar</a:t>
            </a:r>
            <a:r>
              <a:rPr lang="en-US" dirty="0" smtClean="0"/>
              <a:t> </a:t>
            </a:r>
            <a:r>
              <a:rPr lang="en-US" dirty="0" err="1" smtClean="0"/>
              <a:t>een</a:t>
            </a:r>
            <a:r>
              <a:rPr lang="en-US" dirty="0" smtClean="0"/>
              <a:t> dag op </a:t>
            </a:r>
            <a:r>
              <a:rPr lang="en-US" dirty="0" err="1" smtClean="0"/>
              <a:t>stap</a:t>
            </a:r>
            <a:r>
              <a:rPr lang="en-US" dirty="0" smtClean="0"/>
              <a:t> wilt. </a:t>
            </a:r>
            <a:r>
              <a:rPr lang="en-US" dirty="0" err="1" smtClean="0"/>
              <a:t>Dat</a:t>
            </a:r>
            <a:r>
              <a:rPr lang="en-US" dirty="0" smtClean="0"/>
              <a:t> </a:t>
            </a:r>
            <a:r>
              <a:rPr lang="en-US" dirty="0" err="1" smtClean="0"/>
              <a:t>raakt</a:t>
            </a:r>
            <a:r>
              <a:rPr lang="en-US" dirty="0" smtClean="0"/>
              <a:t> je </a:t>
            </a:r>
            <a:r>
              <a:rPr lang="en-US" dirty="0" err="1" smtClean="0"/>
              <a:t>schuldgevoel</a:t>
            </a:r>
            <a:r>
              <a:rPr lang="en-US" dirty="0" smtClean="0"/>
              <a:t>. Je </a:t>
            </a:r>
            <a:r>
              <a:rPr lang="en-US" dirty="0" err="1" smtClean="0"/>
              <a:t>kúnt</a:t>
            </a:r>
            <a:r>
              <a:rPr lang="en-US" dirty="0" smtClean="0"/>
              <a:t> </a:t>
            </a:r>
            <a:r>
              <a:rPr lang="en-US" dirty="0" err="1" smtClean="0"/>
              <a:t>gewoon</a:t>
            </a:r>
            <a:r>
              <a:rPr lang="en-US" dirty="0" smtClean="0"/>
              <a:t> </a:t>
            </a:r>
            <a:r>
              <a:rPr lang="en-US" dirty="0" err="1" smtClean="0"/>
              <a:t>geen</a:t>
            </a:r>
            <a:r>
              <a:rPr lang="en-US" dirty="0" smtClean="0"/>
              <a:t> nee </a:t>
            </a:r>
            <a:r>
              <a:rPr lang="en-US" dirty="0" err="1" smtClean="0"/>
              <a:t>zeggen</a:t>
            </a:r>
            <a:r>
              <a:rPr lang="en-US" dirty="0" smtClean="0"/>
              <a:t>. Je </a:t>
            </a:r>
            <a:r>
              <a:rPr lang="en-US" dirty="0" err="1" smtClean="0"/>
              <a:t>baalt</a:t>
            </a:r>
            <a:r>
              <a:rPr lang="en-US" dirty="0" smtClean="0"/>
              <a:t> </a:t>
            </a:r>
            <a:r>
              <a:rPr lang="en-US" dirty="0" err="1" smtClean="0"/>
              <a:t>er</a:t>
            </a:r>
            <a:r>
              <a:rPr lang="en-US" dirty="0" smtClean="0"/>
              <a:t> </a:t>
            </a:r>
            <a:r>
              <a:rPr lang="en-US" dirty="0" err="1" smtClean="0"/>
              <a:t>wel</a:t>
            </a:r>
            <a:r>
              <a:rPr lang="en-US" dirty="0" smtClean="0"/>
              <a:t> van, je </a:t>
            </a:r>
            <a:r>
              <a:rPr lang="en-US" dirty="0" err="1" smtClean="0"/>
              <a:t>baalt</a:t>
            </a:r>
            <a:r>
              <a:rPr lang="en-US" dirty="0" smtClean="0"/>
              <a:t> van </a:t>
            </a:r>
            <a:r>
              <a:rPr lang="en-US" dirty="0" err="1" smtClean="0"/>
              <a:t>haar</a:t>
            </a:r>
            <a:r>
              <a:rPr lang="en-US" dirty="0" smtClean="0"/>
              <a:t>, je </a:t>
            </a:r>
            <a:r>
              <a:rPr lang="en-US" dirty="0" err="1" smtClean="0"/>
              <a:t>baalt</a:t>
            </a:r>
            <a:r>
              <a:rPr lang="en-US" dirty="0" smtClean="0"/>
              <a:t> ban </a:t>
            </a:r>
            <a:r>
              <a:rPr lang="en-US" dirty="0" err="1" smtClean="0"/>
              <a:t>jezelf</a:t>
            </a:r>
            <a:r>
              <a:rPr lang="en-US" dirty="0" smtClean="0"/>
              <a:t>.</a:t>
            </a:r>
            <a:endParaRPr lang="nl-NL" dirty="0"/>
          </a:p>
          <a:p>
            <a:endParaRPr lang="nl-N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Nog een voorbeeld</a:t>
            </a:r>
            <a:endParaRPr lang="nl-NL" dirty="0"/>
          </a:p>
        </p:txBody>
      </p:sp>
      <p:sp>
        <p:nvSpPr>
          <p:cNvPr id="3" name="Tijdelijke aanduiding voor inhoud 2"/>
          <p:cNvSpPr>
            <a:spLocks noGrp="1"/>
          </p:cNvSpPr>
          <p:nvPr>
            <p:ph idx="1"/>
          </p:nvPr>
        </p:nvSpPr>
        <p:spPr/>
        <p:txBody>
          <a:bodyPr>
            <a:normAutofit/>
          </a:bodyPr>
          <a:lstStyle/>
          <a:p>
            <a:r>
              <a:rPr lang="en-US" dirty="0" err="1"/>
              <a:t>Jij</a:t>
            </a:r>
            <a:r>
              <a:rPr lang="en-US" dirty="0"/>
              <a:t> </a:t>
            </a:r>
            <a:r>
              <a:rPr lang="en-US" dirty="0" err="1" smtClean="0"/>
              <a:t>woont</a:t>
            </a:r>
            <a:r>
              <a:rPr lang="en-US" dirty="0" smtClean="0"/>
              <a:t> op </a:t>
            </a:r>
            <a:r>
              <a:rPr lang="en-US" dirty="0" err="1" smtClean="0"/>
              <a:t>kamers</a:t>
            </a:r>
            <a:r>
              <a:rPr lang="en-US" dirty="0" smtClean="0"/>
              <a:t> </a:t>
            </a:r>
            <a:r>
              <a:rPr lang="en-US" dirty="0" err="1" smtClean="0"/>
              <a:t>voor</a:t>
            </a:r>
            <a:r>
              <a:rPr lang="en-US" dirty="0" smtClean="0"/>
              <a:t> je </a:t>
            </a:r>
            <a:r>
              <a:rPr lang="en-US" dirty="0" err="1" smtClean="0"/>
              <a:t>opleiding</a:t>
            </a:r>
            <a:r>
              <a:rPr lang="en-US" dirty="0" smtClean="0"/>
              <a:t> </a:t>
            </a:r>
            <a:r>
              <a:rPr lang="en-US" dirty="0" err="1" smtClean="0"/>
              <a:t>Sociaal</a:t>
            </a:r>
            <a:r>
              <a:rPr lang="en-US" dirty="0" smtClean="0"/>
              <a:t> </a:t>
            </a:r>
            <a:r>
              <a:rPr lang="en-US" dirty="0" err="1" smtClean="0"/>
              <a:t>Werk</a:t>
            </a:r>
            <a:r>
              <a:rPr lang="en-US" dirty="0" smtClean="0"/>
              <a:t>. </a:t>
            </a:r>
            <a:r>
              <a:rPr lang="en-US" dirty="0" err="1" smtClean="0"/>
              <a:t>Thuis</a:t>
            </a:r>
            <a:r>
              <a:rPr lang="en-US" dirty="0" smtClean="0"/>
              <a:t> </a:t>
            </a:r>
            <a:r>
              <a:rPr lang="en-US" dirty="0" err="1" smtClean="0"/>
              <a:t>zitten</a:t>
            </a:r>
            <a:r>
              <a:rPr lang="en-US" dirty="0" smtClean="0"/>
              <a:t> je </a:t>
            </a:r>
            <a:r>
              <a:rPr lang="en-US" dirty="0" err="1" smtClean="0"/>
              <a:t>ouders</a:t>
            </a:r>
            <a:r>
              <a:rPr lang="en-US" dirty="0" smtClean="0"/>
              <a:t> met </a:t>
            </a:r>
            <a:r>
              <a:rPr lang="en-US" dirty="0" err="1" smtClean="0"/>
              <a:t>drie</a:t>
            </a:r>
            <a:r>
              <a:rPr lang="en-US" dirty="0" smtClean="0"/>
              <a:t> </a:t>
            </a:r>
            <a:r>
              <a:rPr lang="en-US" dirty="0" err="1" smtClean="0"/>
              <a:t>autistische</a:t>
            </a:r>
            <a:r>
              <a:rPr lang="en-US" dirty="0" smtClean="0"/>
              <a:t> </a:t>
            </a:r>
            <a:r>
              <a:rPr lang="en-US" dirty="0" err="1" smtClean="0"/>
              <a:t>broertjes</a:t>
            </a:r>
            <a:r>
              <a:rPr lang="en-US" dirty="0" smtClean="0"/>
              <a:t>. </a:t>
            </a:r>
            <a:r>
              <a:rPr lang="en-US" dirty="0" err="1" smtClean="0"/>
              <a:t>Ze</a:t>
            </a:r>
            <a:r>
              <a:rPr lang="en-US" dirty="0" smtClean="0"/>
              <a:t> </a:t>
            </a:r>
            <a:r>
              <a:rPr lang="en-US" dirty="0" err="1" smtClean="0"/>
              <a:t>doen</a:t>
            </a:r>
            <a:r>
              <a:rPr lang="en-US" dirty="0" smtClean="0"/>
              <a:t> </a:t>
            </a:r>
            <a:r>
              <a:rPr lang="en-US" dirty="0" err="1" smtClean="0"/>
              <a:t>vaak</a:t>
            </a:r>
            <a:r>
              <a:rPr lang="en-US" dirty="0" smtClean="0"/>
              <a:t> </a:t>
            </a:r>
            <a:r>
              <a:rPr lang="en-US" dirty="0" err="1" smtClean="0"/>
              <a:t>een</a:t>
            </a:r>
            <a:r>
              <a:rPr lang="en-US" dirty="0" smtClean="0"/>
              <a:t> </a:t>
            </a:r>
            <a:r>
              <a:rPr lang="en-US" dirty="0" err="1" smtClean="0"/>
              <a:t>beroep</a:t>
            </a:r>
            <a:r>
              <a:rPr lang="en-US" dirty="0" smtClean="0"/>
              <a:t> op </a:t>
            </a:r>
            <a:r>
              <a:rPr lang="en-US" dirty="0" err="1" smtClean="0"/>
              <a:t>jou</a:t>
            </a:r>
            <a:r>
              <a:rPr lang="en-US" dirty="0" smtClean="0"/>
              <a:t> </a:t>
            </a:r>
            <a:r>
              <a:rPr lang="en-US" dirty="0" err="1" smtClean="0"/>
              <a:t>voor</a:t>
            </a:r>
            <a:r>
              <a:rPr lang="en-US" dirty="0" smtClean="0"/>
              <a:t> </a:t>
            </a:r>
            <a:r>
              <a:rPr lang="en-US" dirty="0" err="1" smtClean="0"/>
              <a:t>hulp</a:t>
            </a:r>
            <a:r>
              <a:rPr lang="en-US" dirty="0" smtClean="0"/>
              <a:t>. </a:t>
            </a:r>
            <a:r>
              <a:rPr lang="en-US" dirty="0" err="1" smtClean="0"/>
              <a:t>Zelfs</a:t>
            </a:r>
            <a:r>
              <a:rPr lang="en-US" dirty="0" smtClean="0"/>
              <a:t> </a:t>
            </a:r>
            <a:r>
              <a:rPr lang="en-US" dirty="0" err="1" smtClean="0"/>
              <a:t>doordeweeks</a:t>
            </a:r>
            <a:r>
              <a:rPr lang="en-US" dirty="0" smtClean="0"/>
              <a:t>  </a:t>
            </a:r>
            <a:r>
              <a:rPr lang="en-US" dirty="0" err="1" smtClean="0"/>
              <a:t>verwachten</a:t>
            </a:r>
            <a:r>
              <a:rPr lang="en-US" dirty="0" smtClean="0"/>
              <a:t> </a:t>
            </a:r>
            <a:r>
              <a:rPr lang="en-US" dirty="0" err="1" smtClean="0"/>
              <a:t>ze</a:t>
            </a:r>
            <a:r>
              <a:rPr lang="en-US" dirty="0" smtClean="0"/>
              <a:t> </a:t>
            </a:r>
            <a:r>
              <a:rPr lang="en-US" dirty="0" err="1" smtClean="0"/>
              <a:t>dat</a:t>
            </a:r>
            <a:r>
              <a:rPr lang="en-US" dirty="0" smtClean="0"/>
              <a:t> je </a:t>
            </a:r>
            <a:r>
              <a:rPr lang="en-US" dirty="0" err="1" smtClean="0"/>
              <a:t>thuiskomt</a:t>
            </a:r>
            <a:r>
              <a:rPr lang="en-US" dirty="0" smtClean="0"/>
              <a:t> </a:t>
            </a:r>
            <a:r>
              <a:rPr lang="en-US" dirty="0" err="1" smtClean="0"/>
              <a:t>om</a:t>
            </a:r>
            <a:r>
              <a:rPr lang="en-US" dirty="0" smtClean="0"/>
              <a:t> op </a:t>
            </a:r>
            <a:r>
              <a:rPr lang="en-US" dirty="0" err="1" smtClean="0"/>
              <a:t>te</a:t>
            </a:r>
            <a:r>
              <a:rPr lang="en-US" dirty="0" smtClean="0"/>
              <a:t> </a:t>
            </a:r>
            <a:r>
              <a:rPr lang="en-US" dirty="0" err="1" smtClean="0"/>
              <a:t>passen</a:t>
            </a:r>
            <a:r>
              <a:rPr lang="en-US" dirty="0" smtClean="0"/>
              <a:t>. Je </a:t>
            </a:r>
            <a:r>
              <a:rPr lang="en-US" dirty="0" err="1" smtClean="0"/>
              <a:t>wordt</a:t>
            </a:r>
            <a:r>
              <a:rPr lang="en-US" dirty="0" smtClean="0"/>
              <a:t> het </a:t>
            </a:r>
            <a:r>
              <a:rPr lang="en-US" dirty="0" err="1" smtClean="0"/>
              <a:t>spuugzat</a:t>
            </a:r>
            <a:r>
              <a:rPr lang="en-US" dirty="0" smtClean="0"/>
              <a:t>.  </a:t>
            </a:r>
            <a:r>
              <a:rPr lang="en-US" dirty="0" err="1" smtClean="0"/>
              <a:t>Ja</a:t>
            </a:r>
            <a:r>
              <a:rPr lang="en-US" dirty="0" smtClean="0"/>
              <a:t> </a:t>
            </a:r>
            <a:r>
              <a:rPr lang="en-US" dirty="0" err="1" smtClean="0"/>
              <a:t>hoor</a:t>
            </a:r>
            <a:r>
              <a:rPr lang="en-US" dirty="0" smtClean="0"/>
              <a:t>, </a:t>
            </a:r>
            <a:r>
              <a:rPr lang="en-US" dirty="0" err="1" smtClean="0"/>
              <a:t>daar</a:t>
            </a:r>
            <a:r>
              <a:rPr lang="en-US" dirty="0" smtClean="0"/>
              <a:t> </a:t>
            </a:r>
            <a:r>
              <a:rPr lang="en-US" dirty="0" err="1" smtClean="0"/>
              <a:t>krijg</a:t>
            </a:r>
            <a:r>
              <a:rPr lang="en-US" dirty="0" smtClean="0"/>
              <a:t> je </a:t>
            </a:r>
            <a:r>
              <a:rPr lang="en-US" dirty="0" err="1" smtClean="0"/>
              <a:t>weer</a:t>
            </a:r>
            <a:r>
              <a:rPr lang="en-US" dirty="0" smtClean="0"/>
              <a:t> </a:t>
            </a:r>
            <a:r>
              <a:rPr lang="en-US" dirty="0" err="1" smtClean="0"/>
              <a:t>een</a:t>
            </a:r>
            <a:r>
              <a:rPr lang="en-US" dirty="0" smtClean="0"/>
              <a:t> </a:t>
            </a:r>
            <a:r>
              <a:rPr lang="en-US" dirty="0" err="1" smtClean="0"/>
              <a:t>appje</a:t>
            </a:r>
            <a:r>
              <a:rPr lang="en-US" dirty="0" smtClean="0"/>
              <a:t>: ‘Kun je </a:t>
            </a:r>
            <a:r>
              <a:rPr lang="en-US" dirty="0" err="1" smtClean="0"/>
              <a:t>morgenavond</a:t>
            </a:r>
            <a:r>
              <a:rPr lang="en-US" dirty="0" smtClean="0"/>
              <a:t> </a:t>
            </a:r>
            <a:r>
              <a:rPr lang="en-US" dirty="0" err="1" smtClean="0"/>
              <a:t>komen</a:t>
            </a:r>
            <a:r>
              <a:rPr lang="en-US" dirty="0" smtClean="0"/>
              <a:t> </a:t>
            </a:r>
            <a:r>
              <a:rPr lang="en-US" dirty="0" err="1" smtClean="0"/>
              <a:t>oppassen</a:t>
            </a:r>
            <a:r>
              <a:rPr lang="en-US" dirty="0" smtClean="0"/>
              <a:t>?’ </a:t>
            </a:r>
            <a:r>
              <a:rPr lang="en-US" dirty="0" err="1" smtClean="0"/>
              <a:t>Wat</a:t>
            </a:r>
            <a:r>
              <a:rPr lang="en-US" dirty="0" smtClean="0"/>
              <a:t> nu? </a:t>
            </a:r>
            <a:r>
              <a:rPr lang="en-US" dirty="0" err="1" smtClean="0"/>
              <a:t>Er</a:t>
            </a:r>
            <a:r>
              <a:rPr lang="en-US" dirty="0" smtClean="0"/>
              <a:t> </a:t>
            </a:r>
            <a:r>
              <a:rPr lang="en-US" dirty="0" err="1" smtClean="0"/>
              <a:t>staat</a:t>
            </a:r>
            <a:r>
              <a:rPr lang="en-US" dirty="0" smtClean="0"/>
              <a:t> </a:t>
            </a:r>
            <a:r>
              <a:rPr lang="en-US" dirty="0" err="1" smtClean="0"/>
              <a:t>niets</a:t>
            </a:r>
            <a:r>
              <a:rPr lang="en-US" dirty="0" smtClean="0"/>
              <a:t> in je agenda…</a:t>
            </a:r>
            <a:endParaRPr lang="nl-NL" dirty="0"/>
          </a:p>
          <a:p>
            <a:endParaRPr lang="nl-N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Even nadenken, klopt dit?</a:t>
            </a:r>
            <a:endParaRPr lang="nl-NL" dirty="0"/>
          </a:p>
        </p:txBody>
      </p:sp>
      <p:sp>
        <p:nvSpPr>
          <p:cNvPr id="3" name="Tijdelijke aanduiding voor inhoud 2"/>
          <p:cNvSpPr>
            <a:spLocks noGrp="1"/>
          </p:cNvSpPr>
          <p:nvPr>
            <p:ph idx="1"/>
          </p:nvPr>
        </p:nvSpPr>
        <p:spPr/>
        <p:txBody>
          <a:bodyPr>
            <a:normAutofit/>
          </a:bodyPr>
          <a:lstStyle/>
          <a:p>
            <a:pPr marL="514350" indent="-514350">
              <a:buAutoNum type="arabicPeriod"/>
            </a:pPr>
            <a:r>
              <a:rPr lang="nl-NL" dirty="0" smtClean="0"/>
              <a:t>Je </a:t>
            </a:r>
            <a:r>
              <a:rPr lang="nl-NL" dirty="0" smtClean="0"/>
              <a:t>kunt pas jezelf verloochenen als je eerst gezegd hebt wat je wilt.</a:t>
            </a:r>
          </a:p>
          <a:p>
            <a:pPr marL="514350" indent="-514350">
              <a:buAutoNum type="arabicPeriod"/>
            </a:pPr>
            <a:r>
              <a:rPr lang="nl-NL" dirty="0" smtClean="0"/>
              <a:t>Een ander helpen om zelf waardering te krijgen is geen liefde.</a:t>
            </a:r>
          </a:p>
          <a:p>
            <a:pPr marL="514350" indent="-514350">
              <a:buAutoNum type="arabicPeriod"/>
            </a:pPr>
            <a:r>
              <a:rPr lang="nl-NL" dirty="0" smtClean="0"/>
              <a:t>Onder grenzeloos klaar staan voor anderen bezwijk je</a:t>
            </a:r>
            <a:r>
              <a:rPr lang="nl-NL" dirty="0" smtClean="0"/>
              <a:t>.</a:t>
            </a:r>
          </a:p>
          <a:p>
            <a:pPr marL="514350" indent="-514350">
              <a:buAutoNum type="arabicPeriod"/>
            </a:pPr>
            <a:r>
              <a:rPr lang="nl-NL" dirty="0" smtClean="0"/>
              <a:t>Als je anderen hun zin geeft, maak je vrienden.</a:t>
            </a:r>
            <a:endParaRPr lang="nl-NL"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En klopt dit…?</a:t>
            </a:r>
            <a:endParaRPr lang="nl-NL" dirty="0"/>
          </a:p>
        </p:txBody>
      </p:sp>
      <p:sp>
        <p:nvSpPr>
          <p:cNvPr id="3" name="Tijdelijke aanduiding voor inhoud 2"/>
          <p:cNvSpPr>
            <a:spLocks noGrp="1"/>
          </p:cNvSpPr>
          <p:nvPr>
            <p:ph idx="1"/>
          </p:nvPr>
        </p:nvSpPr>
        <p:spPr/>
        <p:txBody>
          <a:bodyPr/>
          <a:lstStyle/>
          <a:p>
            <a:r>
              <a:rPr lang="nl-NL" dirty="0" smtClean="0"/>
              <a:t>Jongens / mannen respecteren dikwijls de grenzen van anderen niet (vooral van meisjes niet) en</a:t>
            </a:r>
          </a:p>
          <a:p>
            <a:r>
              <a:rPr lang="nl-NL" dirty="0" smtClean="0"/>
              <a:t>Meisjes respecteren dikwijls de grenzen van zichzelf niet (vooral niet tegenover mannen).</a:t>
            </a:r>
          </a:p>
          <a:p>
            <a:endParaRPr lang="nl-NL" dirty="0"/>
          </a:p>
          <a:p>
            <a:pPr marL="0" indent="0">
              <a:buNone/>
            </a:pPr>
            <a:r>
              <a:rPr lang="nl-NL" dirty="0" smtClean="0"/>
              <a:t>Of is dit overdreven en loopt het meer door elkaar?</a:t>
            </a:r>
            <a:endParaRPr lang="nl-NL" dirty="0"/>
          </a:p>
        </p:txBody>
      </p:sp>
    </p:spTree>
    <p:extLst>
      <p:ext uri="{BB962C8B-B14F-4D97-AF65-F5344CB8AC3E}">
        <p14:creationId xmlns:p14="http://schemas.microsoft.com/office/powerpoint/2010/main" val="3528262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Grenzen aangeven</a:t>
            </a:r>
            <a:endParaRPr lang="nl-NL" dirty="0"/>
          </a:p>
        </p:txBody>
      </p:sp>
      <p:sp>
        <p:nvSpPr>
          <p:cNvPr id="3" name="Tijdelijke aanduiding voor inhoud 2"/>
          <p:cNvSpPr>
            <a:spLocks noGrp="1"/>
          </p:cNvSpPr>
          <p:nvPr>
            <p:ph idx="1"/>
          </p:nvPr>
        </p:nvSpPr>
        <p:spPr/>
        <p:txBody>
          <a:bodyPr>
            <a:normAutofit fontScale="92500" lnSpcReduction="10000"/>
          </a:bodyPr>
          <a:lstStyle/>
          <a:p>
            <a:pPr marL="0" indent="0">
              <a:buNone/>
            </a:pPr>
            <a:r>
              <a:rPr lang="nl-NL" dirty="0" smtClean="0"/>
              <a:t>Waarom is grenzen aangeven nodig?</a:t>
            </a:r>
          </a:p>
          <a:p>
            <a:r>
              <a:rPr lang="nl-NL" dirty="0" smtClean="0"/>
              <a:t>Wie zorgt voor zichzelf, heeft daardoor ook energie om voor anderen te zorgen.</a:t>
            </a:r>
          </a:p>
          <a:p>
            <a:r>
              <a:rPr lang="nl-NL" dirty="0" smtClean="0"/>
              <a:t>Bij zorgen voor jezelf hoort ook: grenzen aangeven</a:t>
            </a:r>
            <a:r>
              <a:rPr lang="nl-NL" dirty="0" smtClean="0"/>
              <a:t>.  Mensen mogen niet teveel van je vragen.</a:t>
            </a:r>
            <a:endParaRPr lang="nl-NL" dirty="0" smtClean="0"/>
          </a:p>
          <a:p>
            <a:r>
              <a:rPr lang="nl-NL" dirty="0" smtClean="0"/>
              <a:t>Dat is nodig in alle relaties (thuis, school, vrienden, werk, kerk</a:t>
            </a:r>
            <a:r>
              <a:rPr lang="nl-NL" dirty="0"/>
              <a:t>) </a:t>
            </a:r>
            <a:endParaRPr lang="nl-NL" dirty="0" smtClean="0"/>
          </a:p>
          <a:p>
            <a:r>
              <a:rPr lang="nl-NL" dirty="0"/>
              <a:t>G</a:t>
            </a:r>
            <a:r>
              <a:rPr lang="nl-NL" dirty="0" smtClean="0"/>
              <a:t>renzen </a:t>
            </a:r>
            <a:r>
              <a:rPr lang="nl-NL" dirty="0"/>
              <a:t>aangeven hoeft niet </a:t>
            </a:r>
            <a:r>
              <a:rPr lang="nl-NL" dirty="0" err="1"/>
              <a:t>egoistisch</a:t>
            </a:r>
            <a:r>
              <a:rPr lang="nl-NL" dirty="0"/>
              <a:t> te zijn.</a:t>
            </a:r>
          </a:p>
          <a:p>
            <a:endParaRPr lang="nl-N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Bijbel</a:t>
            </a:r>
            <a:endParaRPr lang="nl-NL" dirty="0"/>
          </a:p>
        </p:txBody>
      </p:sp>
      <p:sp>
        <p:nvSpPr>
          <p:cNvPr id="3" name="Tijdelijke aanduiding voor inhoud 2"/>
          <p:cNvSpPr>
            <a:spLocks noGrp="1"/>
          </p:cNvSpPr>
          <p:nvPr>
            <p:ph idx="1"/>
          </p:nvPr>
        </p:nvSpPr>
        <p:spPr/>
        <p:txBody>
          <a:bodyPr/>
          <a:lstStyle/>
          <a:p>
            <a:r>
              <a:rPr lang="nl-NL" dirty="0" smtClean="0"/>
              <a:t>God geeft grenzen aan van wat Hij accepteert en wat niet (Hij gaat wel heel ver!)</a:t>
            </a:r>
          </a:p>
          <a:p>
            <a:r>
              <a:rPr lang="nl-NL" dirty="0" smtClean="0"/>
              <a:t>Er zijn nare verhalen over mensen die grenzen overschrijden (2 Sam. 13 bijv.)</a:t>
            </a:r>
          </a:p>
          <a:p>
            <a:r>
              <a:rPr lang="nl-NL" dirty="0" smtClean="0"/>
              <a:t>Luc. 10: de BS heeft lief én geeft grenzen aan.</a:t>
            </a:r>
          </a:p>
          <a:p>
            <a:r>
              <a:rPr lang="nl-NL" dirty="0" smtClean="0"/>
              <a:t>Luc. 10: Maria </a:t>
            </a:r>
            <a:r>
              <a:rPr lang="nl-NL" dirty="0" err="1" smtClean="0"/>
              <a:t>kiést</a:t>
            </a:r>
            <a:r>
              <a:rPr lang="nl-NL" dirty="0" smtClean="0"/>
              <a:t>! Geeft dus een grens aan.</a:t>
            </a:r>
          </a:p>
          <a:p>
            <a:r>
              <a:rPr lang="nl-NL" dirty="0" smtClean="0"/>
              <a:t>2 Tim. 1:7 niet bang maar dapper zijn en dát combineren met liefde</a:t>
            </a:r>
            <a:endParaRPr 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Functie van grenzen</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dirty="0"/>
              <a:t>Respecteer grenzen van anderen en van jezelf!</a:t>
            </a:r>
          </a:p>
          <a:p>
            <a:r>
              <a:rPr lang="nl-NL" dirty="0" smtClean="0"/>
              <a:t>Grenzen beschermen (houd ze echter niet altijd gesloten of altijd op dezelfde plek)</a:t>
            </a:r>
          </a:p>
          <a:p>
            <a:r>
              <a:rPr lang="nl-NL" dirty="0" smtClean="0"/>
              <a:t>Grenzen maken namelijk ook contact mogelijk</a:t>
            </a:r>
          </a:p>
          <a:p>
            <a:r>
              <a:rPr lang="nl-NL" dirty="0" smtClean="0"/>
              <a:t>Een inbraak brengt verwarring. Soms gaat de grens dan potdicht of blijft hij openstaan.</a:t>
            </a:r>
          </a:p>
          <a:p>
            <a:r>
              <a:rPr lang="nl-NL" dirty="0" smtClean="0"/>
              <a:t>Grenzen verleggen gaat soms ten </a:t>
            </a:r>
            <a:r>
              <a:rPr lang="nl-NL" dirty="0" err="1" smtClean="0"/>
              <a:t>kóste</a:t>
            </a:r>
            <a:r>
              <a:rPr lang="nl-NL" dirty="0" smtClean="0"/>
              <a:t> van jezelf. Wees daarom voorzichtig.</a:t>
            </a:r>
          </a:p>
          <a:p>
            <a:pPr marL="0" indent="0">
              <a:buNone/>
            </a:pPr>
            <a:endParaRPr 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Grenzeloze generatie</a:t>
            </a:r>
            <a:endParaRPr lang="nl-NL" dirty="0"/>
          </a:p>
        </p:txBody>
      </p:sp>
      <p:sp>
        <p:nvSpPr>
          <p:cNvPr id="3" name="Tijdelijke aanduiding voor inhoud 2"/>
          <p:cNvSpPr>
            <a:spLocks noGrp="1"/>
          </p:cNvSpPr>
          <p:nvPr>
            <p:ph idx="1"/>
          </p:nvPr>
        </p:nvSpPr>
        <p:spPr/>
        <p:txBody>
          <a:bodyPr/>
          <a:lstStyle/>
          <a:p>
            <a:r>
              <a:rPr lang="nl-NL" dirty="0" smtClean="0"/>
              <a:t>Veel jonge mensen leven grenzeloos: ze doen met alles en iedereen mee om er maar bij te horen.</a:t>
            </a:r>
          </a:p>
          <a:p>
            <a:r>
              <a:rPr lang="nl-NL" dirty="0" smtClean="0"/>
              <a:t>Daardoor kunnen ze anderen beschadigen. Daardoor worden ze zelf beschadigd. Ze doen dingen waarvan ze spijt krijgen. Ze zijn te goed van vertrouwen. Ze worden gebruikt door anderen voor hún pleziertjes.</a:t>
            </a:r>
            <a:endParaRPr lang="nl-NL" dirty="0"/>
          </a:p>
        </p:txBody>
      </p:sp>
    </p:spTree>
    <p:extLst>
      <p:ext uri="{BB962C8B-B14F-4D97-AF65-F5344CB8AC3E}">
        <p14:creationId xmlns:p14="http://schemas.microsoft.com/office/powerpoint/2010/main" val="908595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Welke grenzen?</a:t>
            </a:r>
            <a:endParaRPr lang="nl-NL" dirty="0"/>
          </a:p>
        </p:txBody>
      </p:sp>
      <p:sp>
        <p:nvSpPr>
          <p:cNvPr id="3" name="Tijdelijke aanduiding voor inhoud 2"/>
          <p:cNvSpPr>
            <a:spLocks noGrp="1"/>
          </p:cNvSpPr>
          <p:nvPr>
            <p:ph idx="1"/>
          </p:nvPr>
        </p:nvSpPr>
        <p:spPr/>
        <p:txBody>
          <a:bodyPr/>
          <a:lstStyle/>
          <a:p>
            <a:r>
              <a:rPr lang="nl-NL" dirty="0" smtClean="0"/>
              <a:t>Lichaamsgrenzen (aankijken, aanraken, seksualiteit)</a:t>
            </a:r>
          </a:p>
          <a:p>
            <a:r>
              <a:rPr lang="nl-NL" dirty="0" smtClean="0"/>
              <a:t>Mentale grenzen (wil, visie, plannen)</a:t>
            </a:r>
          </a:p>
          <a:p>
            <a:r>
              <a:rPr lang="nl-NL" dirty="0" smtClean="0"/>
              <a:t>Emotionele grenzen (gevoel, beleving)</a:t>
            </a:r>
          </a:p>
          <a:p>
            <a:pPr>
              <a:buFont typeface="Wingdings"/>
              <a:buChar char="à"/>
            </a:pPr>
            <a:r>
              <a:rPr lang="nl-NL" dirty="0" smtClean="0">
                <a:sym typeface="Wingdings" pitchFamily="2" charset="2"/>
              </a:rPr>
              <a:t>geef grenzen helder aan. ‘Dit wil ik (niet)…’ ‘Zo denk ik erover…’ ‘Dit vind ik (niet) fijn…’</a:t>
            </a:r>
          </a:p>
          <a:p>
            <a:pPr>
              <a:buFont typeface="Wingdings"/>
              <a:buChar char="à"/>
            </a:pPr>
            <a:r>
              <a:rPr lang="nl-NL" dirty="0" smtClean="0">
                <a:sym typeface="Wingdings" pitchFamily="2" charset="2"/>
              </a:rPr>
              <a:t> grenzeloos leven: je laat anderen je lichaam, je gedachten en je gevoel sturen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Grenzen leren aangeven</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Veilige hechting </a:t>
            </a:r>
            <a:r>
              <a:rPr lang="nl-NL" dirty="0" smtClean="0">
                <a:sym typeface="Wingdings" pitchFamily="2" charset="2"/>
              </a:rPr>
              <a:t> onveilige hechting</a:t>
            </a:r>
          </a:p>
          <a:p>
            <a:r>
              <a:rPr lang="nl-NL" dirty="0" smtClean="0">
                <a:sym typeface="Wingdings" pitchFamily="2" charset="2"/>
              </a:rPr>
              <a:t>Als je thuis MAG botsen en eigenwijs MAG zijn, zonder dat je liefde verspeelt, leer je grenzen aangeven.</a:t>
            </a:r>
          </a:p>
          <a:p>
            <a:r>
              <a:rPr lang="nl-NL" dirty="0" smtClean="0">
                <a:sym typeface="Wingdings" pitchFamily="2" charset="2"/>
              </a:rPr>
              <a:t>Zachte mensen </a:t>
            </a:r>
            <a:r>
              <a:rPr lang="nl-NL" dirty="0" err="1" smtClean="0">
                <a:sym typeface="Wingdings" pitchFamily="2" charset="2"/>
              </a:rPr>
              <a:t>dúrven</a:t>
            </a:r>
            <a:r>
              <a:rPr lang="nl-NL" dirty="0" smtClean="0">
                <a:sym typeface="Wingdings" pitchFamily="2" charset="2"/>
              </a:rPr>
              <a:t> geen grenzen aan te geven (soms denken ze dat God dat vraagt).</a:t>
            </a:r>
          </a:p>
          <a:p>
            <a:r>
              <a:rPr lang="nl-NL" dirty="0" smtClean="0">
                <a:sym typeface="Wingdings" pitchFamily="2" charset="2"/>
              </a:rPr>
              <a:t>Geloof leert juist dapperheid en zelfvertrouwen (Titus 2:152 Tim. 1:7, Rom. 12:21).</a:t>
            </a:r>
          </a:p>
          <a:p>
            <a:pPr>
              <a:buNone/>
            </a:pPr>
            <a:endParaRPr lang="nl-NL"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volwassen houding</a:t>
            </a:r>
            <a:endParaRPr lang="nl-NL" dirty="0"/>
          </a:p>
        </p:txBody>
      </p:sp>
      <p:sp>
        <p:nvSpPr>
          <p:cNvPr id="3" name="Tijdelijke aanduiding voor inhoud 2"/>
          <p:cNvSpPr>
            <a:spLocks noGrp="1"/>
          </p:cNvSpPr>
          <p:nvPr>
            <p:ph idx="1"/>
          </p:nvPr>
        </p:nvSpPr>
        <p:spPr/>
        <p:txBody>
          <a:bodyPr>
            <a:normAutofit fontScale="92500"/>
          </a:bodyPr>
          <a:lstStyle/>
          <a:p>
            <a:r>
              <a:rPr lang="nl-NL" dirty="0" smtClean="0"/>
              <a:t>Accepteer jezelf. </a:t>
            </a:r>
          </a:p>
          <a:p>
            <a:r>
              <a:rPr lang="nl-NL" dirty="0" smtClean="0"/>
              <a:t>Durft te denken wat je denkt en te voelen wat je voelt. </a:t>
            </a:r>
          </a:p>
          <a:p>
            <a:r>
              <a:rPr lang="nl-NL" dirty="0" smtClean="0"/>
              <a:t>Communiceer daarover (geen zwijgen uit angst!)</a:t>
            </a:r>
          </a:p>
          <a:p>
            <a:r>
              <a:rPr lang="nl-NL" dirty="0" smtClean="0"/>
              <a:t>Wees verantwoordelijk voor jezelf.  Lees geen gedachten van anderen. Zij kunnen zelf aangeven wat ze vinden van jouw grens.</a:t>
            </a:r>
          </a:p>
          <a:p>
            <a:r>
              <a:rPr lang="nl-NL" dirty="0" smtClean="0"/>
              <a:t>Geef </a:t>
            </a:r>
            <a:r>
              <a:rPr lang="nl-NL" dirty="0" err="1" smtClean="0"/>
              <a:t>pro-actief</a:t>
            </a:r>
            <a:r>
              <a:rPr lang="nl-NL" dirty="0" smtClean="0"/>
              <a:t> je grenzen aan en niet </a:t>
            </a:r>
            <a:r>
              <a:rPr lang="nl-NL" dirty="0" err="1" smtClean="0"/>
              <a:t>re-actief</a:t>
            </a:r>
            <a:r>
              <a:rPr lang="nl-NL" dirty="0" smtClean="0"/>
              <a:t>.</a:t>
            </a:r>
          </a:p>
          <a:p>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Doordrukken?</a:t>
            </a:r>
            <a:endParaRPr lang="nl-NL" dirty="0"/>
          </a:p>
        </p:txBody>
      </p:sp>
      <p:sp>
        <p:nvSpPr>
          <p:cNvPr id="3" name="Tijdelijke aanduiding voor inhoud 2"/>
          <p:cNvSpPr>
            <a:spLocks noGrp="1"/>
          </p:cNvSpPr>
          <p:nvPr>
            <p:ph idx="1"/>
          </p:nvPr>
        </p:nvSpPr>
        <p:spPr/>
        <p:txBody>
          <a:bodyPr/>
          <a:lstStyle/>
          <a:p>
            <a:r>
              <a:rPr lang="nl-NL" dirty="0" smtClean="0"/>
              <a:t>Je moet je grenzen niet doordrukken, maar bespreekbaar maken. (Alleen ‘heilige’ grenzen bewaak je als een </a:t>
            </a:r>
            <a:r>
              <a:rPr lang="nl-NL" dirty="0" err="1" smtClean="0"/>
              <a:t>terrier</a:t>
            </a:r>
            <a:r>
              <a:rPr lang="nl-NL" dirty="0" smtClean="0"/>
              <a:t>.)</a:t>
            </a:r>
          </a:p>
          <a:p>
            <a:r>
              <a:rPr lang="nl-NL" dirty="0" smtClean="0"/>
              <a:t>Vervolgens maak je een eerlijke keuze die de ander maar ook jou iets kan kosten.</a:t>
            </a:r>
          </a:p>
          <a:p>
            <a:r>
              <a:rPr lang="nl-NL" dirty="0" smtClean="0"/>
              <a:t>Kom je er bij herhaling met iemand niet uit, dan kan je grens zijn: die relatie verbreken.</a:t>
            </a:r>
          </a:p>
          <a:p>
            <a:endParaRPr lang="nl-NL" dirty="0"/>
          </a:p>
        </p:txBody>
      </p:sp>
    </p:spTree>
    <p:extLst>
      <p:ext uri="{BB962C8B-B14F-4D97-AF65-F5344CB8AC3E}">
        <p14:creationId xmlns:p14="http://schemas.microsoft.com/office/powerpoint/2010/main" val="1118690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Voorbeelden</a:t>
            </a:r>
            <a:endParaRPr lang="nl-NL" dirty="0"/>
          </a:p>
        </p:txBody>
      </p:sp>
      <p:sp>
        <p:nvSpPr>
          <p:cNvPr id="3" name="Tijdelijke aanduiding voor inhoud 2"/>
          <p:cNvSpPr>
            <a:spLocks noGrp="1"/>
          </p:cNvSpPr>
          <p:nvPr>
            <p:ph idx="1"/>
          </p:nvPr>
        </p:nvSpPr>
        <p:spPr/>
        <p:txBody>
          <a:bodyPr>
            <a:normAutofit fontScale="85000" lnSpcReduction="10000"/>
          </a:bodyPr>
          <a:lstStyle/>
          <a:p>
            <a:r>
              <a:rPr lang="nl-NL" dirty="0" smtClean="0"/>
              <a:t>Durf te zeggen dat iets niet tot jouw taak behoort.</a:t>
            </a:r>
          </a:p>
          <a:p>
            <a:r>
              <a:rPr lang="nl-NL" dirty="0" smtClean="0"/>
              <a:t>Schakel, waar mogelijk, anderen in, delegeer taken.</a:t>
            </a:r>
          </a:p>
          <a:p>
            <a:pPr lvl="0"/>
            <a:r>
              <a:rPr lang="nl-NL" dirty="0" smtClean="0"/>
              <a:t>Stel prioriteiten, anders ga je alles half doen.</a:t>
            </a:r>
          </a:p>
          <a:p>
            <a:pPr lvl="0"/>
            <a:r>
              <a:rPr lang="nl-NL" dirty="0" smtClean="0"/>
              <a:t>Voer een eigen beleid tegenover moeilijke mensen.</a:t>
            </a:r>
          </a:p>
          <a:p>
            <a:r>
              <a:rPr lang="nl-NL" dirty="0" smtClean="0"/>
              <a:t>Doe geen dingen (niet) uit angst voor </a:t>
            </a:r>
            <a:r>
              <a:rPr lang="nl-NL" dirty="0" smtClean="0"/>
              <a:t>kritiek of uit angst dat mensen </a:t>
            </a:r>
            <a:r>
              <a:rPr lang="nl-NL" dirty="0" smtClean="0"/>
              <a:t>je laten vallen.</a:t>
            </a:r>
            <a:endParaRPr lang="nl-NL" dirty="0" smtClean="0"/>
          </a:p>
          <a:p>
            <a:pPr lvl="0"/>
            <a:r>
              <a:rPr lang="nl-NL" dirty="0" smtClean="0"/>
              <a:t>Ga evt. conflicten met  anderen niet uit de weg.</a:t>
            </a:r>
          </a:p>
          <a:p>
            <a:pPr lvl="0"/>
            <a:r>
              <a:rPr lang="nl-NL" dirty="0" smtClean="0"/>
              <a:t>Probeer thuis niet bezig te zijn met stressbronnen (werk mee naar huis nemen bijvoorbeeld)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Voordelen</a:t>
            </a:r>
            <a:endParaRPr lang="nl-NL" dirty="0"/>
          </a:p>
        </p:txBody>
      </p:sp>
      <p:sp>
        <p:nvSpPr>
          <p:cNvPr id="3" name="Tijdelijke aanduiding voor inhoud 2"/>
          <p:cNvSpPr>
            <a:spLocks noGrp="1"/>
          </p:cNvSpPr>
          <p:nvPr>
            <p:ph idx="1"/>
          </p:nvPr>
        </p:nvSpPr>
        <p:spPr/>
        <p:txBody>
          <a:bodyPr/>
          <a:lstStyle/>
          <a:p>
            <a:r>
              <a:rPr lang="nl-NL" dirty="0" smtClean="0"/>
              <a:t>Helderheid en eerlijkheid in relaties.</a:t>
            </a:r>
          </a:p>
          <a:p>
            <a:r>
              <a:rPr lang="nl-NL" dirty="0" smtClean="0"/>
              <a:t>Open communicatie </a:t>
            </a:r>
            <a:r>
              <a:rPr lang="nl-NL" dirty="0" err="1" smtClean="0"/>
              <a:t>ipv</a:t>
            </a:r>
            <a:r>
              <a:rPr lang="nl-NL" dirty="0" smtClean="0"/>
              <a:t> ondergrondse ruzies.</a:t>
            </a:r>
          </a:p>
          <a:p>
            <a:r>
              <a:rPr lang="nl-NL" dirty="0" smtClean="0"/>
              <a:t>Je zit niet klem en zet niemand klem.</a:t>
            </a:r>
          </a:p>
          <a:p>
            <a:r>
              <a:rPr lang="nl-NL" dirty="0" smtClean="0"/>
              <a:t>Minder tobben.</a:t>
            </a:r>
          </a:p>
          <a:p>
            <a:r>
              <a:rPr lang="nl-NL" dirty="0" smtClean="0"/>
              <a:t>Ruimte voor heel-hartige compromissen en ook voor zelfverloochening.</a:t>
            </a:r>
          </a:p>
          <a:p>
            <a:r>
              <a:rPr lang="nl-NL" dirty="0" smtClean="0"/>
              <a:t>Je wordt een olielamp die blijft branden </a:t>
            </a:r>
            <a:r>
              <a:rPr lang="nl-NL" dirty="0" err="1" smtClean="0"/>
              <a:t>ipv</a:t>
            </a:r>
            <a:r>
              <a:rPr lang="nl-NL" dirty="0" smtClean="0"/>
              <a:t> een kaars die opbrandt.</a:t>
            </a:r>
          </a:p>
          <a:p>
            <a:endParaRPr lang="nl-NL" dirty="0" smtClean="0"/>
          </a:p>
          <a:p>
            <a:endParaRPr lang="nl-NL" dirty="0"/>
          </a:p>
        </p:txBody>
      </p:sp>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916</Words>
  <Application>Microsoft Office PowerPoint</Application>
  <PresentationFormat>Diavoorstelling (4:3)</PresentationFormat>
  <Paragraphs>73</Paragraphs>
  <Slides>15</Slides>
  <Notes>0</Notes>
  <HiddenSlides>0</HiddenSlides>
  <MMClips>0</MMClips>
  <ScaleCrop>false</ScaleCrop>
  <HeadingPairs>
    <vt:vector size="4" baseType="variant">
      <vt:variant>
        <vt:lpstr>Thema</vt:lpstr>
      </vt:variant>
      <vt:variant>
        <vt:i4>1</vt:i4>
      </vt:variant>
      <vt:variant>
        <vt:lpstr>Diatitels</vt:lpstr>
      </vt:variant>
      <vt:variant>
        <vt:i4>15</vt:i4>
      </vt:variant>
    </vt:vector>
  </HeadingPairs>
  <TitlesOfParts>
    <vt:vector size="16" baseType="lpstr">
      <vt:lpstr>Office-thema</vt:lpstr>
      <vt:lpstr>Grenzen</vt:lpstr>
      <vt:lpstr>Een voorbeeld</vt:lpstr>
      <vt:lpstr>Nog een voorbeeld</vt:lpstr>
      <vt:lpstr>Even nadenken, klopt dit?</vt:lpstr>
      <vt:lpstr>En klopt dit…?</vt:lpstr>
      <vt:lpstr>Grenzen aangeven</vt:lpstr>
      <vt:lpstr>Bijbel</vt:lpstr>
      <vt:lpstr>Functie van grenzen</vt:lpstr>
      <vt:lpstr>Grenzeloze generatie</vt:lpstr>
      <vt:lpstr>Welke grenzen?</vt:lpstr>
      <vt:lpstr>Grenzen leren aangeven</vt:lpstr>
      <vt:lpstr>Een volwassen houding</vt:lpstr>
      <vt:lpstr>Doordrukken?</vt:lpstr>
      <vt:lpstr>Voorbeelden</vt:lpstr>
      <vt:lpstr>Voordelen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Grenzen</dc:title>
  <dc:creator>N.C. van der Voet</dc:creator>
  <cp:lastModifiedBy>N.C. van der Voet</cp:lastModifiedBy>
  <cp:revision>24</cp:revision>
  <dcterms:created xsi:type="dcterms:W3CDTF">2010-09-13T19:33:01Z</dcterms:created>
  <dcterms:modified xsi:type="dcterms:W3CDTF">2017-08-28T17:20:44Z</dcterms:modified>
</cp:coreProperties>
</file>