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9"/>
  </p:handoutMasterIdLst>
  <p:sldIdLst>
    <p:sldId id="256" r:id="rId2"/>
    <p:sldId id="258" r:id="rId3"/>
    <p:sldId id="261" r:id="rId4"/>
    <p:sldId id="262" r:id="rId5"/>
    <p:sldId id="263" r:id="rId6"/>
    <p:sldId id="264" r:id="rId7"/>
    <p:sldId id="265" r:id="rId8"/>
    <p:sldId id="266" r:id="rId9"/>
    <p:sldId id="267" r:id="rId10"/>
    <p:sldId id="285" r:id="rId11"/>
    <p:sldId id="268" r:id="rId12"/>
    <p:sldId id="283" r:id="rId13"/>
    <p:sldId id="269" r:id="rId14"/>
    <p:sldId id="270" r:id="rId15"/>
    <p:sldId id="271" r:id="rId16"/>
    <p:sldId id="272" r:id="rId17"/>
    <p:sldId id="282" r:id="rId18"/>
    <p:sldId id="281" r:id="rId19"/>
    <p:sldId id="273" r:id="rId20"/>
    <p:sldId id="276" r:id="rId21"/>
    <p:sldId id="274" r:id="rId22"/>
    <p:sldId id="277" r:id="rId23"/>
    <p:sldId id="275" r:id="rId24"/>
    <p:sldId id="278" r:id="rId25"/>
    <p:sldId id="279" r:id="rId26"/>
    <p:sldId id="280" r:id="rId27"/>
    <p:sldId id="286" r:id="rId28"/>
  </p:sldIdLst>
  <p:sldSz cx="9144000" cy="6858000" type="screen4x3"/>
  <p:notesSz cx="6669088" cy="9928225"/>
  <p:defaultTex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56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A2DE92F7-81AA-4B73-9E20-9F23FEC9BB04}"/>
    <pc:docChg chg="undo redo custSel addSld delSld modSld sldOrd">
      <pc:chgData name="Nico van der Voet" userId="9e6fc3e6dead0faa" providerId="LiveId" clId="{A2DE92F7-81AA-4B73-9E20-9F23FEC9BB04}" dt="2025-08-18T18:27:48.867" v="2013"/>
      <pc:docMkLst>
        <pc:docMk/>
      </pc:docMkLst>
      <pc:sldChg chg="modSp mod">
        <pc:chgData name="Nico van der Voet" userId="9e6fc3e6dead0faa" providerId="LiveId" clId="{A2DE92F7-81AA-4B73-9E20-9F23FEC9BB04}" dt="2025-08-08T11:42:01.411" v="47" actId="6549"/>
        <pc:sldMkLst>
          <pc:docMk/>
          <pc:sldMk cId="0" sldId="263"/>
        </pc:sldMkLst>
        <pc:spChg chg="mod">
          <ac:chgData name="Nico van der Voet" userId="9e6fc3e6dead0faa" providerId="LiveId" clId="{A2DE92F7-81AA-4B73-9E20-9F23FEC9BB04}" dt="2025-08-08T11:41:54.258" v="12" actId="20577"/>
          <ac:spMkLst>
            <pc:docMk/>
            <pc:sldMk cId="0" sldId="263"/>
            <ac:spMk id="13314" creationId="{00000000-0000-0000-0000-000000000000}"/>
          </ac:spMkLst>
        </pc:spChg>
        <pc:spChg chg="mod">
          <ac:chgData name="Nico van der Voet" userId="9e6fc3e6dead0faa" providerId="LiveId" clId="{A2DE92F7-81AA-4B73-9E20-9F23FEC9BB04}" dt="2025-08-08T11:42:01.411" v="47" actId="6549"/>
          <ac:spMkLst>
            <pc:docMk/>
            <pc:sldMk cId="0" sldId="263"/>
            <ac:spMk id="13315" creationId="{00000000-0000-0000-0000-000000000000}"/>
          </ac:spMkLst>
        </pc:spChg>
      </pc:sldChg>
      <pc:sldChg chg="modSp mod">
        <pc:chgData name="Nico van der Voet" userId="9e6fc3e6dead0faa" providerId="LiveId" clId="{A2DE92F7-81AA-4B73-9E20-9F23FEC9BB04}" dt="2025-08-08T11:56:19.115" v="388" actId="6549"/>
        <pc:sldMkLst>
          <pc:docMk/>
          <pc:sldMk cId="0" sldId="265"/>
        </pc:sldMkLst>
        <pc:spChg chg="mod">
          <ac:chgData name="Nico van der Voet" userId="9e6fc3e6dead0faa" providerId="LiveId" clId="{A2DE92F7-81AA-4B73-9E20-9F23FEC9BB04}" dt="2025-08-08T11:52:45.072" v="64" actId="20577"/>
          <ac:spMkLst>
            <pc:docMk/>
            <pc:sldMk cId="0" sldId="265"/>
            <ac:spMk id="15362" creationId="{00000000-0000-0000-0000-000000000000}"/>
          </ac:spMkLst>
        </pc:spChg>
        <pc:spChg chg="mod">
          <ac:chgData name="Nico van der Voet" userId="9e6fc3e6dead0faa" providerId="LiveId" clId="{A2DE92F7-81AA-4B73-9E20-9F23FEC9BB04}" dt="2025-08-08T11:56:19.115" v="388" actId="6549"/>
          <ac:spMkLst>
            <pc:docMk/>
            <pc:sldMk cId="0" sldId="265"/>
            <ac:spMk id="15363" creationId="{00000000-0000-0000-0000-000000000000}"/>
          </ac:spMkLst>
        </pc:spChg>
      </pc:sldChg>
      <pc:sldChg chg="modSp mod">
        <pc:chgData name="Nico van der Voet" userId="9e6fc3e6dead0faa" providerId="LiveId" clId="{A2DE92F7-81AA-4B73-9E20-9F23FEC9BB04}" dt="2025-08-08T12:11:37.010" v="1348" actId="6549"/>
        <pc:sldMkLst>
          <pc:docMk/>
          <pc:sldMk cId="0" sldId="267"/>
        </pc:sldMkLst>
        <pc:spChg chg="mod">
          <ac:chgData name="Nico van der Voet" userId="9e6fc3e6dead0faa" providerId="LiveId" clId="{A2DE92F7-81AA-4B73-9E20-9F23FEC9BB04}" dt="2025-08-08T12:11:37.010" v="1348" actId="6549"/>
          <ac:spMkLst>
            <pc:docMk/>
            <pc:sldMk cId="0" sldId="267"/>
            <ac:spMk id="3" creationId="{00000000-0000-0000-0000-000000000000}"/>
          </ac:spMkLst>
        </pc:spChg>
      </pc:sldChg>
      <pc:sldChg chg="modSp mod">
        <pc:chgData name="Nico van der Voet" userId="9e6fc3e6dead0faa" providerId="LiveId" clId="{A2DE92F7-81AA-4B73-9E20-9F23FEC9BB04}" dt="2025-08-08T11:57:08.705" v="390" actId="27636"/>
        <pc:sldMkLst>
          <pc:docMk/>
          <pc:sldMk cId="0" sldId="275"/>
        </pc:sldMkLst>
        <pc:spChg chg="mod">
          <ac:chgData name="Nico van der Voet" userId="9e6fc3e6dead0faa" providerId="LiveId" clId="{A2DE92F7-81AA-4B73-9E20-9F23FEC9BB04}" dt="2025-08-08T11:57:08.705" v="390" actId="27636"/>
          <ac:spMkLst>
            <pc:docMk/>
            <pc:sldMk cId="0" sldId="275"/>
            <ac:spMk id="3" creationId="{00000000-0000-0000-0000-000000000000}"/>
          </ac:spMkLst>
        </pc:spChg>
      </pc:sldChg>
      <pc:sldChg chg="modSp mod">
        <pc:chgData name="Nico van der Voet" userId="9e6fc3e6dead0faa" providerId="LiveId" clId="{A2DE92F7-81AA-4B73-9E20-9F23FEC9BB04}" dt="2025-08-08T12:24:37.519" v="1786" actId="6549"/>
        <pc:sldMkLst>
          <pc:docMk/>
          <pc:sldMk cId="0" sldId="279"/>
        </pc:sldMkLst>
        <pc:spChg chg="mod">
          <ac:chgData name="Nico van der Voet" userId="9e6fc3e6dead0faa" providerId="LiveId" clId="{A2DE92F7-81AA-4B73-9E20-9F23FEC9BB04}" dt="2025-08-08T12:24:37.519" v="1786" actId="6549"/>
          <ac:spMkLst>
            <pc:docMk/>
            <pc:sldMk cId="0" sldId="279"/>
            <ac:spMk id="3" creationId="{00000000-0000-0000-0000-000000000000}"/>
          </ac:spMkLst>
        </pc:spChg>
        <pc:spChg chg="mod">
          <ac:chgData name="Nico van der Voet" userId="9e6fc3e6dead0faa" providerId="LiveId" clId="{A2DE92F7-81AA-4B73-9E20-9F23FEC9BB04}" dt="2025-08-08T12:19:49.255" v="1556" actId="6549"/>
          <ac:spMkLst>
            <pc:docMk/>
            <pc:sldMk cId="0" sldId="279"/>
            <ac:spMk id="29698" creationId="{00000000-0000-0000-0000-000000000000}"/>
          </ac:spMkLst>
        </pc:spChg>
      </pc:sldChg>
      <pc:sldChg chg="modSp mod ord">
        <pc:chgData name="Nico van der Voet" userId="9e6fc3e6dead0faa" providerId="LiveId" clId="{A2DE92F7-81AA-4B73-9E20-9F23FEC9BB04}" dt="2025-08-18T18:27:48.867" v="2013"/>
        <pc:sldMkLst>
          <pc:docMk/>
          <pc:sldMk cId="0" sldId="280"/>
        </pc:sldMkLst>
        <pc:spChg chg="mod">
          <ac:chgData name="Nico van der Voet" userId="9e6fc3e6dead0faa" providerId="LiveId" clId="{A2DE92F7-81AA-4B73-9E20-9F23FEC9BB04}" dt="2025-08-08T12:17:37.499" v="1482" actId="20577"/>
          <ac:spMkLst>
            <pc:docMk/>
            <pc:sldMk cId="0" sldId="280"/>
            <ac:spMk id="30722" creationId="{00000000-0000-0000-0000-000000000000}"/>
          </ac:spMkLst>
        </pc:spChg>
        <pc:spChg chg="mod">
          <ac:chgData name="Nico van der Voet" userId="9e6fc3e6dead0faa" providerId="LiveId" clId="{A2DE92F7-81AA-4B73-9E20-9F23FEC9BB04}" dt="2025-08-08T12:17:30.611" v="1481" actId="207"/>
          <ac:spMkLst>
            <pc:docMk/>
            <pc:sldMk cId="0" sldId="280"/>
            <ac:spMk id="30723" creationId="{00000000-0000-0000-0000-000000000000}"/>
          </ac:spMkLst>
        </pc:spChg>
      </pc:sldChg>
      <pc:sldChg chg="modSp new del mod">
        <pc:chgData name="Nico van der Voet" userId="9e6fc3e6dead0faa" providerId="LiveId" clId="{A2DE92F7-81AA-4B73-9E20-9F23FEC9BB04}" dt="2025-08-18T18:23:14.835" v="1787" actId="47"/>
        <pc:sldMkLst>
          <pc:docMk/>
          <pc:sldMk cId="294589796" sldId="284"/>
        </pc:sldMkLst>
        <pc:spChg chg="mod">
          <ac:chgData name="Nico van der Voet" userId="9e6fc3e6dead0faa" providerId="LiveId" clId="{A2DE92F7-81AA-4B73-9E20-9F23FEC9BB04}" dt="2025-08-08T11:58:08.176" v="570" actId="20577"/>
          <ac:spMkLst>
            <pc:docMk/>
            <pc:sldMk cId="294589796" sldId="284"/>
            <ac:spMk id="2" creationId="{2ABA525D-7208-05BB-D249-6BBBDF4D7936}"/>
          </ac:spMkLst>
        </pc:spChg>
        <pc:spChg chg="mod">
          <ac:chgData name="Nico van der Voet" userId="9e6fc3e6dead0faa" providerId="LiveId" clId="{A2DE92F7-81AA-4B73-9E20-9F23FEC9BB04}" dt="2025-08-08T12:00:26.375" v="680" actId="20577"/>
          <ac:spMkLst>
            <pc:docMk/>
            <pc:sldMk cId="294589796" sldId="284"/>
            <ac:spMk id="3" creationId="{172431F4-05AC-1432-7F9B-B65C5FD106D4}"/>
          </ac:spMkLst>
        </pc:spChg>
      </pc:sldChg>
      <pc:sldChg chg="modSp new mod">
        <pc:chgData name="Nico van der Voet" userId="9e6fc3e6dead0faa" providerId="LiveId" clId="{A2DE92F7-81AA-4B73-9E20-9F23FEC9BB04}" dt="2025-08-18T18:26:26.117" v="2011" actId="20577"/>
        <pc:sldMkLst>
          <pc:docMk/>
          <pc:sldMk cId="2847969864" sldId="285"/>
        </pc:sldMkLst>
        <pc:spChg chg="mod">
          <ac:chgData name="Nico van der Voet" userId="9e6fc3e6dead0faa" providerId="LiveId" clId="{A2DE92F7-81AA-4B73-9E20-9F23FEC9BB04}" dt="2025-08-08T12:02:23.288" v="686" actId="20577"/>
          <ac:spMkLst>
            <pc:docMk/>
            <pc:sldMk cId="2847969864" sldId="285"/>
            <ac:spMk id="2" creationId="{03E36678-43C2-09E3-200B-60CF08467969}"/>
          </ac:spMkLst>
        </pc:spChg>
        <pc:spChg chg="mod">
          <ac:chgData name="Nico van der Voet" userId="9e6fc3e6dead0faa" providerId="LiveId" clId="{A2DE92F7-81AA-4B73-9E20-9F23FEC9BB04}" dt="2025-08-18T18:26:26.117" v="2011" actId="20577"/>
          <ac:spMkLst>
            <pc:docMk/>
            <pc:sldMk cId="2847969864" sldId="285"/>
            <ac:spMk id="3" creationId="{93C11D4F-BA32-C592-44AE-B10F2EA058E6}"/>
          </ac:spMkLst>
        </pc:spChg>
      </pc:sldChg>
      <pc:sldChg chg="modSp new mod">
        <pc:chgData name="Nico van der Voet" userId="9e6fc3e6dead0faa" providerId="LiveId" clId="{A2DE92F7-81AA-4B73-9E20-9F23FEC9BB04}" dt="2025-08-08T12:18:00.914" v="1499" actId="20577"/>
        <pc:sldMkLst>
          <pc:docMk/>
          <pc:sldMk cId="3902734531" sldId="286"/>
        </pc:sldMkLst>
        <pc:spChg chg="mod">
          <ac:chgData name="Nico van der Voet" userId="9e6fc3e6dead0faa" providerId="LiveId" clId="{A2DE92F7-81AA-4B73-9E20-9F23FEC9BB04}" dt="2025-08-08T12:18:00.914" v="1499" actId="20577"/>
          <ac:spMkLst>
            <pc:docMk/>
            <pc:sldMk cId="3902734531" sldId="286"/>
            <ac:spMk id="2" creationId="{EAE98275-E389-DD63-BC6B-8D3BA2C994BB}"/>
          </ac:spMkLst>
        </pc:spChg>
        <pc:spChg chg="mod">
          <ac:chgData name="Nico van der Voet" userId="9e6fc3e6dead0faa" providerId="LiveId" clId="{A2DE92F7-81AA-4B73-9E20-9F23FEC9BB04}" dt="2025-08-08T12:14:31.798" v="1420" actId="6549"/>
          <ac:spMkLst>
            <pc:docMk/>
            <pc:sldMk cId="3902734531" sldId="286"/>
            <ac:spMk id="3" creationId="{F1B9A3AE-B79C-DF06-40E0-0668090E967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777607" y="0"/>
            <a:ext cx="2889938" cy="496411"/>
          </a:xfrm>
          <a:prstGeom prst="rect">
            <a:avLst/>
          </a:prstGeom>
        </p:spPr>
        <p:txBody>
          <a:bodyPr vert="horz" lIns="91440" tIns="45720" rIns="91440" bIns="45720" rtlCol="0"/>
          <a:lstStyle>
            <a:lvl1pPr algn="r">
              <a:defRPr sz="1200"/>
            </a:lvl1pPr>
          </a:lstStyle>
          <a:p>
            <a:fld id="{24E8B897-8D7A-43AB-9E51-541B17D8DAD1}" type="datetimeFigureOut">
              <a:rPr lang="nl-NL" smtClean="0"/>
              <a:t>18-8-2025</a:t>
            </a:fld>
            <a:endParaRPr lang="nl-NL"/>
          </a:p>
        </p:txBody>
      </p:sp>
      <p:sp>
        <p:nvSpPr>
          <p:cNvPr id="4" name="Tijdelijke aanduiding voor voettekst 3"/>
          <p:cNvSpPr>
            <a:spLocks noGrp="1"/>
          </p:cNvSpPr>
          <p:nvPr>
            <p:ph type="ftr" sz="quarter" idx="2"/>
          </p:nvPr>
        </p:nvSpPr>
        <p:spPr>
          <a:xfrm>
            <a:off x="0" y="9430091"/>
            <a:ext cx="2889938" cy="496411"/>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777607" y="9430091"/>
            <a:ext cx="2889938" cy="496411"/>
          </a:xfrm>
          <a:prstGeom prst="rect">
            <a:avLst/>
          </a:prstGeom>
        </p:spPr>
        <p:txBody>
          <a:bodyPr vert="horz" lIns="91440" tIns="45720" rIns="91440" bIns="45720" rtlCol="0" anchor="b"/>
          <a:lstStyle>
            <a:lvl1pPr algn="r">
              <a:defRPr sz="1200"/>
            </a:lvl1pPr>
          </a:lstStyle>
          <a:p>
            <a:fld id="{0E141195-EAB4-4FFD-B72B-00BDA0E817B6}" type="slidenum">
              <a:rPr lang="nl-NL" smtClean="0"/>
              <a:t>‹nr.›</a:t>
            </a:fld>
            <a:endParaRPr lang="nl-NL"/>
          </a:p>
        </p:txBody>
      </p:sp>
    </p:spTree>
    <p:extLst>
      <p:ext uri="{BB962C8B-B14F-4D97-AF65-F5344CB8AC3E}">
        <p14:creationId xmlns:p14="http://schemas.microsoft.com/office/powerpoint/2010/main" val="357188056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bg>
      <p:bgPr>
        <a:solidFill>
          <a:schemeClr val="bg2"/>
        </a:solidFill>
        <a:effectLst/>
      </p:bgPr>
    </p:bg>
    <p:spTree>
      <p:nvGrpSpPr>
        <p:cNvPr id="1" name=""/>
        <p:cNvGrpSpPr/>
        <p:nvPr/>
      </p:nvGrpSpPr>
      <p:grpSpPr>
        <a:xfrm>
          <a:off x="0" y="0"/>
          <a:ext cx="0" cy="0"/>
          <a:chOff x="0" y="0"/>
          <a:chExt cx="0" cy="0"/>
        </a:xfrm>
      </p:grpSpPr>
      <p:sp>
        <p:nvSpPr>
          <p:cNvPr id="4" name="Rechthoek 3"/>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hthoek 4"/>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hthoek 5"/>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lang="nl-NL"/>
              <a:t>Klik om de stijl te bewerken</a:t>
            </a:r>
            <a:endParaRPr lang="en-US"/>
          </a:p>
        </p:txBody>
      </p:sp>
      <p:sp>
        <p:nvSpPr>
          <p:cNvPr id="9" name="Ond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nl-NL"/>
              <a:t>Klik om het opmaakprofiel van de modelondertitel te bewerken</a:t>
            </a:r>
            <a:endParaRPr lang="en-US"/>
          </a:p>
        </p:txBody>
      </p:sp>
      <p:sp>
        <p:nvSpPr>
          <p:cNvPr id="7" name="Tijdelijke aanduiding voor datum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87E9E595-2742-4759-8F0A-6A6D0E7FC0AC}" type="datetimeFigureOut">
              <a:rPr lang="nl-NL"/>
              <a:pPr>
                <a:defRPr/>
              </a:pPr>
              <a:t>18-8-2025</a:t>
            </a:fld>
            <a:endParaRPr lang="nl-NL"/>
          </a:p>
        </p:txBody>
      </p:sp>
      <p:sp>
        <p:nvSpPr>
          <p:cNvPr id="10" name="Tijdelijke aanduiding voor voettekst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nl-NL"/>
          </a:p>
        </p:txBody>
      </p:sp>
      <p:sp>
        <p:nvSpPr>
          <p:cNvPr id="11" name="Tijdelijke aanduiding voor dianumm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7E55B3BC-7B01-4F24-9D26-A48E31326C5D}" type="slidenum">
              <a:rPr lang="nl-NL"/>
              <a:pPr>
                <a:defRPr/>
              </a:pPr>
              <a:t>‹nr.›</a:t>
            </a:fld>
            <a:endParaRPr lang="nl-NL"/>
          </a:p>
        </p:txBody>
      </p:sp>
    </p:spTree>
    <p:extLst>
      <p:ext uri="{BB962C8B-B14F-4D97-AF65-F5344CB8AC3E}">
        <p14:creationId xmlns:p14="http://schemas.microsoft.com/office/powerpoint/2010/main" val="39206205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lang="nl-NL"/>
              <a:t>Klik om de stijl te bewerken</a:t>
            </a:r>
            <a:endParaRPr lang="en-US"/>
          </a:p>
        </p:txBody>
      </p:sp>
      <p:sp>
        <p:nvSpPr>
          <p:cNvPr id="8" name="Tijdelijke aanduiding voor inhoud 7"/>
          <p:cNvSpPr>
            <a:spLocks noGrp="1"/>
          </p:cNvSpPr>
          <p:nvPr>
            <p:ph sz="quarter" idx="1"/>
          </p:nvPr>
        </p:nvSpPr>
        <p:spPr>
          <a:xfrm>
            <a:off x="612648" y="1600200"/>
            <a:ext cx="8153400" cy="44958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Tijdelijke aanduiding voor datum 13"/>
          <p:cNvSpPr>
            <a:spLocks noGrp="1"/>
          </p:cNvSpPr>
          <p:nvPr>
            <p:ph type="dt" sz="half" idx="10"/>
          </p:nvPr>
        </p:nvSpPr>
        <p:spPr/>
        <p:txBody>
          <a:bodyPr/>
          <a:lstStyle>
            <a:lvl1pPr>
              <a:defRPr/>
            </a:lvl1pPr>
          </a:lstStyle>
          <a:p>
            <a:pPr>
              <a:defRPr/>
            </a:pPr>
            <a:fld id="{9425EB2B-CCA5-4C67-8FFD-1464F8F65B36}" type="datetimeFigureOut">
              <a:rPr lang="nl-NL"/>
              <a:pPr>
                <a:defRPr/>
              </a:pPr>
              <a:t>18-8-2025</a:t>
            </a:fld>
            <a:endParaRPr lang="nl-NL"/>
          </a:p>
        </p:txBody>
      </p:sp>
      <p:sp>
        <p:nvSpPr>
          <p:cNvPr id="5" name="Tijdelijke aanduiding voor voettekst 2"/>
          <p:cNvSpPr>
            <a:spLocks noGrp="1"/>
          </p:cNvSpPr>
          <p:nvPr>
            <p:ph type="ftr" sz="quarter" idx="11"/>
          </p:nvPr>
        </p:nvSpPr>
        <p:spPr/>
        <p:txBody>
          <a:bodyPr/>
          <a:lstStyle>
            <a:lvl1pPr>
              <a:defRPr/>
            </a:lvl1pPr>
          </a:lstStyle>
          <a:p>
            <a:pPr>
              <a:defRPr/>
            </a:pPr>
            <a:endParaRPr lang="nl-NL"/>
          </a:p>
        </p:txBody>
      </p:sp>
      <p:sp>
        <p:nvSpPr>
          <p:cNvPr id="6" name="Tijdelijke aanduiding voor dianummer 22"/>
          <p:cNvSpPr>
            <a:spLocks noGrp="1"/>
          </p:cNvSpPr>
          <p:nvPr>
            <p:ph type="sldNum" sz="quarter" idx="12"/>
          </p:nvPr>
        </p:nvSpPr>
        <p:spPr/>
        <p:txBody>
          <a:bodyPr/>
          <a:lstStyle>
            <a:lvl1pPr>
              <a:defRPr/>
            </a:lvl1pPr>
          </a:lstStyle>
          <a:p>
            <a:pPr>
              <a:defRPr/>
            </a:pPr>
            <a:fld id="{F4C7E0C1-B4DE-422E-BBCB-17620055AAE7}" type="slidenum">
              <a:rPr lang="nl-NL"/>
              <a:pPr>
                <a:defRPr/>
              </a:pPr>
              <a:t>‹nr.›</a:t>
            </a:fld>
            <a:endParaRPr lang="nl-NL"/>
          </a:p>
        </p:txBody>
      </p:sp>
    </p:spTree>
    <p:extLst>
      <p:ext uri="{BB962C8B-B14F-4D97-AF65-F5344CB8AC3E}">
        <p14:creationId xmlns:p14="http://schemas.microsoft.com/office/powerpoint/2010/main" val="3246035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hthoek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hthoek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hthoek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ijdelijke aanduiding voor tekst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nl-NL"/>
              <a:t>Klik om de modelstijlen te bewerken</a:t>
            </a: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nl-NL"/>
              <a:t>Klik om de stijl te bewerken</a:t>
            </a:r>
            <a:endParaRPr lang="en-US"/>
          </a:p>
        </p:txBody>
      </p:sp>
      <p:sp>
        <p:nvSpPr>
          <p:cNvPr id="7" name="Tijdelijke aanduiding voor datum 11"/>
          <p:cNvSpPr>
            <a:spLocks noGrp="1"/>
          </p:cNvSpPr>
          <p:nvPr>
            <p:ph type="dt" sz="half" idx="10"/>
          </p:nvPr>
        </p:nvSpPr>
        <p:spPr/>
        <p:txBody>
          <a:bodyPr/>
          <a:lstStyle>
            <a:lvl1pPr>
              <a:defRPr/>
            </a:lvl1pPr>
          </a:lstStyle>
          <a:p>
            <a:pPr>
              <a:defRPr/>
            </a:pPr>
            <a:fld id="{12E43240-3920-4BDF-9973-07E403D343A8}" type="datetimeFigureOut">
              <a:rPr lang="nl-NL"/>
              <a:pPr>
                <a:defRPr/>
              </a:pPr>
              <a:t>18-8-2025</a:t>
            </a:fld>
            <a:endParaRPr lang="nl-NL"/>
          </a:p>
        </p:txBody>
      </p:sp>
      <p:sp>
        <p:nvSpPr>
          <p:cNvPr id="8" name="Tijdelijke aanduiding voor dianumm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6EA38CBA-DCBF-4300-BD9B-229B8367DF66}" type="slidenum">
              <a:rPr lang="nl-NL"/>
              <a:pPr>
                <a:defRPr/>
              </a:pPr>
              <a:t>‹nr.›</a:t>
            </a:fld>
            <a:endParaRPr lang="nl-NL"/>
          </a:p>
        </p:txBody>
      </p:sp>
      <p:sp>
        <p:nvSpPr>
          <p:cNvPr id="9" name="Tijdelijke aanduiding voor voettekst 13"/>
          <p:cNvSpPr>
            <a:spLocks noGrp="1"/>
          </p:cNvSpPr>
          <p:nvPr>
            <p:ph type="ftr" sz="quarter" idx="12"/>
          </p:nvPr>
        </p:nvSpPr>
        <p:spPr/>
        <p:txBody>
          <a:bodyPr/>
          <a:lstStyle>
            <a:lvl1pPr>
              <a:defRPr/>
            </a:lvl1pPr>
          </a:lstStyle>
          <a:p>
            <a:pPr>
              <a:defRPr/>
            </a:pPr>
            <a:endParaRPr lang="nl-NL"/>
          </a:p>
        </p:txBody>
      </p:sp>
    </p:spTree>
    <p:extLst>
      <p:ext uri="{BB962C8B-B14F-4D97-AF65-F5344CB8AC3E}">
        <p14:creationId xmlns:p14="http://schemas.microsoft.com/office/powerpoint/2010/main" val="148579318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en-US"/>
          </a:p>
        </p:txBody>
      </p:sp>
      <p:sp>
        <p:nvSpPr>
          <p:cNvPr id="9" name="Tijdelijke aanduiding voor inhoud 8"/>
          <p:cNvSpPr>
            <a:spLocks noGrp="1"/>
          </p:cNvSpPr>
          <p:nvPr>
            <p:ph sz="quarter" idx="1"/>
          </p:nvPr>
        </p:nvSpPr>
        <p:spPr>
          <a:xfrm>
            <a:off x="609600" y="1589567"/>
            <a:ext cx="3886200" cy="4572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11" name="Tijdelijke aanduiding voor inhoud 10"/>
          <p:cNvSpPr>
            <a:spLocks noGrp="1"/>
          </p:cNvSpPr>
          <p:nvPr>
            <p:ph sz="quarter" idx="2"/>
          </p:nvPr>
        </p:nvSpPr>
        <p:spPr>
          <a:xfrm>
            <a:off x="4844901" y="1589567"/>
            <a:ext cx="3886200" cy="4572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Tijdelijke aanduiding voor datum 7"/>
          <p:cNvSpPr>
            <a:spLocks noGrp="1"/>
          </p:cNvSpPr>
          <p:nvPr>
            <p:ph type="dt" sz="half" idx="10"/>
          </p:nvPr>
        </p:nvSpPr>
        <p:spPr/>
        <p:txBody>
          <a:bodyPr rtlCol="0"/>
          <a:lstStyle>
            <a:lvl1pPr>
              <a:defRPr/>
            </a:lvl1pPr>
          </a:lstStyle>
          <a:p>
            <a:pPr>
              <a:defRPr/>
            </a:pPr>
            <a:fld id="{D46C5BDA-1136-451C-9E9A-694E2A75B785}" type="datetimeFigureOut">
              <a:rPr lang="nl-NL"/>
              <a:pPr>
                <a:defRPr/>
              </a:pPr>
              <a:t>18-8-2025</a:t>
            </a:fld>
            <a:endParaRPr lang="nl-NL"/>
          </a:p>
        </p:txBody>
      </p:sp>
      <p:sp>
        <p:nvSpPr>
          <p:cNvPr id="6" name="Tijdelijke aanduiding voor dianummer 9"/>
          <p:cNvSpPr>
            <a:spLocks noGrp="1"/>
          </p:cNvSpPr>
          <p:nvPr>
            <p:ph type="sldNum" sz="quarter" idx="11"/>
          </p:nvPr>
        </p:nvSpPr>
        <p:spPr/>
        <p:txBody>
          <a:bodyPr rtlCol="0"/>
          <a:lstStyle>
            <a:lvl1pPr>
              <a:defRPr/>
            </a:lvl1pPr>
          </a:lstStyle>
          <a:p>
            <a:pPr>
              <a:defRPr/>
            </a:pPr>
            <a:fld id="{08A477E7-E671-4C82-B54C-C01BD128467E}" type="slidenum">
              <a:rPr lang="nl-NL"/>
              <a:pPr>
                <a:defRPr/>
              </a:pPr>
              <a:t>‹nr.›</a:t>
            </a:fld>
            <a:endParaRPr lang="nl-NL"/>
          </a:p>
        </p:txBody>
      </p:sp>
      <p:sp>
        <p:nvSpPr>
          <p:cNvPr id="7" name="Tijdelijke aanduiding voor voettekst 11"/>
          <p:cNvSpPr>
            <a:spLocks noGrp="1"/>
          </p:cNvSpPr>
          <p:nvPr>
            <p:ph type="ftr" sz="quarter" idx="12"/>
          </p:nvPr>
        </p:nvSpPr>
        <p:spPr/>
        <p:txBody>
          <a:bodyPr rtlCol="0"/>
          <a:lstStyle>
            <a:lvl1pPr>
              <a:defRPr/>
            </a:lvl1pPr>
          </a:lstStyle>
          <a:p>
            <a:pPr>
              <a:defRPr/>
            </a:pPr>
            <a:endParaRPr lang="nl-NL"/>
          </a:p>
        </p:txBody>
      </p:sp>
    </p:spTree>
    <p:extLst>
      <p:ext uri="{BB962C8B-B14F-4D97-AF65-F5344CB8AC3E}">
        <p14:creationId xmlns:p14="http://schemas.microsoft.com/office/powerpoint/2010/main" val="4025797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lstStyle>
            <a:lvl1pPr>
              <a:defRPr/>
            </a:lvl1pPr>
          </a:lstStyle>
          <a:p>
            <a:r>
              <a:rPr lang="nl-NL"/>
              <a:t>Klik om de stijl te bewerken</a:t>
            </a:r>
            <a:endParaRPr lang="en-US"/>
          </a:p>
        </p:txBody>
      </p:sp>
      <p:sp>
        <p:nvSpPr>
          <p:cNvPr id="11" name="Tijdelijke aanduiding voor inhoud 10"/>
          <p:cNvSpPr>
            <a:spLocks noGrp="1"/>
          </p:cNvSpPr>
          <p:nvPr>
            <p:ph sz="quarter" idx="2"/>
          </p:nvPr>
        </p:nvSpPr>
        <p:spPr>
          <a:xfrm>
            <a:off x="609600" y="2438400"/>
            <a:ext cx="3886200" cy="35814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13" name="Tijdelijke aanduiding voor inhoud 12"/>
          <p:cNvSpPr>
            <a:spLocks noGrp="1"/>
          </p:cNvSpPr>
          <p:nvPr>
            <p:ph sz="quarter" idx="4"/>
          </p:nvPr>
        </p:nvSpPr>
        <p:spPr>
          <a:xfrm>
            <a:off x="4800600" y="2438400"/>
            <a:ext cx="3886200" cy="35814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16" name="Tijdelijke aanduiding voor tekst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nl-NL"/>
              <a:t>Klik om de modelstijlen te bewerken</a:t>
            </a:r>
          </a:p>
        </p:txBody>
      </p:sp>
      <p:sp>
        <p:nvSpPr>
          <p:cNvPr id="15" name="Tijdelijke aanduiding voor tekst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nl-NL"/>
              <a:t>Klik om de modelstijlen te bewerken</a:t>
            </a:r>
          </a:p>
        </p:txBody>
      </p:sp>
      <p:sp>
        <p:nvSpPr>
          <p:cNvPr id="7" name="Tijdelijke aanduiding voor datum 9"/>
          <p:cNvSpPr>
            <a:spLocks noGrp="1"/>
          </p:cNvSpPr>
          <p:nvPr>
            <p:ph type="dt" sz="half" idx="10"/>
          </p:nvPr>
        </p:nvSpPr>
        <p:spPr/>
        <p:txBody>
          <a:bodyPr rtlCol="0"/>
          <a:lstStyle>
            <a:lvl1pPr>
              <a:defRPr/>
            </a:lvl1pPr>
          </a:lstStyle>
          <a:p>
            <a:pPr>
              <a:defRPr/>
            </a:pPr>
            <a:fld id="{0C476833-D88B-4E40-8FDE-4361B882970C}" type="datetimeFigureOut">
              <a:rPr lang="nl-NL"/>
              <a:pPr>
                <a:defRPr/>
              </a:pPr>
              <a:t>18-8-2025</a:t>
            </a:fld>
            <a:endParaRPr lang="nl-NL"/>
          </a:p>
        </p:txBody>
      </p:sp>
      <p:sp>
        <p:nvSpPr>
          <p:cNvPr id="8" name="Tijdelijke aanduiding voor dianummer 11"/>
          <p:cNvSpPr>
            <a:spLocks noGrp="1"/>
          </p:cNvSpPr>
          <p:nvPr>
            <p:ph type="sldNum" sz="quarter" idx="11"/>
          </p:nvPr>
        </p:nvSpPr>
        <p:spPr/>
        <p:txBody>
          <a:bodyPr rtlCol="0"/>
          <a:lstStyle>
            <a:lvl1pPr>
              <a:defRPr/>
            </a:lvl1pPr>
          </a:lstStyle>
          <a:p>
            <a:pPr>
              <a:defRPr/>
            </a:pPr>
            <a:fld id="{9F60C48D-95B9-4469-8ACC-DC7AE44380B0}" type="slidenum">
              <a:rPr lang="nl-NL"/>
              <a:pPr>
                <a:defRPr/>
              </a:pPr>
              <a:t>‹nr.›</a:t>
            </a:fld>
            <a:endParaRPr lang="nl-NL"/>
          </a:p>
        </p:txBody>
      </p:sp>
      <p:sp>
        <p:nvSpPr>
          <p:cNvPr id="9" name="Tijdelijke aanduiding voor voettekst 13"/>
          <p:cNvSpPr>
            <a:spLocks noGrp="1"/>
          </p:cNvSpPr>
          <p:nvPr>
            <p:ph type="ftr" sz="quarter" idx="12"/>
          </p:nvPr>
        </p:nvSpPr>
        <p:spPr/>
        <p:txBody>
          <a:bodyPr rtlCol="0"/>
          <a:lstStyle>
            <a:lvl1pPr>
              <a:defRPr/>
            </a:lvl1pPr>
          </a:lstStyle>
          <a:p>
            <a:pPr>
              <a:defRPr/>
            </a:pPr>
            <a:endParaRPr lang="nl-NL"/>
          </a:p>
        </p:txBody>
      </p:sp>
    </p:spTree>
    <p:extLst>
      <p:ext uri="{BB962C8B-B14F-4D97-AF65-F5344CB8AC3E}">
        <p14:creationId xmlns:p14="http://schemas.microsoft.com/office/powerpoint/2010/main" val="1518205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en-US"/>
          </a:p>
        </p:txBody>
      </p:sp>
      <p:sp>
        <p:nvSpPr>
          <p:cNvPr id="3" name="Tijdelijke aanduiding voor datum 13"/>
          <p:cNvSpPr>
            <a:spLocks noGrp="1"/>
          </p:cNvSpPr>
          <p:nvPr>
            <p:ph type="dt" sz="half" idx="10"/>
          </p:nvPr>
        </p:nvSpPr>
        <p:spPr/>
        <p:txBody>
          <a:bodyPr/>
          <a:lstStyle>
            <a:lvl1pPr>
              <a:defRPr/>
            </a:lvl1pPr>
          </a:lstStyle>
          <a:p>
            <a:pPr>
              <a:defRPr/>
            </a:pPr>
            <a:fld id="{536F61D3-C4C2-469B-89FF-F64E99CF0479}" type="datetimeFigureOut">
              <a:rPr lang="nl-NL"/>
              <a:pPr>
                <a:defRPr/>
              </a:pPr>
              <a:t>18-8-2025</a:t>
            </a:fld>
            <a:endParaRPr lang="nl-NL"/>
          </a:p>
        </p:txBody>
      </p:sp>
      <p:sp>
        <p:nvSpPr>
          <p:cNvPr id="4" name="Tijdelijke aanduiding voor voettekst 2"/>
          <p:cNvSpPr>
            <a:spLocks noGrp="1"/>
          </p:cNvSpPr>
          <p:nvPr>
            <p:ph type="ftr" sz="quarter" idx="11"/>
          </p:nvPr>
        </p:nvSpPr>
        <p:spPr/>
        <p:txBody>
          <a:bodyPr/>
          <a:lstStyle>
            <a:lvl1pPr>
              <a:defRPr/>
            </a:lvl1pPr>
          </a:lstStyle>
          <a:p>
            <a:pPr>
              <a:defRPr/>
            </a:pPr>
            <a:endParaRPr lang="nl-NL"/>
          </a:p>
        </p:txBody>
      </p:sp>
      <p:sp>
        <p:nvSpPr>
          <p:cNvPr id="5" name="Tijdelijke aanduiding voor dianummer 22"/>
          <p:cNvSpPr>
            <a:spLocks noGrp="1"/>
          </p:cNvSpPr>
          <p:nvPr>
            <p:ph type="sldNum" sz="quarter" idx="12"/>
          </p:nvPr>
        </p:nvSpPr>
        <p:spPr/>
        <p:txBody>
          <a:bodyPr/>
          <a:lstStyle>
            <a:lvl1pPr>
              <a:defRPr/>
            </a:lvl1pPr>
          </a:lstStyle>
          <a:p>
            <a:pPr>
              <a:defRPr/>
            </a:pPr>
            <a:fld id="{91898AD5-FAB6-42AA-87F1-131F30B0F9DB}" type="slidenum">
              <a:rPr lang="nl-NL"/>
              <a:pPr>
                <a:defRPr/>
              </a:pPr>
              <a:t>‹nr.›</a:t>
            </a:fld>
            <a:endParaRPr lang="nl-NL"/>
          </a:p>
        </p:txBody>
      </p:sp>
    </p:spTree>
    <p:extLst>
      <p:ext uri="{BB962C8B-B14F-4D97-AF65-F5344CB8AC3E}">
        <p14:creationId xmlns:p14="http://schemas.microsoft.com/office/powerpoint/2010/main" val="8228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lvl1pPr>
              <a:defRPr/>
            </a:lvl1pPr>
          </a:lstStyle>
          <a:p>
            <a:pPr>
              <a:defRPr/>
            </a:pPr>
            <a:fld id="{B867B8BC-B371-4B43-9EA9-ABBF1C948021}" type="datetimeFigureOut">
              <a:rPr lang="nl-NL"/>
              <a:pPr>
                <a:defRPr/>
              </a:pPr>
              <a:t>18-8-2025</a:t>
            </a:fld>
            <a:endParaRPr lang="nl-NL"/>
          </a:p>
        </p:txBody>
      </p:sp>
      <p:sp>
        <p:nvSpPr>
          <p:cNvPr id="3" name="Tijdelijke aanduiding voor voettekst 2"/>
          <p:cNvSpPr>
            <a:spLocks noGrp="1"/>
          </p:cNvSpPr>
          <p:nvPr>
            <p:ph type="ftr" sz="quarter" idx="11"/>
          </p:nvPr>
        </p:nvSpPr>
        <p:spPr/>
        <p:txBody>
          <a:bodyPr/>
          <a:lstStyle>
            <a:lvl1pPr>
              <a:defRPr/>
            </a:lvl1pPr>
          </a:lstStyle>
          <a:p>
            <a:pPr>
              <a:defRPr/>
            </a:pPr>
            <a:endParaRPr lang="nl-NL"/>
          </a:p>
        </p:txBody>
      </p:sp>
      <p:sp>
        <p:nvSpPr>
          <p:cNvPr id="4" name="Tijdelijke aanduiding voor dianumm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916E837A-A904-4B19-9F3C-C1E488982520}" type="slidenum">
              <a:rPr lang="nl-NL"/>
              <a:pPr>
                <a:defRPr/>
              </a:pPr>
              <a:t>‹nr.›</a:t>
            </a:fld>
            <a:endParaRPr lang="nl-NL"/>
          </a:p>
        </p:txBody>
      </p:sp>
    </p:spTree>
    <p:extLst>
      <p:ext uri="{BB962C8B-B14F-4D97-AF65-F5344CB8AC3E}">
        <p14:creationId xmlns:p14="http://schemas.microsoft.com/office/powerpoint/2010/main" val="29395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lstStyle>
            <a:lvl1pPr algn="l">
              <a:buNone/>
              <a:defRPr sz="4400" b="0"/>
            </a:lvl1pPr>
          </a:lstStyle>
          <a:p>
            <a:r>
              <a:rPr lang="nl-NL"/>
              <a:t>Klik om de stijl te bewerken</a:t>
            </a:r>
            <a:endParaRPr lang="en-US"/>
          </a:p>
        </p:txBody>
      </p:sp>
      <p:sp>
        <p:nvSpPr>
          <p:cNvPr id="3" name="Tijdelijke aanduiding voor tekst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nl-NL"/>
              <a:t>Klik om de modelstijlen te bewerken</a:t>
            </a:r>
          </a:p>
        </p:txBody>
      </p:sp>
      <p:sp>
        <p:nvSpPr>
          <p:cNvPr id="9" name="Tijdelijke aanduiding voor inhoud 8"/>
          <p:cNvSpPr>
            <a:spLocks noGrp="1"/>
          </p:cNvSpPr>
          <p:nvPr>
            <p:ph sz="quarter" idx="1"/>
          </p:nvPr>
        </p:nvSpPr>
        <p:spPr>
          <a:xfrm>
            <a:off x="2362200" y="1752600"/>
            <a:ext cx="6400800" cy="44196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Tijdelijke aanduiding voor datum 13"/>
          <p:cNvSpPr>
            <a:spLocks noGrp="1"/>
          </p:cNvSpPr>
          <p:nvPr>
            <p:ph type="dt" sz="half" idx="10"/>
          </p:nvPr>
        </p:nvSpPr>
        <p:spPr/>
        <p:txBody>
          <a:bodyPr/>
          <a:lstStyle>
            <a:lvl1pPr>
              <a:defRPr/>
            </a:lvl1pPr>
          </a:lstStyle>
          <a:p>
            <a:pPr>
              <a:defRPr/>
            </a:pPr>
            <a:fld id="{E25A1622-F76A-4A6A-BB48-A26E2578FBBF}" type="datetimeFigureOut">
              <a:rPr lang="nl-NL"/>
              <a:pPr>
                <a:defRPr/>
              </a:pPr>
              <a:t>18-8-2025</a:t>
            </a:fld>
            <a:endParaRPr lang="nl-NL"/>
          </a:p>
        </p:txBody>
      </p:sp>
      <p:sp>
        <p:nvSpPr>
          <p:cNvPr id="6" name="Tijdelijke aanduiding voor voettekst 2"/>
          <p:cNvSpPr>
            <a:spLocks noGrp="1"/>
          </p:cNvSpPr>
          <p:nvPr>
            <p:ph type="ftr" sz="quarter" idx="11"/>
          </p:nvPr>
        </p:nvSpPr>
        <p:spPr/>
        <p:txBody>
          <a:bodyPr/>
          <a:lstStyle>
            <a:lvl1pPr>
              <a:defRPr/>
            </a:lvl1pPr>
          </a:lstStyle>
          <a:p>
            <a:pPr>
              <a:defRPr/>
            </a:pPr>
            <a:endParaRPr lang="nl-NL"/>
          </a:p>
        </p:txBody>
      </p:sp>
      <p:sp>
        <p:nvSpPr>
          <p:cNvPr id="7" name="Tijdelijke aanduiding voor dianummer 22"/>
          <p:cNvSpPr>
            <a:spLocks noGrp="1"/>
          </p:cNvSpPr>
          <p:nvPr>
            <p:ph type="sldNum" sz="quarter" idx="12"/>
          </p:nvPr>
        </p:nvSpPr>
        <p:spPr/>
        <p:txBody>
          <a:bodyPr/>
          <a:lstStyle>
            <a:lvl1pPr>
              <a:defRPr/>
            </a:lvl1pPr>
          </a:lstStyle>
          <a:p>
            <a:pPr>
              <a:defRPr/>
            </a:pPr>
            <a:fld id="{CF71DDAD-1BF8-4E17-A128-C0588ACB1B7B}" type="slidenum">
              <a:rPr lang="nl-NL"/>
              <a:pPr>
                <a:defRPr/>
              </a:pPr>
              <a:t>‹nr.›</a:t>
            </a:fld>
            <a:endParaRPr lang="nl-NL"/>
          </a:p>
        </p:txBody>
      </p:sp>
    </p:spTree>
    <p:extLst>
      <p:ext uri="{BB962C8B-B14F-4D97-AF65-F5344CB8AC3E}">
        <p14:creationId xmlns:p14="http://schemas.microsoft.com/office/powerpoint/2010/main" val="3696522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hthoek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hthoek 5"/>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hthoek 6"/>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hthoek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ijdelijke aanduiding voor tekst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nl-NL"/>
              <a:t>Klik om de modelstijlen te bewerken</a:t>
            </a:r>
          </a:p>
        </p:txBody>
      </p:sp>
      <p:sp>
        <p:nvSpPr>
          <p:cNvPr id="2" name="Titel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nl-NL"/>
              <a:t>Klik om de stijl te bewerken</a:t>
            </a:r>
            <a:endParaRPr lang="en-US"/>
          </a:p>
        </p:txBody>
      </p:sp>
      <p:sp>
        <p:nvSpPr>
          <p:cNvPr id="3" name="Tijdelijke aanduiding voor afbeelding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nl-NL" noProof="0"/>
              <a:t>Klik op het pictogram als u een afbeelding wilt toevoegen</a:t>
            </a:r>
            <a:endParaRPr lang="en-US" noProof="0" dirty="0"/>
          </a:p>
        </p:txBody>
      </p:sp>
      <p:sp>
        <p:nvSpPr>
          <p:cNvPr id="9" name="Tijdelijke aanduiding voor datum 11"/>
          <p:cNvSpPr>
            <a:spLocks noGrp="1"/>
          </p:cNvSpPr>
          <p:nvPr>
            <p:ph type="dt" sz="half" idx="10"/>
          </p:nvPr>
        </p:nvSpPr>
        <p:spPr>
          <a:xfrm>
            <a:off x="6248400" y="6248400"/>
            <a:ext cx="2667000" cy="365125"/>
          </a:xfrm>
        </p:spPr>
        <p:txBody>
          <a:bodyPr rtlCol="0"/>
          <a:lstStyle>
            <a:lvl1pPr>
              <a:defRPr/>
            </a:lvl1pPr>
          </a:lstStyle>
          <a:p>
            <a:pPr>
              <a:defRPr/>
            </a:pPr>
            <a:fld id="{8672AB66-DC21-484C-973C-BA0D909E704D}" type="datetimeFigureOut">
              <a:rPr lang="nl-NL"/>
              <a:pPr>
                <a:defRPr/>
              </a:pPr>
              <a:t>18-8-2025</a:t>
            </a:fld>
            <a:endParaRPr lang="nl-NL"/>
          </a:p>
        </p:txBody>
      </p:sp>
      <p:sp>
        <p:nvSpPr>
          <p:cNvPr id="10" name="Tijdelijke aanduiding voor dianummer 12"/>
          <p:cNvSpPr>
            <a:spLocks noGrp="1"/>
          </p:cNvSpPr>
          <p:nvPr>
            <p:ph type="sldNum" sz="quarter" idx="11"/>
          </p:nvPr>
        </p:nvSpPr>
        <p:spPr>
          <a:xfrm>
            <a:off x="0" y="4667250"/>
            <a:ext cx="1447800" cy="663575"/>
          </a:xfrm>
        </p:spPr>
        <p:txBody>
          <a:bodyPr rtlCol="0"/>
          <a:lstStyle>
            <a:lvl1pPr>
              <a:defRPr sz="2800"/>
            </a:lvl1pPr>
          </a:lstStyle>
          <a:p>
            <a:pPr>
              <a:defRPr/>
            </a:pPr>
            <a:fld id="{DA49DAFF-0441-4821-A959-B5DFCC7869CA}" type="slidenum">
              <a:rPr lang="nl-NL"/>
              <a:pPr>
                <a:defRPr/>
              </a:pPr>
              <a:t>‹nr.›</a:t>
            </a:fld>
            <a:endParaRPr lang="nl-NL"/>
          </a:p>
        </p:txBody>
      </p:sp>
      <p:sp>
        <p:nvSpPr>
          <p:cNvPr id="11" name="Tijdelijke aanduiding voor voettekst 13"/>
          <p:cNvSpPr>
            <a:spLocks noGrp="1"/>
          </p:cNvSpPr>
          <p:nvPr>
            <p:ph type="ftr" sz="quarter" idx="12"/>
          </p:nvPr>
        </p:nvSpPr>
        <p:spPr>
          <a:xfrm>
            <a:off x="1600200" y="6248400"/>
            <a:ext cx="4572000" cy="365125"/>
          </a:xfrm>
        </p:spPr>
        <p:txBody>
          <a:bodyPr rtlCol="0"/>
          <a:lstStyle>
            <a:lvl1pPr>
              <a:defRPr/>
            </a:lvl1pPr>
          </a:lstStyle>
          <a:p>
            <a:pPr>
              <a:defRPr/>
            </a:pPr>
            <a:endParaRPr lang="nl-NL"/>
          </a:p>
        </p:txBody>
      </p:sp>
    </p:spTree>
    <p:extLst>
      <p:ext uri="{BB962C8B-B14F-4D97-AF65-F5344CB8AC3E}">
        <p14:creationId xmlns:p14="http://schemas.microsoft.com/office/powerpoint/2010/main" val="105843197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en-US"/>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Tijdelijke aanduiding voor datum 13"/>
          <p:cNvSpPr>
            <a:spLocks noGrp="1"/>
          </p:cNvSpPr>
          <p:nvPr>
            <p:ph type="dt" sz="half" idx="10"/>
          </p:nvPr>
        </p:nvSpPr>
        <p:spPr/>
        <p:txBody>
          <a:bodyPr/>
          <a:lstStyle>
            <a:lvl1pPr>
              <a:defRPr/>
            </a:lvl1pPr>
          </a:lstStyle>
          <a:p>
            <a:pPr>
              <a:defRPr/>
            </a:pPr>
            <a:fld id="{CA56D2D4-DF1D-4433-BCB5-D0FD4E363B78}" type="datetimeFigureOut">
              <a:rPr lang="nl-NL"/>
              <a:pPr>
                <a:defRPr/>
              </a:pPr>
              <a:t>18-8-2025</a:t>
            </a:fld>
            <a:endParaRPr lang="nl-NL"/>
          </a:p>
        </p:txBody>
      </p:sp>
      <p:sp>
        <p:nvSpPr>
          <p:cNvPr id="5" name="Tijdelijke aanduiding voor voettekst 2"/>
          <p:cNvSpPr>
            <a:spLocks noGrp="1"/>
          </p:cNvSpPr>
          <p:nvPr>
            <p:ph type="ftr" sz="quarter" idx="11"/>
          </p:nvPr>
        </p:nvSpPr>
        <p:spPr/>
        <p:txBody>
          <a:bodyPr/>
          <a:lstStyle>
            <a:lvl1pPr>
              <a:defRPr/>
            </a:lvl1pPr>
          </a:lstStyle>
          <a:p>
            <a:pPr>
              <a:defRPr/>
            </a:pPr>
            <a:endParaRPr lang="nl-NL"/>
          </a:p>
        </p:txBody>
      </p:sp>
      <p:sp>
        <p:nvSpPr>
          <p:cNvPr id="6" name="Tijdelijke aanduiding voor dianummer 22"/>
          <p:cNvSpPr>
            <a:spLocks noGrp="1"/>
          </p:cNvSpPr>
          <p:nvPr>
            <p:ph type="sldNum" sz="quarter" idx="12"/>
          </p:nvPr>
        </p:nvSpPr>
        <p:spPr/>
        <p:txBody>
          <a:bodyPr/>
          <a:lstStyle>
            <a:lvl1pPr>
              <a:defRPr/>
            </a:lvl1pPr>
          </a:lstStyle>
          <a:p>
            <a:pPr>
              <a:defRPr/>
            </a:pPr>
            <a:fld id="{B4AF531D-DAE3-44BF-9302-9CAA5579D2C5}" type="slidenum">
              <a:rPr lang="nl-NL"/>
              <a:pPr>
                <a:defRPr/>
              </a:pPr>
              <a:t>‹nr.›</a:t>
            </a:fld>
            <a:endParaRPr lang="nl-NL"/>
          </a:p>
        </p:txBody>
      </p:sp>
    </p:spTree>
    <p:extLst>
      <p:ext uri="{BB962C8B-B14F-4D97-AF65-F5344CB8AC3E}">
        <p14:creationId xmlns:p14="http://schemas.microsoft.com/office/powerpoint/2010/main" val="2417275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4" name="Rechthoek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hthoek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hthoek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Verticale titel 1"/>
          <p:cNvSpPr>
            <a:spLocks noGrp="1"/>
          </p:cNvSpPr>
          <p:nvPr>
            <p:ph type="title" orient="vert"/>
          </p:nvPr>
        </p:nvSpPr>
        <p:spPr>
          <a:xfrm>
            <a:off x="6553200" y="609600"/>
            <a:ext cx="2057400" cy="5516563"/>
          </a:xfrm>
        </p:spPr>
        <p:txBody>
          <a:bodyPr vert="eaVert"/>
          <a:lstStyle/>
          <a:p>
            <a:r>
              <a:rPr lang="nl-NL"/>
              <a:t>Klik om de stijl te bewerken</a:t>
            </a:r>
            <a:endParaRPr lang="en-US"/>
          </a:p>
        </p:txBody>
      </p:sp>
      <p:sp>
        <p:nvSpPr>
          <p:cNvPr id="3" name="Tijdelijke aanduiding voor verticale tekst 2"/>
          <p:cNvSpPr>
            <a:spLocks noGrp="1"/>
          </p:cNvSpPr>
          <p:nvPr>
            <p:ph type="body" orient="vert" idx="1"/>
          </p:nvPr>
        </p:nvSpPr>
        <p:spPr>
          <a:xfrm>
            <a:off x="457200" y="609600"/>
            <a:ext cx="5562600" cy="5516564"/>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7" name="Tijdelijke aanduiding voor datum 3"/>
          <p:cNvSpPr>
            <a:spLocks noGrp="1"/>
          </p:cNvSpPr>
          <p:nvPr>
            <p:ph type="dt" sz="half" idx="10"/>
          </p:nvPr>
        </p:nvSpPr>
        <p:spPr>
          <a:xfrm>
            <a:off x="6553200" y="6248400"/>
            <a:ext cx="2209800" cy="365125"/>
          </a:xfrm>
        </p:spPr>
        <p:txBody>
          <a:bodyPr/>
          <a:lstStyle>
            <a:lvl1pPr>
              <a:defRPr/>
            </a:lvl1pPr>
          </a:lstStyle>
          <a:p>
            <a:pPr>
              <a:defRPr/>
            </a:pPr>
            <a:fld id="{BACD72F0-37B3-43EF-A108-7A2D8C81F6F0}" type="datetimeFigureOut">
              <a:rPr lang="nl-NL"/>
              <a:pPr>
                <a:defRPr/>
              </a:pPr>
              <a:t>18-8-2025</a:t>
            </a:fld>
            <a:endParaRPr lang="nl-NL"/>
          </a:p>
        </p:txBody>
      </p:sp>
      <p:sp>
        <p:nvSpPr>
          <p:cNvPr id="8" name="Tijdelijke aanduiding voor voettekst 4"/>
          <p:cNvSpPr>
            <a:spLocks noGrp="1"/>
          </p:cNvSpPr>
          <p:nvPr>
            <p:ph type="ftr" sz="quarter" idx="11"/>
          </p:nvPr>
        </p:nvSpPr>
        <p:spPr>
          <a:xfrm>
            <a:off x="457200" y="6248400"/>
            <a:ext cx="5573713" cy="365125"/>
          </a:xfrm>
        </p:spPr>
        <p:txBody>
          <a:bodyPr/>
          <a:lstStyle>
            <a:lvl1pPr>
              <a:defRPr/>
            </a:lvl1pPr>
          </a:lstStyle>
          <a:p>
            <a:pPr>
              <a:defRPr/>
            </a:pPr>
            <a:endParaRPr lang="nl-NL"/>
          </a:p>
        </p:txBody>
      </p:sp>
      <p:sp>
        <p:nvSpPr>
          <p:cNvPr id="9" name="Tijdelijke aanduiding voor dianummer 5"/>
          <p:cNvSpPr>
            <a:spLocks noGrp="1"/>
          </p:cNvSpPr>
          <p:nvPr>
            <p:ph type="sldNum" sz="quarter" idx="12"/>
          </p:nvPr>
        </p:nvSpPr>
        <p:spPr>
          <a:xfrm rot="5400000">
            <a:off x="5989638" y="144462"/>
            <a:ext cx="533400" cy="244475"/>
          </a:xfrm>
        </p:spPr>
        <p:txBody>
          <a:bodyPr/>
          <a:lstStyle>
            <a:lvl1pPr>
              <a:defRPr/>
            </a:lvl1pPr>
          </a:lstStyle>
          <a:p>
            <a:pPr>
              <a:defRPr/>
            </a:pPr>
            <a:fld id="{FAB1A253-597A-4AFA-9A15-2C61081CB3AA}" type="slidenum">
              <a:rPr lang="nl-NL"/>
              <a:pPr>
                <a:defRPr/>
              </a:pPr>
              <a:t>‹nr.›</a:t>
            </a:fld>
            <a:endParaRPr lang="nl-NL"/>
          </a:p>
        </p:txBody>
      </p:sp>
    </p:spTree>
    <p:extLst>
      <p:ext uri="{BB962C8B-B14F-4D97-AF65-F5344CB8AC3E}">
        <p14:creationId xmlns:p14="http://schemas.microsoft.com/office/powerpoint/2010/main" val="4083474983"/>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21"/>
          <p:cNvSpPr>
            <a:spLocks noGrp="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NL"/>
              <a:t>Klik om de stijl te bewerken</a:t>
            </a:r>
            <a:endParaRPr lang="en-US" altLang="nl-NL"/>
          </a:p>
        </p:txBody>
      </p:sp>
      <p:sp>
        <p:nvSpPr>
          <p:cNvPr id="1027" name="Tijdelijke aanduiding voor tekst 12"/>
          <p:cNvSpPr>
            <a:spLocks noGrp="1"/>
          </p:cNvSpPr>
          <p:nvPr>
            <p:ph type="body" idx="1"/>
          </p:nvPr>
        </p:nvSpPr>
        <p:spPr bwMode="auto">
          <a:xfrm>
            <a:off x="612775" y="1600200"/>
            <a:ext cx="8153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endParaRPr lang="en-US" altLang="nl-NL"/>
          </a:p>
        </p:txBody>
      </p:sp>
      <p:sp>
        <p:nvSpPr>
          <p:cNvPr id="14" name="Tijdelijke aanduiding voor datum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7D1CE249-4FFA-4827-82B9-A6653747531C}" type="datetimeFigureOut">
              <a:rPr lang="nl-NL"/>
              <a:pPr>
                <a:defRPr/>
              </a:pPr>
              <a:t>18-8-2025</a:t>
            </a:fld>
            <a:endParaRPr lang="nl-NL"/>
          </a:p>
        </p:txBody>
      </p:sp>
      <p:sp>
        <p:nvSpPr>
          <p:cNvPr id="3" name="Tijdelijke aanduiding voor voettekst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nl-NL"/>
          </a:p>
        </p:txBody>
      </p:sp>
      <p:sp>
        <p:nvSpPr>
          <p:cNvPr id="7" name="Rechthoek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hthoek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hthoek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Tijdelijke aanduiding voor dianumm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04016F64-7F4D-446C-AB14-A0FFB51EA2FC}" type="slidenum">
              <a:rPr lang="nl-NL"/>
              <a:pPr>
                <a:defRPr/>
              </a:pPr>
              <a:t>‹nr.›</a:t>
            </a:fld>
            <a:endParaRPr lang="nl-NL"/>
          </a:p>
        </p:txBody>
      </p:sp>
    </p:spTree>
  </p:cSld>
  <p:clrMap bg1="lt1" tx1="dk1" bg2="lt2" tx2="dk2" accent1="accent1" accent2="accent2" accent3="accent3" accent4="accent4" accent5="accent5" accent6="accent6" hlink="hlink" folHlink="folHlink"/>
  <p:sldLayoutIdLst>
    <p:sldLayoutId id="2147483785" r:id="rId1"/>
    <p:sldLayoutId id="2147483781" r:id="rId2"/>
    <p:sldLayoutId id="2147483786" r:id="rId3"/>
    <p:sldLayoutId id="2147483787" r:id="rId4"/>
    <p:sldLayoutId id="2147483788" r:id="rId5"/>
    <p:sldLayoutId id="2147483782" r:id="rId6"/>
    <p:sldLayoutId id="2147483789" r:id="rId7"/>
    <p:sldLayoutId id="2147483783" r:id="rId8"/>
    <p:sldLayoutId id="2147483790" r:id="rId9"/>
    <p:sldLayoutId id="2147483784" r:id="rId10"/>
    <p:sldLayoutId id="214748379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hulplijnseksueelmisbruik.nl/" TargetMode="External"/><Relationship Id="rId2" Type="http://schemas.openxmlformats.org/officeDocument/2006/relationships/hyperlink" Target="http://www.slachtofferwijzer.nl/" TargetMode="External"/><Relationship Id="rId1" Type="http://schemas.openxmlformats.org/officeDocument/2006/relationships/slideLayout" Target="../slideLayouts/slideLayout2.xml"/><Relationship Id="rId5" Type="http://schemas.openxmlformats.org/officeDocument/2006/relationships/hyperlink" Target="http://www.vooreenveiligthuis.nl/huiselijkgeweld/forum/" TargetMode="External"/><Relationship Id="rId4" Type="http://schemas.openxmlformats.org/officeDocument/2006/relationships/hyperlink" Target="http://www.rijksoverheid.nl/onderwerpen/huiselijk-geweld/hulp-bieden/meldcode"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www.meldpuntgrensoverschrijdendgedragrkk.nl/" TargetMode="External"/><Relationship Id="rId3" Type="http://schemas.openxmlformats.org/officeDocument/2006/relationships/hyperlink" Target="https://meldpuntmisbruik.nl/" TargetMode="External"/><Relationship Id="rId7" Type="http://schemas.openxmlformats.org/officeDocument/2006/relationships/hyperlink" Target="http://www.meldpuntrefkerken.nl/" TargetMode="External"/><Relationship Id="rId2" Type="http://schemas.openxmlformats.org/officeDocument/2006/relationships/hyperlink" Target="http://www.smpr.nl/" TargetMode="External"/><Relationship Id="rId1" Type="http://schemas.openxmlformats.org/officeDocument/2006/relationships/slideLayout" Target="../slideLayouts/slideLayout2.xml"/><Relationship Id="rId6" Type="http://schemas.openxmlformats.org/officeDocument/2006/relationships/hyperlink" Target="http://www.zingevingnamisbruik.nl/" TargetMode="External"/><Relationship Id="rId5" Type="http://schemas.openxmlformats.org/officeDocument/2006/relationships/hyperlink" Target="https://www.wijzijnsem.nl/" TargetMode="External"/><Relationship Id="rId4" Type="http://schemas.openxmlformats.org/officeDocument/2006/relationships/hyperlink" Target="https://www.smpr.n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pPr eaLnBrk="1" fontAlgn="auto" hangingPunct="1">
              <a:spcAft>
                <a:spcPts val="0"/>
              </a:spcAft>
              <a:defRPr/>
            </a:pPr>
            <a:r>
              <a:rPr lang="nl-NL" dirty="0"/>
              <a:t>Seksueel misbruik</a:t>
            </a:r>
          </a:p>
        </p:txBody>
      </p:sp>
      <p:sp>
        <p:nvSpPr>
          <p:cNvPr id="9219" name="Ondertitel 2"/>
          <p:cNvSpPr>
            <a:spLocks noGrp="1"/>
          </p:cNvSpPr>
          <p:nvPr>
            <p:ph type="subTitle" idx="1"/>
          </p:nvPr>
        </p:nvSpPr>
        <p:spPr>
          <a:xfrm>
            <a:off x="2362200" y="6049963"/>
            <a:ext cx="6705600" cy="685800"/>
          </a:xfrm>
        </p:spPr>
        <p:txBody>
          <a:bodyPr>
            <a:normAutofit/>
          </a:bodyPr>
          <a:lstStyle/>
          <a:p>
            <a:pPr eaLnBrk="1" hangingPunct="1"/>
            <a:r>
              <a:rPr lang="nl-NL" altLang="nl-NL" dirty="0"/>
              <a:t>en de gevolgen daarvan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pPr eaLnBrk="1" hangingPunct="1"/>
            <a:r>
              <a:rPr lang="nl-NL" altLang="nl-NL" dirty="0"/>
              <a:t>Achter elk gezicht kan een verhaal zitten</a:t>
            </a:r>
          </a:p>
        </p:txBody>
      </p:sp>
      <p:pic>
        <p:nvPicPr>
          <p:cNvPr id="10243" name="Picture 8" descr="C:\Documents and Settings\KorteH\Desktop\jeanette1.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609600" y="2579688"/>
            <a:ext cx="3886200" cy="2590800"/>
          </a:xfrm>
        </p:spPr>
      </p:pic>
      <p:pic>
        <p:nvPicPr>
          <p:cNvPr id="10244" name="Picture 9" descr="C:\Documents and Settings\KorteH\Desktop\jeanette2.jp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845050" y="2579688"/>
            <a:ext cx="3886200" cy="259080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pPr eaLnBrk="1" hangingPunct="1"/>
            <a:r>
              <a:rPr lang="nl-NL" altLang="nl-NL" dirty="0"/>
              <a:t>Seksualiteit: mooi of lelijk</a:t>
            </a:r>
          </a:p>
        </p:txBody>
      </p:sp>
      <p:sp>
        <p:nvSpPr>
          <p:cNvPr id="11267" name="Tijdelijke aanduiding voor inhoud 2"/>
          <p:cNvSpPr>
            <a:spLocks noGrp="1"/>
          </p:cNvSpPr>
          <p:nvPr>
            <p:ph sz="quarter" idx="1"/>
          </p:nvPr>
        </p:nvSpPr>
        <p:spPr>
          <a:xfrm>
            <a:off x="609600" y="1589088"/>
            <a:ext cx="3886200" cy="4572000"/>
          </a:xfrm>
        </p:spPr>
        <p:txBody>
          <a:bodyPr/>
          <a:lstStyle/>
          <a:p>
            <a:pPr eaLnBrk="1" hangingPunct="1"/>
            <a:r>
              <a:rPr lang="nl-NL" altLang="nl-NL" dirty="0"/>
              <a:t>Vertrouwen</a:t>
            </a:r>
          </a:p>
          <a:p>
            <a:pPr eaLnBrk="1" hangingPunct="1"/>
            <a:r>
              <a:rPr lang="nl-NL" altLang="nl-NL" dirty="0"/>
              <a:t>Vrije keus</a:t>
            </a:r>
          </a:p>
          <a:p>
            <a:pPr eaLnBrk="1" hangingPunct="1"/>
            <a:r>
              <a:rPr lang="nl-NL" altLang="nl-NL" dirty="0"/>
              <a:t>Gelijkwaardig</a:t>
            </a:r>
          </a:p>
          <a:p>
            <a:pPr eaLnBrk="1" hangingPunct="1"/>
            <a:r>
              <a:rPr lang="nl-NL" altLang="nl-NL" dirty="0"/>
              <a:t>Genieten</a:t>
            </a:r>
          </a:p>
          <a:p>
            <a:pPr eaLnBrk="1" hangingPunct="1"/>
            <a:r>
              <a:rPr lang="nl-NL" altLang="nl-NL" dirty="0"/>
              <a:t>Verantwoordelijk</a:t>
            </a:r>
          </a:p>
          <a:p>
            <a:pPr eaLnBrk="1" hangingPunct="1"/>
            <a:r>
              <a:rPr lang="nl-NL" altLang="nl-NL" dirty="0"/>
              <a:t>Ontvangen</a:t>
            </a:r>
          </a:p>
          <a:p>
            <a:pPr eaLnBrk="1" hangingPunct="1"/>
            <a:endParaRPr lang="nl-NL" altLang="nl-NL" dirty="0"/>
          </a:p>
          <a:p>
            <a:pPr marL="0" indent="0" eaLnBrk="1" hangingPunct="1">
              <a:buNone/>
            </a:pPr>
            <a:r>
              <a:rPr lang="nl-NL" altLang="nl-NL" dirty="0"/>
              <a:t>Hooglied</a:t>
            </a:r>
          </a:p>
        </p:txBody>
      </p:sp>
      <p:sp>
        <p:nvSpPr>
          <p:cNvPr id="11268" name="Tijdelijke aanduiding voor inhoud 3"/>
          <p:cNvSpPr>
            <a:spLocks noGrp="1"/>
          </p:cNvSpPr>
          <p:nvPr>
            <p:ph sz="quarter" idx="2"/>
          </p:nvPr>
        </p:nvSpPr>
        <p:spPr>
          <a:xfrm>
            <a:off x="4845050" y="1589088"/>
            <a:ext cx="3886200" cy="4572000"/>
          </a:xfrm>
        </p:spPr>
        <p:txBody>
          <a:bodyPr/>
          <a:lstStyle/>
          <a:p>
            <a:pPr eaLnBrk="1" hangingPunct="1"/>
            <a:r>
              <a:rPr lang="nl-NL" altLang="nl-NL" dirty="0"/>
              <a:t>Wantrouwen</a:t>
            </a:r>
          </a:p>
          <a:p>
            <a:pPr eaLnBrk="1" hangingPunct="1"/>
            <a:r>
              <a:rPr lang="nl-NL" altLang="nl-NL" dirty="0"/>
              <a:t>Onvrijheid</a:t>
            </a:r>
          </a:p>
          <a:p>
            <a:pPr eaLnBrk="1" hangingPunct="1"/>
            <a:r>
              <a:rPr lang="nl-NL" altLang="nl-NL" dirty="0"/>
              <a:t>Macht</a:t>
            </a:r>
          </a:p>
          <a:p>
            <a:pPr eaLnBrk="1" hangingPunct="1"/>
            <a:r>
              <a:rPr lang="nl-NL" altLang="nl-NL" dirty="0"/>
              <a:t>Misbruik</a:t>
            </a:r>
          </a:p>
          <a:p>
            <a:pPr eaLnBrk="1" hangingPunct="1"/>
            <a:r>
              <a:rPr lang="nl-NL" altLang="nl-NL" dirty="0"/>
              <a:t>Onmacht</a:t>
            </a:r>
          </a:p>
          <a:p>
            <a:pPr eaLnBrk="1" hangingPunct="1"/>
            <a:r>
              <a:rPr lang="nl-NL" altLang="nl-NL" dirty="0"/>
              <a:t>Nemen</a:t>
            </a:r>
          </a:p>
          <a:p>
            <a:pPr marL="0" indent="0" eaLnBrk="1" hangingPunct="1">
              <a:buNone/>
            </a:pPr>
            <a:endParaRPr lang="nl-NL" altLang="nl-NL" dirty="0"/>
          </a:p>
          <a:p>
            <a:pPr marL="0" indent="0" eaLnBrk="1" hangingPunct="1">
              <a:buNone/>
            </a:pPr>
            <a:r>
              <a:rPr lang="nl-NL" altLang="nl-NL" dirty="0"/>
              <a:t>2 Sam. 13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612775" y="228600"/>
            <a:ext cx="8153400" cy="990600"/>
          </a:xfrm>
        </p:spPr>
        <p:txBody>
          <a:bodyPr/>
          <a:lstStyle/>
          <a:p>
            <a:pPr eaLnBrk="1" hangingPunct="1"/>
            <a:r>
              <a:rPr lang="nl-NL" altLang="nl-NL" dirty="0"/>
              <a:t>Pastoraal thema</a:t>
            </a:r>
          </a:p>
        </p:txBody>
      </p:sp>
      <p:sp>
        <p:nvSpPr>
          <p:cNvPr id="12291" name="Tijdelijke aanduiding voor inhoud 2"/>
          <p:cNvSpPr>
            <a:spLocks noGrp="1"/>
          </p:cNvSpPr>
          <p:nvPr>
            <p:ph sz="quarter" idx="1"/>
          </p:nvPr>
        </p:nvSpPr>
        <p:spPr>
          <a:xfrm>
            <a:off x="612775" y="1600200"/>
            <a:ext cx="8153400" cy="4495800"/>
          </a:xfrm>
        </p:spPr>
        <p:txBody>
          <a:bodyPr/>
          <a:lstStyle/>
          <a:p>
            <a:pPr eaLnBrk="1" hangingPunct="1">
              <a:buFont typeface="Arial" charset="0"/>
              <a:buChar char="•"/>
            </a:pPr>
            <a:r>
              <a:rPr lang="nl-NL" altLang="nl-NL" dirty="0"/>
              <a:t>Wie zelf seksuele intimidatie heeft ondergaan kan bang zijn voor dit thema in het pastoraat. Wie het goed verwerkt heeft wordt juist een goede pastor.</a:t>
            </a:r>
          </a:p>
          <a:p>
            <a:pPr eaLnBrk="1" hangingPunct="1">
              <a:buFont typeface="Arial" charset="0"/>
              <a:buChar char="•"/>
            </a:pPr>
            <a:r>
              <a:rPr lang="nl-NL" altLang="nl-NL" dirty="0"/>
              <a:t>Sommige pastors komen dit thema nooit tegen. Ze staan er niet voor open. Of ze wekken bij slachtoffers geen voldoende vertrouwen op.</a:t>
            </a:r>
          </a:p>
          <a:p>
            <a:pPr eaLnBrk="1" hangingPunct="1">
              <a:buFont typeface="Arial" charset="0"/>
              <a:buChar char="•"/>
            </a:pPr>
            <a:r>
              <a:rPr lang="nl-NL" altLang="nl-NL" dirty="0"/>
              <a:t>Een vrouwelijke pastor zal er eerder verhalen over aanhoren dan een man.</a:t>
            </a:r>
          </a:p>
          <a:p>
            <a:pPr eaLnBrk="1" hangingPunct="1">
              <a:buFont typeface="Arial" charset="0"/>
              <a:buChar char="•"/>
            </a:pPr>
            <a:endParaRPr lang="nl-NL" altLang="nl-NL"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612775" y="228600"/>
            <a:ext cx="8153400" cy="990600"/>
          </a:xfrm>
        </p:spPr>
        <p:txBody>
          <a:bodyPr/>
          <a:lstStyle/>
          <a:p>
            <a:pPr eaLnBrk="1" hangingPunct="1"/>
            <a:r>
              <a:rPr lang="nl-NL" altLang="nl-NL" dirty="0"/>
              <a:t>Definities</a:t>
            </a:r>
          </a:p>
        </p:txBody>
      </p:sp>
      <p:sp>
        <p:nvSpPr>
          <p:cNvPr id="13315" name="Tijdelijke aanduiding voor inhoud 2"/>
          <p:cNvSpPr>
            <a:spLocks noGrp="1"/>
          </p:cNvSpPr>
          <p:nvPr>
            <p:ph sz="quarter" idx="1"/>
          </p:nvPr>
        </p:nvSpPr>
        <p:spPr>
          <a:xfrm>
            <a:off x="612775" y="1600200"/>
            <a:ext cx="8153400" cy="4495800"/>
          </a:xfrm>
        </p:spPr>
        <p:txBody>
          <a:bodyPr/>
          <a:lstStyle/>
          <a:p>
            <a:pPr eaLnBrk="1" hangingPunct="1"/>
            <a:r>
              <a:rPr lang="nl-NL" altLang="nl-NL" dirty="0" err="1"/>
              <a:t>Woelinga</a:t>
            </a:r>
            <a:r>
              <a:rPr lang="nl-NL" altLang="nl-NL" dirty="0"/>
              <a:t>:</a:t>
            </a:r>
          </a:p>
          <a:p>
            <a:pPr eaLnBrk="1" hangingPunct="1">
              <a:buFont typeface="Wingdings" pitchFamily="2" charset="2"/>
              <a:buNone/>
            </a:pPr>
            <a:r>
              <a:rPr lang="nl-NL" altLang="nl-NL" dirty="0"/>
              <a:t>Incest is misbruik van macht en vertrouwen door een volwassene (ouder/</a:t>
            </a:r>
            <a:r>
              <a:rPr lang="nl-NL" altLang="nl-NL" dirty="0" err="1"/>
              <a:t>gezins</a:t>
            </a:r>
            <a:r>
              <a:rPr lang="nl-NL" altLang="nl-NL" dirty="0"/>
              <a:t>/familielid en of hulpverlener) ten opzichte van een kind in de vorm van seksuele handelingen of pogingen daartoe, vaak onder druk van geheimhouding.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a:xfrm>
            <a:off x="612775" y="228600"/>
            <a:ext cx="8153400" cy="990600"/>
          </a:xfrm>
        </p:spPr>
        <p:txBody>
          <a:bodyPr/>
          <a:lstStyle/>
          <a:p>
            <a:pPr eaLnBrk="1" hangingPunct="1"/>
            <a:r>
              <a:rPr lang="nl-NL" altLang="nl-NL"/>
              <a:t>Aanvullende definitie</a:t>
            </a:r>
          </a:p>
        </p:txBody>
      </p:sp>
      <p:sp>
        <p:nvSpPr>
          <p:cNvPr id="14339" name="Tijdelijke aanduiding voor inhoud 2"/>
          <p:cNvSpPr>
            <a:spLocks noGrp="1"/>
          </p:cNvSpPr>
          <p:nvPr>
            <p:ph sz="quarter" idx="1"/>
          </p:nvPr>
        </p:nvSpPr>
        <p:spPr>
          <a:xfrm>
            <a:off x="612775" y="1600200"/>
            <a:ext cx="8153400" cy="4495800"/>
          </a:xfrm>
        </p:spPr>
        <p:txBody>
          <a:bodyPr/>
          <a:lstStyle/>
          <a:p>
            <a:pPr eaLnBrk="1" hangingPunct="1"/>
            <a:r>
              <a:rPr lang="nl-NL" altLang="nl-NL"/>
              <a:t>Van der Wal:</a:t>
            </a:r>
          </a:p>
          <a:p>
            <a:pPr eaLnBrk="1" hangingPunct="1">
              <a:buFont typeface="Wingdings" pitchFamily="2" charset="2"/>
              <a:buNone/>
            </a:pPr>
            <a:r>
              <a:rPr lang="nl-NL" altLang="nl-NL"/>
              <a:t>Seksueel misbruik is een ervaring die de persoonlijkheid diep aantast. Incest betekent een schending van de lichamelijke integriteit. Het kind wordt niet als een persoon gerespecteerd maar wordt gebruikt ter bevrediging van de behoeften van de dader. Het kind voelt zich vies, lelijk, slecht en waardeloos en dit werkt door tot in de volwassenheid.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612775" y="228600"/>
            <a:ext cx="8153400" cy="990600"/>
          </a:xfrm>
        </p:spPr>
        <p:txBody>
          <a:bodyPr/>
          <a:lstStyle/>
          <a:p>
            <a:pPr eaLnBrk="1" hangingPunct="1"/>
            <a:r>
              <a:rPr lang="nl-NL" altLang="nl-NL" dirty="0"/>
              <a:t>Cijfers voor Nederland:</a:t>
            </a:r>
          </a:p>
        </p:txBody>
      </p:sp>
      <p:sp>
        <p:nvSpPr>
          <p:cNvPr id="15363"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22 procent van de vrouwen en 5 procent van de mannen heeft te maken (gehad) met seksueel geweld.</a:t>
            </a:r>
          </a:p>
          <a:p>
            <a:pPr eaLnBrk="1" hangingPunct="1"/>
            <a:r>
              <a:rPr lang="nl-NL" altLang="nl-NL" dirty="0"/>
              <a:t>66 procent van de vrouwen en 29 procent van de mannen heeft te maken gehad met grensoverschrijdend gedrag</a:t>
            </a:r>
          </a:p>
          <a:p>
            <a:pPr eaLnBrk="1" hangingPunct="1"/>
            <a:r>
              <a:rPr lang="nl-NL" altLang="nl-NL" dirty="0"/>
              <a:t>De dader is in 95 procent van de gevallen een man. En in 80 procent een bekende van het slachtoffer.</a:t>
            </a:r>
          </a:p>
          <a:p>
            <a:pPr eaLnBrk="1" hangingPunct="1"/>
            <a:endParaRPr lang="nl-NL" alt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612775" y="228600"/>
            <a:ext cx="8153400" cy="990600"/>
          </a:xfrm>
        </p:spPr>
        <p:txBody>
          <a:bodyPr/>
          <a:lstStyle/>
          <a:p>
            <a:pPr eaLnBrk="1" hangingPunct="1"/>
            <a:r>
              <a:rPr lang="nl-NL" altLang="nl-NL"/>
              <a:t>Mag ik je voorstellen</a:t>
            </a:r>
          </a:p>
        </p:txBody>
      </p:sp>
      <p:sp>
        <p:nvSpPr>
          <p:cNvPr id="16387" name="Tijdelijke aanduiding voor inhoud 2"/>
          <p:cNvSpPr>
            <a:spLocks noGrp="1"/>
          </p:cNvSpPr>
          <p:nvPr>
            <p:ph sz="quarter" idx="1"/>
          </p:nvPr>
        </p:nvSpPr>
        <p:spPr>
          <a:xfrm>
            <a:off x="612775" y="1600200"/>
            <a:ext cx="8153400" cy="4495800"/>
          </a:xfrm>
        </p:spPr>
        <p:txBody>
          <a:bodyPr/>
          <a:lstStyle/>
          <a:p>
            <a:pPr eaLnBrk="1" hangingPunct="1">
              <a:buFont typeface="Wingdings" pitchFamily="2" charset="2"/>
              <a:buNone/>
            </a:pPr>
            <a:r>
              <a:rPr lang="nl-NL" altLang="nl-NL" sz="3200" dirty="0"/>
              <a:t>Jane: ‘slechts’ herhaald betast door haar vader.</a:t>
            </a:r>
          </a:p>
          <a:p>
            <a:pPr eaLnBrk="1" hangingPunct="1">
              <a:buFont typeface="Wingdings" pitchFamily="2" charset="2"/>
              <a:buNone/>
            </a:pPr>
            <a:r>
              <a:rPr lang="nl-NL" altLang="nl-NL" sz="3200" dirty="0"/>
              <a:t>Eline: tijdens logeerpartijen door haar opa in de schuur misbruikt</a:t>
            </a:r>
          </a:p>
          <a:p>
            <a:pPr eaLnBrk="1" hangingPunct="1">
              <a:buFont typeface="Wingdings" pitchFamily="2" charset="2"/>
              <a:buNone/>
            </a:pPr>
            <a:r>
              <a:rPr lang="nl-NL" altLang="nl-NL" sz="3200" dirty="0"/>
              <a:t>Karlijn: door neef misbruikt in de weken toen moeder in het ziekenhuis lag</a:t>
            </a:r>
          </a:p>
          <a:p>
            <a:pPr eaLnBrk="1" hangingPunct="1">
              <a:buFont typeface="Wingdings" pitchFamily="2" charset="2"/>
              <a:buNone/>
            </a:pPr>
            <a:r>
              <a:rPr lang="nl-NL" altLang="nl-NL" sz="3200" dirty="0"/>
              <a:t>Cor: door de mannelijke oppas als kleine jongen seksueel misbruikt</a:t>
            </a:r>
            <a:r>
              <a:rPr lang="nl-NL" altLang="nl-NL" dirty="0"/>
              <a:t> </a:t>
            </a:r>
          </a:p>
          <a:p>
            <a:pPr eaLnBrk="1" hangingPunct="1">
              <a:buFont typeface="Wingdings" pitchFamily="2" charset="2"/>
              <a:buNone/>
            </a:pPr>
            <a:endParaRPr lang="nl-NL" alt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a:xfrm>
            <a:off x="612775" y="228600"/>
            <a:ext cx="8153400" cy="990600"/>
          </a:xfrm>
        </p:spPr>
        <p:txBody>
          <a:bodyPr/>
          <a:lstStyle/>
          <a:p>
            <a:pPr eaLnBrk="1" hangingPunct="1"/>
            <a:r>
              <a:rPr lang="nl-NL" altLang="nl-NL" dirty="0"/>
              <a:t>Voedingsbodems voor misbruik?</a:t>
            </a:r>
          </a:p>
        </p:txBody>
      </p:sp>
      <p:sp>
        <p:nvSpPr>
          <p:cNvPr id="3" name="Tijdelijke aanduiding voor inhoud 2"/>
          <p:cNvSpPr>
            <a:spLocks noGrp="1"/>
          </p:cNvSpPr>
          <p:nvPr>
            <p:ph sz="quarter" idx="1"/>
          </p:nvPr>
        </p:nvSpPr>
        <p:spPr>
          <a:xfrm>
            <a:off x="683568" y="1628800"/>
            <a:ext cx="8153400" cy="4495800"/>
          </a:xfrm>
        </p:spPr>
        <p:txBody>
          <a:bodyPr>
            <a:normAutofit fontScale="92500" lnSpcReduction="20000"/>
          </a:bodyPr>
          <a:lstStyle/>
          <a:p>
            <a:pPr marL="320040" indent="-320040" eaLnBrk="1" fontAlgn="auto" hangingPunct="1">
              <a:spcAft>
                <a:spcPts val="0"/>
              </a:spcAft>
              <a:buFont typeface="Wingdings"/>
              <a:buNone/>
              <a:defRPr/>
            </a:pPr>
            <a:endParaRPr lang="nl-NL" dirty="0"/>
          </a:p>
          <a:p>
            <a:pPr marL="320040" indent="-320040" eaLnBrk="1" fontAlgn="auto" hangingPunct="1">
              <a:spcAft>
                <a:spcPts val="0"/>
              </a:spcAft>
              <a:buFont typeface="Wingdings"/>
              <a:buChar char=""/>
              <a:defRPr/>
            </a:pPr>
            <a:r>
              <a:rPr lang="nl-NL" dirty="0"/>
              <a:t>Seksueel misbruik kan overal voorkomen, in alle lagen van de samenleving, in christelijke en niet-christelijke contexten.</a:t>
            </a:r>
          </a:p>
          <a:p>
            <a:pPr marL="320040" indent="-320040" eaLnBrk="1" fontAlgn="auto" hangingPunct="1">
              <a:spcAft>
                <a:spcPts val="0"/>
              </a:spcAft>
              <a:buFont typeface="Wingdings"/>
              <a:buChar char=""/>
              <a:defRPr/>
            </a:pPr>
            <a:endParaRPr lang="nl-NL" dirty="0"/>
          </a:p>
          <a:p>
            <a:pPr marL="320040" indent="-320040" eaLnBrk="1" fontAlgn="auto" hangingPunct="1">
              <a:spcAft>
                <a:spcPts val="0"/>
              </a:spcAft>
              <a:buFont typeface="Wingdings"/>
              <a:buChar char=""/>
              <a:defRPr/>
            </a:pPr>
            <a:r>
              <a:rPr lang="nl-NL" dirty="0"/>
              <a:t>Soms familie- en gezinsstructuren</a:t>
            </a:r>
          </a:p>
          <a:p>
            <a:pPr marL="640080" lvl="1" indent="-274320" eaLnBrk="1" fontAlgn="auto" hangingPunct="1">
              <a:spcAft>
                <a:spcPts val="0"/>
              </a:spcAft>
              <a:buFont typeface="Wingdings 2"/>
              <a:buChar char=""/>
              <a:defRPr/>
            </a:pPr>
            <a:r>
              <a:rPr lang="nl-NL" dirty="0"/>
              <a:t>Gesloten systeem – sterke afgrenzing naar buiten </a:t>
            </a:r>
          </a:p>
          <a:p>
            <a:pPr marL="640080" lvl="1" indent="-274320" eaLnBrk="1" fontAlgn="auto" hangingPunct="1">
              <a:spcAft>
                <a:spcPts val="0"/>
              </a:spcAft>
              <a:buFont typeface="Wingdings 2"/>
              <a:buChar char=""/>
              <a:defRPr/>
            </a:pPr>
            <a:r>
              <a:rPr lang="nl-NL" dirty="0"/>
              <a:t>Open systeem – onduidelijke afgrenzing van gezinsleden binnen één familiesysteem</a:t>
            </a:r>
          </a:p>
          <a:p>
            <a:pPr marL="320040" indent="-320040" eaLnBrk="1" fontAlgn="auto" hangingPunct="1">
              <a:spcAft>
                <a:spcPts val="0"/>
              </a:spcAft>
              <a:buFont typeface="Wingdings"/>
              <a:buNone/>
              <a:defRPr/>
            </a:pPr>
            <a:endParaRPr lang="nl-NL" dirty="0"/>
          </a:p>
          <a:p>
            <a:pPr marL="320040" lvl="1" indent="-320040" eaLnBrk="1" fontAlgn="auto" hangingPunct="1">
              <a:spcBef>
                <a:spcPts val="700"/>
              </a:spcBef>
              <a:spcAft>
                <a:spcPts val="0"/>
              </a:spcAft>
              <a:buClr>
                <a:schemeClr val="accent2"/>
              </a:buClr>
              <a:buSzPct val="60000"/>
              <a:buFont typeface="Wingdings"/>
              <a:buChar char=""/>
              <a:defRPr/>
            </a:pPr>
            <a:r>
              <a:rPr lang="nl-NL" dirty="0"/>
              <a:t>De factoren afhankelijkheid en macht zijn altijd aanwezig.</a:t>
            </a:r>
          </a:p>
          <a:p>
            <a:pPr marL="320040" indent="-320040" eaLnBrk="1" fontAlgn="auto" hangingPunct="1">
              <a:spcAft>
                <a:spcPts val="0"/>
              </a:spcAft>
              <a:buFont typeface="Wingdings"/>
              <a:buChar char=""/>
              <a:defRPr/>
            </a:pPr>
            <a:endParaRPr lang="nl-NL" dirty="0"/>
          </a:p>
          <a:p>
            <a:pPr marL="640080" lvl="1" indent="-274320" eaLnBrk="1" fontAlgn="auto" hangingPunct="1">
              <a:spcAft>
                <a:spcPts val="0"/>
              </a:spcAft>
              <a:buFont typeface="Wingdings 2"/>
              <a:buNone/>
              <a:defRPr/>
            </a:pPr>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E36678-43C2-09E3-200B-60CF08467969}"/>
              </a:ext>
            </a:extLst>
          </p:cNvPr>
          <p:cNvSpPr>
            <a:spLocks noGrp="1"/>
          </p:cNvSpPr>
          <p:nvPr>
            <p:ph type="title"/>
          </p:nvPr>
        </p:nvSpPr>
        <p:spPr/>
        <p:txBody>
          <a:bodyPr/>
          <a:lstStyle/>
          <a:p>
            <a:r>
              <a:rPr lang="nl-NL" dirty="0"/>
              <a:t>Macht</a:t>
            </a:r>
          </a:p>
        </p:txBody>
      </p:sp>
      <p:sp>
        <p:nvSpPr>
          <p:cNvPr id="3" name="Tijdelijke aanduiding voor inhoud 2">
            <a:extLst>
              <a:ext uri="{FF2B5EF4-FFF2-40B4-BE49-F238E27FC236}">
                <a16:creationId xmlns:a16="http://schemas.microsoft.com/office/drawing/2014/main" id="{93C11D4F-BA32-C592-44AE-B10F2EA058E6}"/>
              </a:ext>
            </a:extLst>
          </p:cNvPr>
          <p:cNvSpPr>
            <a:spLocks noGrp="1"/>
          </p:cNvSpPr>
          <p:nvPr>
            <p:ph sz="quarter" idx="1"/>
          </p:nvPr>
        </p:nvSpPr>
        <p:spPr/>
        <p:txBody>
          <a:bodyPr/>
          <a:lstStyle/>
          <a:p>
            <a:r>
              <a:rPr lang="nl-NL" dirty="0"/>
              <a:t>Daders hebben macht over slachtoffers op één of meer niveaus.</a:t>
            </a:r>
          </a:p>
          <a:p>
            <a:pPr algn="l"/>
            <a:r>
              <a:rPr lang="nl-NL" sz="1800" b="0" i="0" u="none" strike="noStrike" baseline="0" dirty="0">
                <a:solidFill>
                  <a:srgbClr val="271623"/>
                </a:solidFill>
                <a:latin typeface="Calibri" panose="020F0502020204030204" pitchFamily="34" charset="0"/>
              </a:rPr>
              <a:t>Leeftijd, geslacht, </a:t>
            </a:r>
            <a:r>
              <a:rPr lang="nl-NL" sz="1800" dirty="0">
                <a:solidFill>
                  <a:srgbClr val="271623"/>
                </a:solidFill>
                <a:latin typeface="Calibri" panose="020F0502020204030204" pitchFamily="34" charset="0"/>
              </a:rPr>
              <a:t>plek in de familie t.o.v. het slachtoffer</a:t>
            </a:r>
          </a:p>
          <a:p>
            <a:pPr algn="l"/>
            <a:r>
              <a:rPr lang="nl-NL" sz="1800" b="0" i="0" u="none" strike="noStrike" baseline="0" dirty="0">
                <a:solidFill>
                  <a:srgbClr val="271623"/>
                </a:solidFill>
                <a:latin typeface="Calibri" panose="020F0502020204030204" pitchFamily="34" charset="0"/>
              </a:rPr>
              <a:t>Belangrijke positie in kerk of organisatie</a:t>
            </a:r>
          </a:p>
          <a:p>
            <a:pPr algn="l"/>
            <a:r>
              <a:rPr lang="nl-NL" sz="1800" b="0" i="0" u="none" strike="noStrike" baseline="0" dirty="0">
                <a:solidFill>
                  <a:srgbClr val="271623"/>
                </a:solidFill>
                <a:latin typeface="Calibri" panose="020F0502020204030204" pitchFamily="34" charset="0"/>
              </a:rPr>
              <a:t>Charisma, persoonlijke uitstraling</a:t>
            </a:r>
          </a:p>
          <a:p>
            <a:pPr algn="l"/>
            <a:r>
              <a:rPr lang="nl-NL" sz="1800" b="0" i="0" u="none" strike="noStrike" baseline="0" dirty="0">
                <a:solidFill>
                  <a:srgbClr val="271623"/>
                </a:solidFill>
                <a:latin typeface="Calibri" panose="020F0502020204030204" pitchFamily="34" charset="0"/>
              </a:rPr>
              <a:t>Eerder opgebouwd vertrouwen (ook in de groep) in helpende relaties</a:t>
            </a:r>
          </a:p>
          <a:p>
            <a:pPr algn="l"/>
            <a:r>
              <a:rPr lang="nl-NL" sz="1800" b="0" i="0" u="none" strike="noStrike" baseline="0" dirty="0">
                <a:solidFill>
                  <a:srgbClr val="271623"/>
                </a:solidFill>
                <a:latin typeface="Calibri" panose="020F0502020204030204" pitchFamily="34" charset="0"/>
              </a:rPr>
              <a:t>Erkende deskundigheid</a:t>
            </a:r>
          </a:p>
          <a:p>
            <a:pPr algn="l"/>
            <a:r>
              <a:rPr lang="nl-NL" sz="1800" b="0" i="0" u="none" strike="noStrike" baseline="0" dirty="0">
                <a:solidFill>
                  <a:srgbClr val="271623"/>
                </a:solidFill>
                <a:latin typeface="Calibri" panose="020F0502020204030204" pitchFamily="34" charset="0"/>
              </a:rPr>
              <a:t>Spreek- en taalvaardigheid</a:t>
            </a:r>
          </a:p>
          <a:p>
            <a:pPr algn="l"/>
            <a:r>
              <a:rPr lang="nl-NL" sz="1800" dirty="0">
                <a:solidFill>
                  <a:srgbClr val="271623"/>
                </a:solidFill>
                <a:latin typeface="Calibri" panose="020F0502020204030204" pitchFamily="34" charset="0"/>
              </a:rPr>
              <a:t>S</a:t>
            </a:r>
            <a:r>
              <a:rPr lang="nl-NL" sz="1800" b="0" i="0" u="none" strike="noStrike" baseline="0" dirty="0">
                <a:solidFill>
                  <a:srgbClr val="271623"/>
                </a:solidFill>
                <a:latin typeface="Calibri" panose="020F0502020204030204" pitchFamily="34" charset="0"/>
              </a:rPr>
              <a:t>ociale vaardigheid (ten opzichte van minder sociaal vaardige slachtoffers)</a:t>
            </a:r>
            <a:endParaRPr lang="nl-NL" sz="1800" b="0" i="1" u="none" strike="noStrike" baseline="0" dirty="0">
              <a:solidFill>
                <a:srgbClr val="271623"/>
              </a:solidFill>
              <a:latin typeface="Calibri-Italic"/>
            </a:endParaRPr>
          </a:p>
          <a:p>
            <a:pPr algn="l"/>
            <a:r>
              <a:rPr lang="nl-NL" sz="1800" b="0" i="0" u="none" strike="noStrike" baseline="0" dirty="0">
                <a:solidFill>
                  <a:srgbClr val="271623"/>
                </a:solidFill>
                <a:latin typeface="Calibri" panose="020F0502020204030204" pitchFamily="34" charset="0"/>
              </a:rPr>
              <a:t>Het wij-gevoel van de groep als drukmiddel</a:t>
            </a:r>
          </a:p>
          <a:p>
            <a:pPr algn="l"/>
            <a:r>
              <a:rPr lang="nl-NL" sz="1800" b="0" i="0" u="none" strike="noStrike" baseline="0" dirty="0">
                <a:solidFill>
                  <a:srgbClr val="271623"/>
                </a:solidFill>
                <a:latin typeface="Calibri" panose="020F0502020204030204" pitchFamily="34" charset="0"/>
              </a:rPr>
              <a:t>Sociaal-culturele (voor-)oordelen (bijvoorbeeld over schaamte)</a:t>
            </a:r>
          </a:p>
          <a:p>
            <a:pPr marL="0" indent="0" algn="l">
              <a:buNone/>
            </a:pPr>
            <a:endParaRPr lang="nl-NL" dirty="0"/>
          </a:p>
        </p:txBody>
      </p:sp>
    </p:spTree>
    <p:extLst>
      <p:ext uri="{BB962C8B-B14F-4D97-AF65-F5344CB8AC3E}">
        <p14:creationId xmlns:p14="http://schemas.microsoft.com/office/powerpoint/2010/main" val="2847969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a:xfrm>
            <a:off x="612775" y="228600"/>
            <a:ext cx="8153400" cy="990600"/>
          </a:xfrm>
        </p:spPr>
        <p:txBody>
          <a:bodyPr/>
          <a:lstStyle/>
          <a:p>
            <a:pPr eaLnBrk="1" hangingPunct="1"/>
            <a:r>
              <a:rPr lang="nl-NL" altLang="nl-NL" sz="3600"/>
              <a:t>Wat gebeurt er bij seksueel misbruik? </a:t>
            </a:r>
          </a:p>
        </p:txBody>
      </p:sp>
      <p:sp>
        <p:nvSpPr>
          <p:cNvPr id="18435"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Wat gebeurt er lichamelijk en wat zijn de gevolgen?</a:t>
            </a:r>
          </a:p>
          <a:p>
            <a:pPr eaLnBrk="1" hangingPunct="1"/>
            <a:r>
              <a:rPr lang="nl-NL" altLang="nl-NL" dirty="0"/>
              <a:t>Welke schade heeft incest sociaal /emotioneel en psychisch?</a:t>
            </a:r>
          </a:p>
          <a:p>
            <a:pPr eaLnBrk="1" hangingPunct="1"/>
            <a:r>
              <a:rPr lang="nl-NL" altLang="nl-NL" dirty="0"/>
              <a:t>Wat gebeurt er in gezin en context </a:t>
            </a:r>
          </a:p>
          <a:p>
            <a:pPr eaLnBrk="1" hangingPunct="1"/>
            <a:r>
              <a:rPr lang="nl-NL" altLang="nl-NL" dirty="0"/>
              <a:t>Wat zijn de gevolgen voor geloof, Godsbeeld en spiritualiteit ?</a:t>
            </a:r>
          </a:p>
          <a:p>
            <a:pPr eaLnBrk="1" hangingPunct="1">
              <a:buFont typeface="Wingdings" pitchFamily="2" charset="2"/>
              <a:buNone/>
            </a:pPr>
            <a:endParaRPr lang="nl-NL" altLang="nl-NL" dirty="0"/>
          </a:p>
          <a:p>
            <a:pPr eaLnBrk="1" hangingPunct="1"/>
            <a:endParaRPr lang="nl-NL" alt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Let op!</a:t>
            </a:r>
          </a:p>
        </p:txBody>
      </p:sp>
      <p:sp>
        <p:nvSpPr>
          <p:cNvPr id="3" name="Tijdelijke aanduiding voor inhoud 2"/>
          <p:cNvSpPr>
            <a:spLocks noGrp="1"/>
          </p:cNvSpPr>
          <p:nvPr>
            <p:ph sz="quarter" idx="1"/>
          </p:nvPr>
        </p:nvSpPr>
        <p:spPr/>
        <p:txBody>
          <a:bodyPr/>
          <a:lstStyle/>
          <a:p>
            <a:r>
              <a:rPr lang="nl-NL" dirty="0"/>
              <a:t>Seksueel misbruik heeft een complex van gevolgen.</a:t>
            </a:r>
          </a:p>
          <a:p>
            <a:r>
              <a:rPr lang="nl-NL" dirty="0"/>
              <a:t>Dus uit enkele waarnemingen kun je geen conclusie trekken dat iemand misbruikt is.</a:t>
            </a:r>
          </a:p>
          <a:p>
            <a:r>
              <a:rPr lang="nl-NL" dirty="0"/>
              <a:t>Altijd blijft gelden: een koe heeft vier poten. Maar een dier met vier poten hoeft nog geen koe te zijn.</a:t>
            </a:r>
          </a:p>
        </p:txBody>
      </p:sp>
    </p:spTree>
    <p:extLst>
      <p:ext uri="{BB962C8B-B14F-4D97-AF65-F5344CB8AC3E}">
        <p14:creationId xmlns:p14="http://schemas.microsoft.com/office/powerpoint/2010/main" val="1952166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nl-NL" sz="4900" dirty="0"/>
              <a:t>Lichamelijke gevolgen</a:t>
            </a:r>
            <a:br>
              <a:rPr lang="nl-NL" dirty="0"/>
            </a:br>
            <a:endParaRPr lang="nl-NL" dirty="0"/>
          </a:p>
        </p:txBody>
      </p:sp>
      <p:pic>
        <p:nvPicPr>
          <p:cNvPr id="19459" name="Picture 2" descr="C:\Users\jeanette\Pictures\kroon 1.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451100" y="2857500"/>
            <a:ext cx="3714750" cy="2357438"/>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612775" y="228600"/>
            <a:ext cx="8153400" cy="990600"/>
          </a:xfrm>
        </p:spPr>
        <p:txBody>
          <a:bodyPr/>
          <a:lstStyle/>
          <a:p>
            <a:pPr eaLnBrk="1" hangingPunct="1"/>
            <a:r>
              <a:rPr lang="nl-NL" altLang="nl-NL"/>
              <a:t>Lichamelijk word je beroofd:</a:t>
            </a:r>
          </a:p>
        </p:txBody>
      </p:sp>
      <p:sp>
        <p:nvSpPr>
          <p:cNvPr id="20483"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Van je lichamelijke integriteit (wat van jou is, is niet langer van jou)</a:t>
            </a:r>
          </a:p>
          <a:p>
            <a:pPr eaLnBrk="1" hangingPunct="1"/>
            <a:r>
              <a:rPr lang="nl-NL" altLang="nl-NL" dirty="0"/>
              <a:t>Van je maagdelijkheid</a:t>
            </a:r>
          </a:p>
          <a:p>
            <a:pPr eaLnBrk="1" hangingPunct="1"/>
            <a:r>
              <a:rPr lang="nl-NL" altLang="nl-NL" dirty="0"/>
              <a:t>Je positieve seksuele belevenissen</a:t>
            </a:r>
          </a:p>
          <a:p>
            <a:pPr eaLnBrk="1" hangingPunct="1"/>
            <a:endParaRPr lang="nl-NL" altLang="nl-NL" dirty="0"/>
          </a:p>
          <a:p>
            <a:pPr eaLnBrk="1" hangingPunct="1">
              <a:buFont typeface="Wingdings" pitchFamily="2" charset="2"/>
              <a:buNone/>
            </a:pPr>
            <a:r>
              <a:rPr lang="nl-NL" altLang="nl-NL" dirty="0"/>
              <a:t>Gevolg:</a:t>
            </a:r>
          </a:p>
          <a:p>
            <a:pPr eaLnBrk="1" hangingPunct="1">
              <a:buFont typeface="Wingdings" pitchFamily="2" charset="2"/>
              <a:buNone/>
            </a:pPr>
            <a:r>
              <a:rPr lang="nl-NL" altLang="nl-NL" dirty="0"/>
              <a:t>		Je hebt pijn (lijfelijk)</a:t>
            </a:r>
          </a:p>
          <a:p>
            <a:pPr eaLnBrk="1" hangingPunct="1">
              <a:buFont typeface="Wingdings" pitchFamily="2" charset="2"/>
              <a:buNone/>
            </a:pPr>
            <a:r>
              <a:rPr lang="nl-NL" altLang="nl-NL" dirty="0"/>
              <a:t>		Je voelt je vies, waardeloos, lelijk en slecht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a:xfrm>
            <a:off x="612775" y="228600"/>
            <a:ext cx="8153400" cy="990600"/>
          </a:xfrm>
        </p:spPr>
        <p:txBody>
          <a:bodyPr/>
          <a:lstStyle/>
          <a:p>
            <a:pPr eaLnBrk="1" hangingPunct="1"/>
            <a:r>
              <a:rPr lang="nl-NL" altLang="nl-NL" sz="2200"/>
              <a:t>Welke schade heeft incest sociaal /emotioneel en psychisch</a:t>
            </a:r>
            <a:r>
              <a:rPr lang="nl-NL" altLang="nl-NL"/>
              <a:t>? </a:t>
            </a:r>
          </a:p>
        </p:txBody>
      </p:sp>
      <p:pic>
        <p:nvPicPr>
          <p:cNvPr id="21507" name="Picture 2" descr="C:\Users\jeanette\Pictures\knikker 1.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857500" y="2030413"/>
            <a:ext cx="3065463" cy="304165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612775" y="228600"/>
            <a:ext cx="8153400" cy="990600"/>
          </a:xfrm>
        </p:spPr>
        <p:txBody>
          <a:bodyPr/>
          <a:lstStyle/>
          <a:p>
            <a:pPr eaLnBrk="1" hangingPunct="1"/>
            <a:r>
              <a:rPr lang="nl-NL" altLang="nl-NL" dirty="0"/>
              <a:t>Innerlijk evenwicht is weg</a:t>
            </a:r>
          </a:p>
        </p:txBody>
      </p:sp>
      <p:sp>
        <p:nvSpPr>
          <p:cNvPr id="22531"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Verlies van vertrouwen (vooral in mannen)</a:t>
            </a:r>
          </a:p>
          <a:p>
            <a:pPr eaLnBrk="1" hangingPunct="1"/>
            <a:r>
              <a:rPr lang="nl-NL" altLang="nl-NL" dirty="0"/>
              <a:t>Verlies van zelfrespect, negatief zelfbeeld</a:t>
            </a:r>
          </a:p>
          <a:p>
            <a:pPr eaLnBrk="1" hangingPunct="1"/>
            <a:r>
              <a:rPr lang="nl-NL" altLang="nl-NL" dirty="0"/>
              <a:t>Onterechte schuldgevoelens</a:t>
            </a:r>
          </a:p>
          <a:p>
            <a:pPr eaLnBrk="1" hangingPunct="1"/>
            <a:r>
              <a:rPr lang="nl-NL" altLang="nl-NL" dirty="0"/>
              <a:t>Schaamte voor jezelf</a:t>
            </a:r>
          </a:p>
          <a:p>
            <a:pPr eaLnBrk="1" hangingPunct="1"/>
            <a:r>
              <a:rPr lang="nl-NL" altLang="nl-NL" dirty="0"/>
              <a:t>Afkeer van het eigen lichaam (daardoor soms eetproblemen of automutilatie)</a:t>
            </a:r>
          </a:p>
          <a:p>
            <a:pPr eaLnBrk="1" hangingPunct="1"/>
            <a:r>
              <a:rPr lang="nl-NL" altLang="nl-NL" dirty="0"/>
              <a:t>Geen grenzen kunnen hanteren en daardoor of hoerig of te preuts worden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Vervolg </a:t>
            </a:r>
          </a:p>
        </p:txBody>
      </p:sp>
      <p:sp>
        <p:nvSpPr>
          <p:cNvPr id="3" name="Tijdelijke aanduiding voor inhoud 2"/>
          <p:cNvSpPr>
            <a:spLocks noGrp="1"/>
          </p:cNvSpPr>
          <p:nvPr>
            <p:ph sz="quarter" idx="1"/>
          </p:nvPr>
        </p:nvSpPr>
        <p:spPr/>
        <p:txBody>
          <a:bodyPr/>
          <a:lstStyle/>
          <a:p>
            <a:pPr eaLnBrk="1" hangingPunct="1"/>
            <a:r>
              <a:rPr lang="nl-NL" altLang="nl-NL" dirty="0"/>
              <a:t>Scheefgroei in karakterstructuur</a:t>
            </a:r>
          </a:p>
          <a:p>
            <a:pPr eaLnBrk="1" hangingPunct="1"/>
            <a:r>
              <a:rPr lang="nl-NL" altLang="nl-NL" dirty="0"/>
              <a:t>Rondlopen met een groot geheim / masker</a:t>
            </a:r>
          </a:p>
          <a:p>
            <a:pPr eaLnBrk="1" hangingPunct="1"/>
            <a:r>
              <a:rPr lang="nl-NL" altLang="nl-NL" dirty="0"/>
              <a:t>Dissociatie; bevroren gevoelens</a:t>
            </a:r>
          </a:p>
          <a:p>
            <a:pPr eaLnBrk="1" hangingPunct="1"/>
            <a:r>
              <a:rPr lang="nl-NL" altLang="nl-NL" dirty="0"/>
              <a:t>Loyaliteitsconflicten</a:t>
            </a:r>
          </a:p>
          <a:p>
            <a:r>
              <a:rPr lang="nl-NL" dirty="0"/>
              <a:t>Seksuele geremdheid in het huwelijk</a:t>
            </a:r>
          </a:p>
          <a:p>
            <a:endParaRPr lang="nl-NL" dirty="0"/>
          </a:p>
        </p:txBody>
      </p:sp>
    </p:spTree>
    <p:extLst>
      <p:ext uri="{BB962C8B-B14F-4D97-AF65-F5344CB8AC3E}">
        <p14:creationId xmlns:p14="http://schemas.microsoft.com/office/powerpoint/2010/main" val="36845590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Jongens en misbruik</a:t>
            </a:r>
          </a:p>
        </p:txBody>
      </p:sp>
      <p:sp>
        <p:nvSpPr>
          <p:cNvPr id="3" name="Tijdelijke aanduiding voor inhoud 2"/>
          <p:cNvSpPr>
            <a:spLocks noGrp="1"/>
          </p:cNvSpPr>
          <p:nvPr>
            <p:ph sz="quarter" idx="1"/>
          </p:nvPr>
        </p:nvSpPr>
        <p:spPr/>
        <p:txBody>
          <a:bodyPr/>
          <a:lstStyle/>
          <a:p>
            <a:r>
              <a:rPr lang="nl-NL" dirty="0"/>
              <a:t>Al het voorgaande slaat op jongens en meisjes</a:t>
            </a:r>
          </a:p>
          <a:p>
            <a:r>
              <a:rPr lang="nl-NL" dirty="0"/>
              <a:t>Jongens worden aangetast in hun mannelijke identiteit (zoals die in onze cultuur gezien wordt)</a:t>
            </a:r>
          </a:p>
          <a:p>
            <a:r>
              <a:rPr lang="nl-NL" dirty="0"/>
              <a:t>Misbruikte jongens kunnen destructief gedrag vertonen (geweld, verslavingen) en zelf dader worden.</a:t>
            </a:r>
          </a:p>
          <a:p>
            <a:r>
              <a:rPr lang="nl-NL" dirty="0"/>
              <a:t>Ze hebben moeite om een goede relatie op te bouwen met een vrouw en kunnen bang zijn om vader te worden.</a:t>
            </a:r>
          </a:p>
          <a:p>
            <a:endParaRPr lang="nl-NL" dirty="0"/>
          </a:p>
        </p:txBody>
      </p:sp>
    </p:spTree>
    <p:extLst>
      <p:ext uri="{BB962C8B-B14F-4D97-AF65-F5344CB8AC3E}">
        <p14:creationId xmlns:p14="http://schemas.microsoft.com/office/powerpoint/2010/main" val="185369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a:xfrm>
            <a:off x="612775" y="228600"/>
            <a:ext cx="8153400" cy="990600"/>
          </a:xfrm>
        </p:spPr>
        <p:txBody>
          <a:bodyPr/>
          <a:lstStyle/>
          <a:p>
            <a:pPr eaLnBrk="1" hangingPunct="1"/>
            <a:r>
              <a:rPr lang="nl-NL" altLang="nl-NL" dirty="0"/>
              <a:t>Wat gebeurt er in de context?</a:t>
            </a:r>
          </a:p>
        </p:txBody>
      </p:sp>
      <p:pic>
        <p:nvPicPr>
          <p:cNvPr id="23555" name="Picture 2" descr="C:\Users\jeanette\Pictures\familie 1.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3286125" y="1928813"/>
            <a:ext cx="3071813" cy="4071937"/>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612775" y="228600"/>
            <a:ext cx="8153400" cy="990600"/>
          </a:xfrm>
        </p:spPr>
        <p:txBody>
          <a:bodyPr/>
          <a:lstStyle/>
          <a:p>
            <a:pPr eaLnBrk="1" hangingPunct="1"/>
            <a:r>
              <a:rPr lang="nl-NL" altLang="nl-NL"/>
              <a:t>Wat gebeurt er in de context?</a:t>
            </a:r>
          </a:p>
        </p:txBody>
      </p:sp>
      <p:sp>
        <p:nvSpPr>
          <p:cNvPr id="3" name="Tijdelijke aanduiding voor inhoud 2"/>
          <p:cNvSpPr>
            <a:spLocks noGrp="1"/>
          </p:cNvSpPr>
          <p:nvPr>
            <p:ph sz="quarter" idx="1"/>
          </p:nvPr>
        </p:nvSpPr>
        <p:spPr>
          <a:xfrm>
            <a:off x="612775" y="1600200"/>
            <a:ext cx="8153400" cy="4495800"/>
          </a:xfrm>
        </p:spPr>
        <p:txBody>
          <a:bodyPr>
            <a:normAutofit/>
          </a:bodyPr>
          <a:lstStyle/>
          <a:p>
            <a:pPr marL="320040" indent="-320040" eaLnBrk="1" fontAlgn="auto" hangingPunct="1">
              <a:spcAft>
                <a:spcPts val="0"/>
              </a:spcAft>
              <a:buFont typeface="Wingdings"/>
              <a:buChar char=""/>
              <a:defRPr/>
            </a:pPr>
            <a:r>
              <a:rPr lang="nl-NL" dirty="0"/>
              <a:t>Twee claims:</a:t>
            </a:r>
          </a:p>
          <a:p>
            <a:pPr marL="514350" indent="-514350" eaLnBrk="1" fontAlgn="auto" hangingPunct="1">
              <a:spcAft>
                <a:spcPts val="0"/>
              </a:spcAft>
              <a:buFont typeface="Wingdings"/>
              <a:buAutoNum type="arabicPeriod"/>
              <a:defRPr/>
            </a:pPr>
            <a:r>
              <a:rPr lang="nl-NL" dirty="0"/>
              <a:t>Geheimhouding</a:t>
            </a:r>
          </a:p>
          <a:p>
            <a:pPr marL="514350" indent="-514350" eaLnBrk="1" fontAlgn="auto" hangingPunct="1">
              <a:spcAft>
                <a:spcPts val="0"/>
              </a:spcAft>
              <a:buFont typeface="Wingdings"/>
              <a:buAutoNum type="arabicPeriod"/>
              <a:defRPr/>
            </a:pPr>
            <a:r>
              <a:rPr lang="nl-NL" dirty="0"/>
              <a:t>Loyaliteit</a:t>
            </a:r>
          </a:p>
          <a:p>
            <a:pPr marL="514350" indent="-514350" eaLnBrk="1" fontAlgn="auto" hangingPunct="1">
              <a:spcAft>
                <a:spcPts val="0"/>
              </a:spcAft>
              <a:buFont typeface="Wingdings"/>
              <a:buAutoNum type="arabicPeriod"/>
              <a:defRPr/>
            </a:pPr>
            <a:endParaRPr lang="nl-NL" dirty="0"/>
          </a:p>
          <a:p>
            <a:pPr marL="0" indent="0" eaLnBrk="1" fontAlgn="auto" hangingPunct="1">
              <a:spcAft>
                <a:spcPts val="0"/>
              </a:spcAft>
              <a:buNone/>
              <a:defRPr/>
            </a:pPr>
            <a:r>
              <a:rPr lang="nl-NL" dirty="0"/>
              <a:t>Bij bekend worden:</a:t>
            </a:r>
          </a:p>
          <a:p>
            <a:pPr marL="514350" indent="-514350" eaLnBrk="1" fontAlgn="auto" hangingPunct="1">
              <a:spcAft>
                <a:spcPts val="0"/>
              </a:spcAft>
              <a:buFont typeface="Wingdings"/>
              <a:buChar char=""/>
              <a:defRPr/>
            </a:pPr>
            <a:r>
              <a:rPr lang="nl-NL" dirty="0"/>
              <a:t>Bom onder familiesystemen</a:t>
            </a:r>
          </a:p>
          <a:p>
            <a:pPr marL="514350" indent="-514350" eaLnBrk="1" fontAlgn="auto" hangingPunct="1">
              <a:spcAft>
                <a:spcPts val="0"/>
              </a:spcAft>
              <a:buFont typeface="Wingdings"/>
              <a:buChar char=""/>
              <a:defRPr/>
            </a:pPr>
            <a:r>
              <a:rPr lang="nl-NL" dirty="0"/>
              <a:t>Verslechtering van relaties (moeder)</a:t>
            </a:r>
          </a:p>
          <a:p>
            <a:pPr marL="514350" indent="-514350" eaLnBrk="1" fontAlgn="auto" hangingPunct="1">
              <a:spcAft>
                <a:spcPts val="0"/>
              </a:spcAft>
              <a:buFont typeface="Wingdings"/>
              <a:buChar char=""/>
              <a:defRPr/>
            </a:pPr>
            <a:r>
              <a:rPr lang="nl-NL" dirty="0"/>
              <a:t>Schande en veroordeling (dorp, kerk)</a:t>
            </a:r>
          </a:p>
          <a:p>
            <a:pPr marL="514350" indent="-514350" eaLnBrk="1" fontAlgn="auto" hangingPunct="1">
              <a:spcAft>
                <a:spcPts val="0"/>
              </a:spcAft>
              <a:buFont typeface="Wingdings"/>
              <a:buNone/>
              <a:defRPr/>
            </a:pPr>
            <a:endParaRPr lang="nl-NL"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2775" y="228600"/>
            <a:ext cx="8153400" cy="990600"/>
          </a:xfrm>
        </p:spPr>
        <p:txBody>
          <a:bodyPr>
            <a:noAutofit/>
          </a:bodyPr>
          <a:lstStyle/>
          <a:p>
            <a:pPr eaLnBrk="1" fontAlgn="auto" hangingPunct="1">
              <a:spcAft>
                <a:spcPts val="0"/>
              </a:spcAft>
              <a:defRPr/>
            </a:pPr>
            <a:r>
              <a:rPr lang="nl-NL" dirty="0"/>
              <a:t>Gevolgen voor geloof</a:t>
            </a:r>
            <a:br>
              <a:rPr lang="nl-NL" dirty="0"/>
            </a:br>
            <a:endParaRPr lang="nl-NL" dirty="0"/>
          </a:p>
        </p:txBody>
      </p:sp>
      <p:pic>
        <p:nvPicPr>
          <p:cNvPr id="25603" name="Picture 2" descr="C:\Users\jeanette\Pictures\kruis 1.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274763" y="1622425"/>
            <a:ext cx="4038600" cy="3021013"/>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2775" y="228600"/>
            <a:ext cx="8153400" cy="990600"/>
          </a:xfrm>
        </p:spPr>
        <p:txBody>
          <a:bodyPr>
            <a:noAutofit/>
          </a:bodyPr>
          <a:lstStyle/>
          <a:p>
            <a:pPr eaLnBrk="1" fontAlgn="auto" hangingPunct="1">
              <a:spcAft>
                <a:spcPts val="0"/>
              </a:spcAft>
              <a:defRPr/>
            </a:pPr>
            <a:r>
              <a:rPr lang="nl-NL" dirty="0"/>
              <a:t>Gevolgen voor geloof </a:t>
            </a:r>
            <a:br>
              <a:rPr lang="nl-NL" dirty="0"/>
            </a:br>
            <a:endParaRPr lang="nl-NL" dirty="0"/>
          </a:p>
        </p:txBody>
      </p:sp>
      <p:sp>
        <p:nvSpPr>
          <p:cNvPr id="26627"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Vertrouwen op God is zwaar beschadigd of God blijft juist als de enige betrouwbare Vader over (dat laatste minder vaak??)</a:t>
            </a:r>
          </a:p>
          <a:p>
            <a:pPr eaLnBrk="1" hangingPunct="1"/>
            <a:r>
              <a:rPr lang="nl-NL" altLang="nl-NL" dirty="0"/>
              <a:t>Schuld en schaamte brengt gevangenschap</a:t>
            </a:r>
          </a:p>
          <a:p>
            <a:pPr eaLnBrk="1" hangingPunct="1"/>
            <a:r>
              <a:rPr lang="nl-NL" altLang="nl-NL" dirty="0"/>
              <a:t>Woede</a:t>
            </a:r>
          </a:p>
          <a:p>
            <a:pPr eaLnBrk="1" hangingPunct="1"/>
            <a:r>
              <a:rPr lang="nl-NL" altLang="nl-NL" dirty="0"/>
              <a:t>Vraagstuk van de vergeving</a:t>
            </a:r>
          </a:p>
          <a:p>
            <a:pPr eaLnBrk="1" hangingPunct="1"/>
            <a:r>
              <a:rPr lang="nl-NL" altLang="nl-NL" dirty="0"/>
              <a:t>Niet voldoende erkenning van de gemeente voor het slachtoffer</a:t>
            </a:r>
          </a:p>
          <a:p>
            <a:pPr eaLnBrk="1" hangingPunct="1"/>
            <a:endParaRPr lang="nl-NL" altLang="nl-N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612775" y="228600"/>
            <a:ext cx="8153400" cy="990600"/>
          </a:xfrm>
        </p:spPr>
        <p:txBody>
          <a:bodyPr/>
          <a:lstStyle/>
          <a:p>
            <a:pPr eaLnBrk="1" hangingPunct="1"/>
            <a:r>
              <a:rPr lang="nl-NL" altLang="nl-NL" dirty="0"/>
              <a:t>Pastoraat</a:t>
            </a:r>
            <a:r>
              <a:rPr lang="nl-NL" altLang="nl-NL" sz="3600" dirty="0"/>
              <a:t> </a:t>
            </a:r>
          </a:p>
        </p:txBody>
      </p:sp>
      <p:sp>
        <p:nvSpPr>
          <p:cNvPr id="3" name="Tijdelijke aanduiding voor inhoud 2"/>
          <p:cNvSpPr>
            <a:spLocks noGrp="1"/>
          </p:cNvSpPr>
          <p:nvPr>
            <p:ph sz="quarter" idx="1"/>
          </p:nvPr>
        </p:nvSpPr>
        <p:spPr>
          <a:xfrm>
            <a:off x="612775" y="1600200"/>
            <a:ext cx="8153400" cy="4495800"/>
          </a:xfrm>
        </p:spPr>
        <p:txBody>
          <a:bodyPr>
            <a:normAutofit fontScale="92500" lnSpcReduction="10000"/>
          </a:bodyPr>
          <a:lstStyle/>
          <a:p>
            <a:pPr marL="320040" indent="-320040" eaLnBrk="1" fontAlgn="auto" hangingPunct="1">
              <a:spcAft>
                <a:spcPts val="0"/>
              </a:spcAft>
              <a:buFont typeface="Wingdings"/>
              <a:buChar char=""/>
              <a:defRPr/>
            </a:pPr>
            <a:r>
              <a:rPr lang="nl-NL" dirty="0"/>
              <a:t>Ga nooit alleen met een slachtoffer aan het werk: ALTIJD is er </a:t>
            </a:r>
            <a:r>
              <a:rPr lang="nl-NL" dirty="0" err="1"/>
              <a:t>officiele</a:t>
            </a:r>
            <a:r>
              <a:rPr lang="nl-NL" dirty="0"/>
              <a:t> hulpverlening nodig</a:t>
            </a:r>
          </a:p>
          <a:p>
            <a:pPr marL="320040" indent="-320040" eaLnBrk="1" fontAlgn="auto" hangingPunct="1">
              <a:spcAft>
                <a:spcPts val="0"/>
              </a:spcAft>
              <a:buFont typeface="Wingdings"/>
              <a:buChar char=""/>
              <a:defRPr/>
            </a:pPr>
            <a:r>
              <a:rPr lang="nl-NL" dirty="0"/>
              <a:t>Schakel bij jongeren AMK / Veilig Thuis in.</a:t>
            </a:r>
          </a:p>
          <a:p>
            <a:pPr marL="320040" indent="-320040" eaLnBrk="1" fontAlgn="auto" hangingPunct="1">
              <a:spcAft>
                <a:spcPts val="0"/>
              </a:spcAft>
              <a:buFont typeface="Wingdings"/>
              <a:buChar char=""/>
              <a:defRPr/>
            </a:pPr>
            <a:r>
              <a:rPr lang="nl-NL" dirty="0"/>
              <a:t>Opbouw van vertrouwensrelatie is het allerbelangrijkst</a:t>
            </a:r>
          </a:p>
          <a:p>
            <a:pPr marL="320040" indent="-320040" eaLnBrk="1" fontAlgn="auto" hangingPunct="1">
              <a:spcAft>
                <a:spcPts val="0"/>
              </a:spcAft>
              <a:buFont typeface="Wingdings"/>
              <a:buChar char=""/>
              <a:defRPr/>
            </a:pPr>
            <a:r>
              <a:rPr lang="nl-NL" dirty="0"/>
              <a:t>Hanteer duidelijke grenzen (twee kanten op)</a:t>
            </a:r>
          </a:p>
          <a:p>
            <a:pPr marL="320040" indent="-320040" eaLnBrk="1" fontAlgn="auto" hangingPunct="1">
              <a:spcAft>
                <a:spcPts val="0"/>
              </a:spcAft>
              <a:buFont typeface="Wingdings"/>
              <a:buChar char=""/>
              <a:defRPr/>
            </a:pPr>
            <a:r>
              <a:rPr lang="nl-NL" dirty="0"/>
              <a:t>Voorkom </a:t>
            </a:r>
            <a:r>
              <a:rPr lang="nl-NL" dirty="0" err="1"/>
              <a:t>confluentie</a:t>
            </a:r>
            <a:r>
              <a:rPr lang="nl-NL" dirty="0"/>
              <a:t> (vervloeiing met de emoties van het slachtoffer).</a:t>
            </a:r>
          </a:p>
          <a:p>
            <a:pPr marL="320040" indent="-320040" eaLnBrk="1" fontAlgn="auto" hangingPunct="1">
              <a:spcAft>
                <a:spcPts val="0"/>
              </a:spcAft>
              <a:buFont typeface="Wingdings"/>
              <a:buChar char=""/>
              <a:defRPr/>
            </a:pPr>
            <a:r>
              <a:rPr lang="nl-NL" dirty="0"/>
              <a:t>Erken het slachtoffer in zijn/haar ervaringen. </a:t>
            </a:r>
          </a:p>
          <a:p>
            <a:pPr marL="320040" indent="-320040" eaLnBrk="1" fontAlgn="auto" hangingPunct="1">
              <a:spcAft>
                <a:spcPts val="0"/>
              </a:spcAft>
              <a:buFont typeface="Wingdings"/>
              <a:buChar char=""/>
              <a:defRPr/>
            </a:pPr>
            <a:r>
              <a:rPr lang="nl-NL" dirty="0"/>
              <a:t>Geef het (volwassen) slachtoffer eigen verantwoordelijkheid bij de keuzes voor het hulptraject</a:t>
            </a:r>
          </a:p>
          <a:p>
            <a:pPr marL="320040" indent="-320040" eaLnBrk="1" fontAlgn="auto" hangingPunct="1">
              <a:spcAft>
                <a:spcPts val="0"/>
              </a:spcAft>
              <a:buFont typeface="Wingdings"/>
              <a:buChar char=""/>
              <a:defRPr/>
            </a:pPr>
            <a:endParaRPr lang="nl-N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el 1"/>
          <p:cNvSpPr>
            <a:spLocks noGrp="1"/>
          </p:cNvSpPr>
          <p:nvPr>
            <p:ph type="title"/>
          </p:nvPr>
        </p:nvSpPr>
        <p:spPr>
          <a:xfrm>
            <a:off x="612775" y="228600"/>
            <a:ext cx="8153400" cy="990600"/>
          </a:xfrm>
        </p:spPr>
        <p:txBody>
          <a:bodyPr/>
          <a:lstStyle/>
          <a:p>
            <a:pPr eaLnBrk="1" hangingPunct="1"/>
            <a:r>
              <a:rPr lang="nl-NL" altLang="nl-NL"/>
              <a:t>Wat doe je niet:</a:t>
            </a:r>
          </a:p>
        </p:txBody>
      </p:sp>
      <p:sp>
        <p:nvSpPr>
          <p:cNvPr id="28675" name="Tijdelijke aanduiding voor inhoud 2"/>
          <p:cNvSpPr>
            <a:spLocks noGrp="1"/>
          </p:cNvSpPr>
          <p:nvPr>
            <p:ph sz="quarter" idx="1"/>
          </p:nvPr>
        </p:nvSpPr>
        <p:spPr>
          <a:xfrm>
            <a:off x="612775" y="1600200"/>
            <a:ext cx="8153400" cy="4495800"/>
          </a:xfrm>
        </p:spPr>
        <p:txBody>
          <a:bodyPr/>
          <a:lstStyle/>
          <a:p>
            <a:pPr eaLnBrk="1" hangingPunct="1"/>
            <a:r>
              <a:rPr lang="nl-NL" altLang="nl-NL" dirty="0"/>
              <a:t>Geheimhouding beloven</a:t>
            </a:r>
          </a:p>
          <a:p>
            <a:pPr eaLnBrk="1" hangingPunct="1"/>
            <a:r>
              <a:rPr lang="nl-NL" altLang="nl-NL" dirty="0"/>
              <a:t>Details van traumatische ervaringen willen horen</a:t>
            </a:r>
          </a:p>
          <a:p>
            <a:pPr eaLnBrk="1" hangingPunct="1"/>
            <a:r>
              <a:rPr lang="nl-NL" altLang="nl-NL" dirty="0"/>
              <a:t>Waarheidsvinding (doen hulpverleners of de politie)</a:t>
            </a:r>
          </a:p>
          <a:p>
            <a:pPr eaLnBrk="1" hangingPunct="1"/>
            <a:r>
              <a:rPr lang="nl-NL" altLang="nl-NL" dirty="0"/>
              <a:t>Te vroeg over vergeving beginnen</a:t>
            </a:r>
          </a:p>
          <a:p>
            <a:pPr eaLnBrk="1" hangingPunct="1"/>
            <a:r>
              <a:rPr lang="nl-NL" altLang="nl-NL" dirty="0"/>
              <a:t>Je als mannelijke pastor aan een vrouwelijk slachtoffer ‘opdringen’.</a:t>
            </a:r>
          </a:p>
          <a:p>
            <a:pPr eaLnBrk="1" hangingPunct="1"/>
            <a:endParaRPr lang="nl-NL" altLang="nl-N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el 1"/>
          <p:cNvSpPr>
            <a:spLocks noGrp="1"/>
          </p:cNvSpPr>
          <p:nvPr>
            <p:ph type="title"/>
          </p:nvPr>
        </p:nvSpPr>
        <p:spPr>
          <a:xfrm>
            <a:off x="612775" y="228600"/>
            <a:ext cx="8153400" cy="990600"/>
          </a:xfrm>
        </p:spPr>
        <p:txBody>
          <a:bodyPr/>
          <a:lstStyle/>
          <a:p>
            <a:r>
              <a:rPr lang="nl-NL" altLang="nl-NL" dirty="0"/>
              <a:t>Enige andere vormen van seksueel misbruik:</a:t>
            </a:r>
          </a:p>
        </p:txBody>
      </p:sp>
      <p:sp>
        <p:nvSpPr>
          <p:cNvPr id="3" name="Tijdelijke aanduiding voor inhoud 2"/>
          <p:cNvSpPr>
            <a:spLocks noGrp="1"/>
          </p:cNvSpPr>
          <p:nvPr>
            <p:ph sz="quarter" idx="1"/>
          </p:nvPr>
        </p:nvSpPr>
        <p:spPr>
          <a:xfrm>
            <a:off x="468313" y="1557338"/>
            <a:ext cx="8153400" cy="4495800"/>
          </a:xfrm>
        </p:spPr>
        <p:txBody>
          <a:bodyPr/>
          <a:lstStyle/>
          <a:p>
            <a:pPr>
              <a:defRPr/>
            </a:pPr>
            <a:r>
              <a:rPr lang="nl-NL" dirty="0"/>
              <a:t>Aanranding of verkrachting van willekeurige slachtoffers op willekeurige momenten en plaatsen</a:t>
            </a:r>
          </a:p>
          <a:p>
            <a:pPr>
              <a:defRPr/>
            </a:pPr>
            <a:r>
              <a:rPr lang="nl-NL" dirty="0" err="1"/>
              <a:t>Cybersex</a:t>
            </a:r>
            <a:endParaRPr lang="nl-NL" dirty="0"/>
          </a:p>
          <a:p>
            <a:pPr>
              <a:defRPr/>
            </a:pPr>
            <a:r>
              <a:rPr lang="nl-NL" dirty="0" err="1"/>
              <a:t>Sexting</a:t>
            </a:r>
            <a:r>
              <a:rPr lang="nl-NL" dirty="0"/>
              <a:t> (seksuele berichten en beelden verzenden)</a:t>
            </a:r>
          </a:p>
          <a:p>
            <a:pPr>
              <a:defRPr/>
            </a:pPr>
            <a:r>
              <a:rPr lang="nl-NL" dirty="0" err="1"/>
              <a:t>Grooming</a:t>
            </a:r>
            <a:r>
              <a:rPr lang="nl-NL" dirty="0"/>
              <a:t> (online kinderlokken)</a:t>
            </a:r>
          </a:p>
          <a:p>
            <a:pPr>
              <a:defRPr/>
            </a:pPr>
            <a:r>
              <a:rPr lang="nl-NL" dirty="0"/>
              <a:t>Loverboys</a:t>
            </a:r>
          </a:p>
          <a:p>
            <a:pPr>
              <a:defRPr/>
            </a:pPr>
            <a:r>
              <a:rPr lang="nl-NL" dirty="0"/>
              <a:t>Mensenhandel</a:t>
            </a:r>
          </a:p>
          <a:p>
            <a:pPr>
              <a:defRPr/>
            </a:pPr>
            <a:r>
              <a:rPr lang="nl-NL" dirty="0"/>
              <a:t>Kinderporno maken (</a:t>
            </a:r>
            <a:r>
              <a:rPr lang="nl-NL"/>
              <a:t>en verzenden)</a:t>
            </a:r>
            <a:endParaRPr lang="nl-NL" dirty="0"/>
          </a:p>
          <a:p>
            <a:pPr>
              <a:defRPr/>
            </a:pPr>
            <a:endParaRPr lang="nl-N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a:xfrm>
            <a:off x="612775" y="228600"/>
            <a:ext cx="8153400" cy="990600"/>
          </a:xfrm>
        </p:spPr>
        <p:txBody>
          <a:bodyPr/>
          <a:lstStyle/>
          <a:p>
            <a:r>
              <a:rPr lang="nl-NL" altLang="nl-NL" dirty="0"/>
              <a:t>Informatieve sites</a:t>
            </a:r>
          </a:p>
        </p:txBody>
      </p:sp>
      <p:sp>
        <p:nvSpPr>
          <p:cNvPr id="30723" name="Tijdelijke aanduiding voor inhoud 2"/>
          <p:cNvSpPr>
            <a:spLocks noGrp="1"/>
          </p:cNvSpPr>
          <p:nvPr>
            <p:ph sz="quarter" idx="1"/>
          </p:nvPr>
        </p:nvSpPr>
        <p:spPr>
          <a:xfrm>
            <a:off x="612775" y="1600200"/>
            <a:ext cx="8153400" cy="4495800"/>
          </a:xfrm>
        </p:spPr>
        <p:txBody>
          <a:bodyPr/>
          <a:lstStyle/>
          <a:p>
            <a:r>
              <a:rPr lang="nl-NL" altLang="nl-NL" dirty="0">
                <a:hlinkClick r:id="rId2"/>
              </a:rPr>
              <a:t>http://www.slachtofferwijzer.nl</a:t>
            </a:r>
            <a:endParaRPr lang="nl-NL" altLang="nl-NL" dirty="0"/>
          </a:p>
          <a:p>
            <a:r>
              <a:rPr lang="nl-NL" altLang="nl-NL" dirty="0">
                <a:hlinkClick r:id="rId3"/>
              </a:rPr>
              <a:t>https://www.hulplijnseksueelmisbruik.nl/</a:t>
            </a:r>
            <a:endParaRPr lang="nl-NL" altLang="nl-NL" dirty="0"/>
          </a:p>
          <a:p>
            <a:r>
              <a:rPr lang="nl-NL" altLang="nl-NL" dirty="0">
                <a:hlinkClick r:id="rId4"/>
              </a:rPr>
              <a:t>http://www.rijksoverheid.nl/onderwerpen/huiselijk-geweld/hulp-bieden/meldcode</a:t>
            </a:r>
            <a:endParaRPr lang="nl-NL" altLang="nl-NL" dirty="0"/>
          </a:p>
          <a:p>
            <a:r>
              <a:rPr lang="nl-NL" altLang="nl-NL" dirty="0">
                <a:solidFill>
                  <a:srgbClr val="704404"/>
                </a:solidFill>
                <a:hlinkClick r:id="rId5">
                  <a:extLst>
                    <a:ext uri="{A12FA001-AC4F-418D-AE19-62706E023703}">
                      <ahyp:hlinkClr xmlns:ahyp="http://schemas.microsoft.com/office/drawing/2018/hyperlinkcolor" val="tx"/>
                    </a:ext>
                  </a:extLst>
                </a:hlinkClick>
              </a:rPr>
              <a:t>http://www.vooreenveiligthuis.nl/huiselijkgeweld/forum</a:t>
            </a:r>
            <a:r>
              <a:rPr lang="nl-NL" altLang="nl-NL" dirty="0">
                <a:solidFill>
                  <a:srgbClr val="FFC000"/>
                </a:solidFill>
                <a:hlinkClick r:id="rId5">
                  <a:extLst>
                    <a:ext uri="{A12FA001-AC4F-418D-AE19-62706E023703}">
                      <ahyp:hlinkClr xmlns:ahyp="http://schemas.microsoft.com/office/drawing/2018/hyperlinkcolor" val="tx"/>
                    </a:ext>
                  </a:extLst>
                </a:hlinkClick>
              </a:rPr>
              <a:t>/</a:t>
            </a:r>
            <a:endParaRPr lang="nl-NL" altLang="nl-NL" dirty="0">
              <a:solidFill>
                <a:srgbClr val="FFC000"/>
              </a:solidFill>
            </a:endParaRPr>
          </a:p>
          <a:p>
            <a:r>
              <a:rPr lang="nl-NL" altLang="nl-NL" dirty="0">
                <a:solidFill>
                  <a:srgbClr val="FFC000"/>
                </a:solidFill>
              </a:rPr>
              <a:t>https://www.veiligthuisgv.nl/hulp-nodig/seksueel-geweld/</a:t>
            </a:r>
          </a:p>
          <a:p>
            <a:endParaRPr lang="nl-NL" altLang="nl-NL" dirty="0"/>
          </a:p>
          <a:p>
            <a:endParaRPr lang="nl-NL" altLang="nl-N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E98275-E389-DD63-BC6B-8D3BA2C994BB}"/>
              </a:ext>
            </a:extLst>
          </p:cNvPr>
          <p:cNvSpPr>
            <a:spLocks noGrp="1"/>
          </p:cNvSpPr>
          <p:nvPr>
            <p:ph type="title"/>
          </p:nvPr>
        </p:nvSpPr>
        <p:spPr/>
        <p:txBody>
          <a:bodyPr/>
          <a:lstStyle/>
          <a:p>
            <a:r>
              <a:rPr lang="nl-NL" dirty="0"/>
              <a:t>Adressen kerkelijke meldpunten</a:t>
            </a:r>
          </a:p>
        </p:txBody>
      </p:sp>
      <p:sp>
        <p:nvSpPr>
          <p:cNvPr id="3" name="Tijdelijke aanduiding voor inhoud 2">
            <a:extLst>
              <a:ext uri="{FF2B5EF4-FFF2-40B4-BE49-F238E27FC236}">
                <a16:creationId xmlns:a16="http://schemas.microsoft.com/office/drawing/2014/main" id="{F1B9A3AE-B79C-DF06-40E0-0668090E9677}"/>
              </a:ext>
            </a:extLst>
          </p:cNvPr>
          <p:cNvSpPr>
            <a:spLocks noGrp="1"/>
          </p:cNvSpPr>
          <p:nvPr>
            <p:ph sz="quarter" idx="1"/>
          </p:nvPr>
        </p:nvSpPr>
        <p:spPr/>
        <p:txBody>
          <a:bodyPr/>
          <a:lstStyle/>
          <a:p>
            <a:r>
              <a:rPr lang="nl-NL" sz="1800" dirty="0">
                <a:effectLst/>
                <a:latin typeface="Verdana" panose="020B0604030504040204" pitchFamily="34" charset="0"/>
                <a:ea typeface="Calibri" panose="020F0502020204030204" pitchFamily="34" charset="0"/>
                <a:cs typeface="Times New Roman" panose="02020603050405020304" pitchFamily="18" charset="0"/>
              </a:rPr>
              <a:t>Interkerkelijk samenwerkingsverband SMPR tegen Seksueel Misbruik in Pastorale Relaties SMPR is interkerkelijk, je kunt er altijd terecht, bij welke kerk je ook hoort en / of in welke kerk het misbruik ook heeft plaatsgevonden. Website: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2"/>
              </a:rPr>
              <a:t>www.smpr.nl</a:t>
            </a:r>
            <a:endParaRPr lang="nl-NL" sz="1800"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nl-NL" sz="1800" dirty="0">
                <a:effectLst/>
                <a:latin typeface="Verdana" panose="020B0604030504040204" pitchFamily="34" charset="0"/>
                <a:ea typeface="Calibri" panose="020F0502020204030204" pitchFamily="34" charset="0"/>
                <a:cs typeface="Times New Roman" panose="02020603050405020304" pitchFamily="18" charset="0"/>
              </a:rPr>
              <a:t>Er is een overkoepelende Stichting Veilige Kerk (www.veiligekerk.nl), dat is een initiatief van drie kerkelijke meldpunten: </a:t>
            </a:r>
            <a:r>
              <a:rPr lang="nl-NL" sz="1800" u="sng" dirty="0">
                <a:solidFill>
                  <a:srgbClr val="0F4761"/>
                </a:solidFill>
                <a:effectLst/>
                <a:latin typeface="Verdana" panose="020B0604030504040204" pitchFamily="34" charset="0"/>
                <a:ea typeface="Calibri" panose="020F0502020204030204" pitchFamily="34" charset="0"/>
                <a:cs typeface="Times New Roman" panose="02020603050405020304" pitchFamily="18" charset="0"/>
                <a:hlinkClick r:id="rId3"/>
              </a:rPr>
              <a:t>Meldpunt Misbruik</a:t>
            </a:r>
            <a:r>
              <a:rPr lang="nl-NL" sz="1800" dirty="0">
                <a:solidFill>
                  <a:srgbClr val="0F4761"/>
                </a:solidFill>
                <a:effectLst/>
                <a:latin typeface="Verdana" panose="020B0604030504040204" pitchFamily="34" charset="0"/>
                <a:ea typeface="Calibri" panose="020F0502020204030204" pitchFamily="34" charset="0"/>
                <a:cs typeface="Times New Roman" panose="02020603050405020304" pitchFamily="18" charset="0"/>
              </a:rPr>
              <a:t> </a:t>
            </a:r>
            <a:r>
              <a:rPr lang="nl-NL" sz="1800" dirty="0">
                <a:effectLst/>
                <a:latin typeface="Verdana" panose="020B0604030504040204" pitchFamily="34" charset="0"/>
                <a:ea typeface="Calibri" panose="020F0502020204030204" pitchFamily="34" charset="0"/>
                <a:cs typeface="Times New Roman" panose="02020603050405020304" pitchFamily="18" charset="0"/>
              </a:rPr>
              <a:t>in kerkelijke relaties</a:t>
            </a:r>
            <a:r>
              <a:rPr lang="nl-NL" sz="1800" dirty="0">
                <a:solidFill>
                  <a:srgbClr val="0F4761"/>
                </a:solidFill>
                <a:effectLst/>
                <a:latin typeface="Verdana" panose="020B0604030504040204" pitchFamily="34" charset="0"/>
                <a:ea typeface="Calibri" panose="020F0502020204030204" pitchFamily="34" charset="0"/>
                <a:cs typeface="Times New Roman" panose="02020603050405020304" pitchFamily="18" charset="0"/>
              </a:rPr>
              <a:t>,</a:t>
            </a:r>
            <a:r>
              <a:rPr lang="nl-NL" sz="1800" dirty="0">
                <a:effectLst/>
                <a:latin typeface="Verdana" panose="020B0604030504040204" pitchFamily="34" charset="0"/>
                <a:ea typeface="Calibri" panose="020F0502020204030204" pitchFamily="34" charset="0"/>
                <a:cs typeface="Times New Roman" panose="02020603050405020304" pitchFamily="18" charset="0"/>
              </a:rPr>
              <a:t>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4"/>
              </a:rPr>
              <a:t>SMPR</a:t>
            </a:r>
            <a:r>
              <a:rPr lang="nl-NL" sz="1800" dirty="0">
                <a:effectLst/>
                <a:latin typeface="Verdana" panose="020B0604030504040204" pitchFamily="34" charset="0"/>
                <a:ea typeface="Calibri" panose="020F0502020204030204" pitchFamily="34" charset="0"/>
                <a:cs typeface="Times New Roman" panose="02020603050405020304" pitchFamily="18" charset="0"/>
              </a:rPr>
              <a:t> en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5"/>
              </a:rPr>
              <a:t>SEM</a:t>
            </a:r>
            <a:r>
              <a:rPr lang="nl-NL" sz="1800" dirty="0">
                <a:effectLst/>
                <a:latin typeface="Verdana" panose="020B0604030504040204" pitchFamily="34" charset="0"/>
                <a:ea typeface="Calibri" panose="020F0502020204030204" pitchFamily="34" charset="0"/>
                <a:cs typeface="Times New Roman" panose="02020603050405020304" pitchFamily="18" charset="0"/>
              </a:rPr>
              <a:t> (een evangelisch meldpunt). Daarnaast is er nog de VPSG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6"/>
              </a:rPr>
              <a:t>www.zingevingnamisbruik.nl</a:t>
            </a:r>
            <a:r>
              <a:rPr lang="nl-NL" sz="1800" dirty="0">
                <a:effectLst/>
                <a:latin typeface="Verdana" panose="020B0604030504040204" pitchFamily="34" charset="0"/>
                <a:ea typeface="Calibri" panose="020F0502020204030204" pitchFamily="34" charset="0"/>
                <a:cs typeface="Times New Roman" panose="02020603050405020304" pitchFamily="18" charset="0"/>
              </a:rPr>
              <a:t>) en een meldpunt voor reformatorische kerken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7"/>
              </a:rPr>
              <a:t>www.meldpuntrefkerken.nl</a:t>
            </a:r>
            <a:r>
              <a:rPr lang="nl-NL" sz="1800" dirty="0">
                <a:effectLst/>
                <a:latin typeface="Verdana" panose="020B0604030504040204" pitchFamily="34" charset="0"/>
                <a:ea typeface="Calibri" panose="020F0502020204030204" pitchFamily="34" charset="0"/>
                <a:cs typeface="Times New Roman" panose="02020603050405020304" pitchFamily="18" charset="0"/>
              </a:rPr>
              <a:t>). Voor de RKK is er </a:t>
            </a:r>
            <a:r>
              <a:rPr lang="nl-NL" sz="1800" u="sng" dirty="0">
                <a:solidFill>
                  <a:srgbClr val="0000FF"/>
                </a:solidFill>
                <a:effectLst/>
                <a:latin typeface="Verdana" panose="020B0604030504040204" pitchFamily="34" charset="0"/>
                <a:ea typeface="Calibri" panose="020F0502020204030204" pitchFamily="34" charset="0"/>
                <a:cs typeface="Times New Roman" panose="02020603050405020304" pitchFamily="18" charset="0"/>
                <a:hlinkClick r:id="rId8"/>
              </a:rPr>
              <a:t>www.meldpuntgrensoverschrijdendgedragrkk.nl</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90273453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an">
  <a:themeElements>
    <a:clrScheme name="Media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dia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Median</Template>
  <TotalTime>368</TotalTime>
  <Words>1170</Words>
  <Application>Microsoft Office PowerPoint</Application>
  <PresentationFormat>Diavoorstelling (4:3)</PresentationFormat>
  <Paragraphs>144</Paragraphs>
  <Slides>27</Slides>
  <Notes>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27</vt:i4>
      </vt:variant>
    </vt:vector>
  </HeadingPairs>
  <TitlesOfParts>
    <vt:vector size="35" baseType="lpstr">
      <vt:lpstr>Arial</vt:lpstr>
      <vt:lpstr>Calibri</vt:lpstr>
      <vt:lpstr>Calibri-Italic</vt:lpstr>
      <vt:lpstr>Tw Cen MT</vt:lpstr>
      <vt:lpstr>Verdana</vt:lpstr>
      <vt:lpstr>Wingdings</vt:lpstr>
      <vt:lpstr>Wingdings 2</vt:lpstr>
      <vt:lpstr>Mediaan</vt:lpstr>
      <vt:lpstr>Seksueel misbruik</vt:lpstr>
      <vt:lpstr>Achter elk gezicht kan een verhaal zitten</vt:lpstr>
      <vt:lpstr>Seksualiteit: mooi of lelijk</vt:lpstr>
      <vt:lpstr>Pastoraal thema</vt:lpstr>
      <vt:lpstr>Definities</vt:lpstr>
      <vt:lpstr>Aanvullende definitie</vt:lpstr>
      <vt:lpstr>Cijfers voor Nederland:</vt:lpstr>
      <vt:lpstr>Mag ik je voorstellen</vt:lpstr>
      <vt:lpstr>Voedingsbodems voor misbruik?</vt:lpstr>
      <vt:lpstr>Macht</vt:lpstr>
      <vt:lpstr>Wat gebeurt er bij seksueel misbruik? </vt:lpstr>
      <vt:lpstr>Let op!</vt:lpstr>
      <vt:lpstr>Lichamelijke gevolgen </vt:lpstr>
      <vt:lpstr>Lichamelijk word je beroofd:</vt:lpstr>
      <vt:lpstr>Welke schade heeft incest sociaal /emotioneel en psychisch? </vt:lpstr>
      <vt:lpstr>Innerlijk evenwicht is weg</vt:lpstr>
      <vt:lpstr>Vervolg </vt:lpstr>
      <vt:lpstr>Jongens en misbruik</vt:lpstr>
      <vt:lpstr>Wat gebeurt er in de context?</vt:lpstr>
      <vt:lpstr>Wat gebeurt er in de context?</vt:lpstr>
      <vt:lpstr>Gevolgen voor geloof </vt:lpstr>
      <vt:lpstr>Gevolgen voor geloof  </vt:lpstr>
      <vt:lpstr>Pastoraat </vt:lpstr>
      <vt:lpstr>Wat doe je niet:</vt:lpstr>
      <vt:lpstr>Enige andere vormen van seksueel misbruik:</vt:lpstr>
      <vt:lpstr>Informatieve sites</vt:lpstr>
      <vt:lpstr>Adressen kerkelijke meldpunten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Sexueel misbruik</dc:title>
  <dc:creator>jeanette</dc:creator>
  <cp:lastModifiedBy>Nico van der Voet</cp:lastModifiedBy>
  <cp:revision>34</cp:revision>
  <cp:lastPrinted>2016-11-16T18:06:57Z</cp:lastPrinted>
  <dcterms:created xsi:type="dcterms:W3CDTF">2009-04-07T12:04:23Z</dcterms:created>
  <dcterms:modified xsi:type="dcterms:W3CDTF">2025-08-18T18:28:01Z</dcterms:modified>
</cp:coreProperties>
</file>