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o van der Voet" userId="9e6fc3e6dead0faa" providerId="LiveId" clId="{BA7CED23-D2C9-48FF-9F5F-190DE25A5278}"/>
    <pc:docChg chg="undo custSel addSld delSld modSld">
      <pc:chgData name="Nico van der Voet" userId="9e6fc3e6dead0faa" providerId="LiveId" clId="{BA7CED23-D2C9-48FF-9F5F-190DE25A5278}" dt="2025-10-01T08:29:05.717" v="1645" actId="20577"/>
      <pc:docMkLst>
        <pc:docMk/>
      </pc:docMkLst>
      <pc:sldChg chg="modSp mod">
        <pc:chgData name="Nico van der Voet" userId="9e6fc3e6dead0faa" providerId="LiveId" clId="{BA7CED23-D2C9-48FF-9F5F-190DE25A5278}" dt="2025-10-01T08:27:17.016" v="1487" actId="20577"/>
        <pc:sldMkLst>
          <pc:docMk/>
          <pc:sldMk cId="486470034" sldId="257"/>
        </pc:sldMkLst>
        <pc:spChg chg="mod">
          <ac:chgData name="Nico van der Voet" userId="9e6fc3e6dead0faa" providerId="LiveId" clId="{BA7CED23-D2C9-48FF-9F5F-190DE25A5278}" dt="2025-10-01T08:27:17.016" v="1487" actId="20577"/>
          <ac:spMkLst>
            <pc:docMk/>
            <pc:sldMk cId="486470034" sldId="257"/>
            <ac:spMk id="3" creationId="{2AC25005-D2D6-2EE0-0922-64BC3340BAFE}"/>
          </ac:spMkLst>
        </pc:spChg>
      </pc:sldChg>
      <pc:sldChg chg="modSp new mod">
        <pc:chgData name="Nico van der Voet" userId="9e6fc3e6dead0faa" providerId="LiveId" clId="{BA7CED23-D2C9-48FF-9F5F-190DE25A5278}" dt="2025-09-24T14:38:01.633" v="111" actId="20577"/>
        <pc:sldMkLst>
          <pc:docMk/>
          <pc:sldMk cId="4079732097" sldId="258"/>
        </pc:sldMkLst>
        <pc:spChg chg="mod">
          <ac:chgData name="Nico van der Voet" userId="9e6fc3e6dead0faa" providerId="LiveId" clId="{BA7CED23-D2C9-48FF-9F5F-190DE25A5278}" dt="2025-09-24T14:37:18.699" v="15" actId="20577"/>
          <ac:spMkLst>
            <pc:docMk/>
            <pc:sldMk cId="4079732097" sldId="258"/>
            <ac:spMk id="2" creationId="{8FB247C7-C1F6-557A-8108-7A619DD97A2B}"/>
          </ac:spMkLst>
        </pc:spChg>
        <pc:spChg chg="mod">
          <ac:chgData name="Nico van der Voet" userId="9e6fc3e6dead0faa" providerId="LiveId" clId="{BA7CED23-D2C9-48FF-9F5F-190DE25A5278}" dt="2025-09-24T14:38:01.633" v="111" actId="20577"/>
          <ac:spMkLst>
            <pc:docMk/>
            <pc:sldMk cId="4079732097" sldId="258"/>
            <ac:spMk id="3" creationId="{C587D750-DB48-F1A6-A30F-702E7B0DF90D}"/>
          </ac:spMkLst>
        </pc:spChg>
      </pc:sldChg>
      <pc:sldChg chg="modSp new mod">
        <pc:chgData name="Nico van der Voet" userId="9e6fc3e6dead0faa" providerId="LiveId" clId="{BA7CED23-D2C9-48FF-9F5F-190DE25A5278}" dt="2025-09-25T11:54:06.640" v="1425" actId="6549"/>
        <pc:sldMkLst>
          <pc:docMk/>
          <pc:sldMk cId="3111400300" sldId="259"/>
        </pc:sldMkLst>
        <pc:spChg chg="mod">
          <ac:chgData name="Nico van der Voet" userId="9e6fc3e6dead0faa" providerId="LiveId" clId="{BA7CED23-D2C9-48FF-9F5F-190DE25A5278}" dt="2025-09-24T14:38:39.875" v="121" actId="20577"/>
          <ac:spMkLst>
            <pc:docMk/>
            <pc:sldMk cId="3111400300" sldId="259"/>
            <ac:spMk id="2" creationId="{757CD484-7F89-0991-9507-43B99F178941}"/>
          </ac:spMkLst>
        </pc:spChg>
        <pc:spChg chg="mod">
          <ac:chgData name="Nico van der Voet" userId="9e6fc3e6dead0faa" providerId="LiveId" clId="{BA7CED23-D2C9-48FF-9F5F-190DE25A5278}" dt="2025-09-25T11:54:06.640" v="1425" actId="6549"/>
          <ac:spMkLst>
            <pc:docMk/>
            <pc:sldMk cId="3111400300" sldId="259"/>
            <ac:spMk id="3" creationId="{BD52E360-F58C-96CA-25C1-2375F16CA98D}"/>
          </ac:spMkLst>
        </pc:spChg>
      </pc:sldChg>
      <pc:sldChg chg="modSp new mod">
        <pc:chgData name="Nico van der Voet" userId="9e6fc3e6dead0faa" providerId="LiveId" clId="{BA7CED23-D2C9-48FF-9F5F-190DE25A5278}" dt="2025-09-25T11:56:30.956" v="1484" actId="20577"/>
        <pc:sldMkLst>
          <pc:docMk/>
          <pc:sldMk cId="1777134874" sldId="260"/>
        </pc:sldMkLst>
        <pc:spChg chg="mod">
          <ac:chgData name="Nico van der Voet" userId="9e6fc3e6dead0faa" providerId="LiveId" clId="{BA7CED23-D2C9-48FF-9F5F-190DE25A5278}" dt="2025-09-24T14:39:37.839" v="154" actId="20577"/>
          <ac:spMkLst>
            <pc:docMk/>
            <pc:sldMk cId="1777134874" sldId="260"/>
            <ac:spMk id="2" creationId="{568BAEE8-0FE1-FB74-F8BD-601109D3C0ED}"/>
          </ac:spMkLst>
        </pc:spChg>
        <pc:spChg chg="mod">
          <ac:chgData name="Nico van der Voet" userId="9e6fc3e6dead0faa" providerId="LiveId" clId="{BA7CED23-D2C9-48FF-9F5F-190DE25A5278}" dt="2025-09-25T11:56:30.956" v="1484" actId="20577"/>
          <ac:spMkLst>
            <pc:docMk/>
            <pc:sldMk cId="1777134874" sldId="260"/>
            <ac:spMk id="3" creationId="{23AC5B6B-2E97-62E6-F02C-50FA8A5B0AFB}"/>
          </ac:spMkLst>
        </pc:spChg>
      </pc:sldChg>
      <pc:sldChg chg="modSp new mod">
        <pc:chgData name="Nico van der Voet" userId="9e6fc3e6dead0faa" providerId="LiveId" clId="{BA7CED23-D2C9-48FF-9F5F-190DE25A5278}" dt="2025-10-01T08:27:42.274" v="1498" actId="20577"/>
        <pc:sldMkLst>
          <pc:docMk/>
          <pc:sldMk cId="3862835073" sldId="261"/>
        </pc:sldMkLst>
        <pc:spChg chg="mod">
          <ac:chgData name="Nico van der Voet" userId="9e6fc3e6dead0faa" providerId="LiveId" clId="{BA7CED23-D2C9-48FF-9F5F-190DE25A5278}" dt="2025-09-24T14:56:41.823" v="549" actId="20577"/>
          <ac:spMkLst>
            <pc:docMk/>
            <pc:sldMk cId="3862835073" sldId="261"/>
            <ac:spMk id="2" creationId="{3533B6D1-6FBE-6B4E-3B11-7FBEF025CADF}"/>
          </ac:spMkLst>
        </pc:spChg>
        <pc:spChg chg="mod">
          <ac:chgData name="Nico van der Voet" userId="9e6fc3e6dead0faa" providerId="LiveId" clId="{BA7CED23-D2C9-48FF-9F5F-190DE25A5278}" dt="2025-10-01T08:27:42.274" v="1498" actId="20577"/>
          <ac:spMkLst>
            <pc:docMk/>
            <pc:sldMk cId="3862835073" sldId="261"/>
            <ac:spMk id="3" creationId="{BF73068E-0C23-23CB-7EEF-E0565828B61D}"/>
          </ac:spMkLst>
        </pc:spChg>
      </pc:sldChg>
      <pc:sldChg chg="modSp new mod">
        <pc:chgData name="Nico van der Voet" userId="9e6fc3e6dead0faa" providerId="LiveId" clId="{BA7CED23-D2C9-48FF-9F5F-190DE25A5278}" dt="2025-10-01T08:29:05.717" v="1645" actId="20577"/>
        <pc:sldMkLst>
          <pc:docMk/>
          <pc:sldMk cId="3541250171" sldId="262"/>
        </pc:sldMkLst>
        <pc:spChg chg="mod">
          <ac:chgData name="Nico van der Voet" userId="9e6fc3e6dead0faa" providerId="LiveId" clId="{BA7CED23-D2C9-48FF-9F5F-190DE25A5278}" dt="2025-09-24T14:41:31.260" v="247" actId="20577"/>
          <ac:spMkLst>
            <pc:docMk/>
            <pc:sldMk cId="3541250171" sldId="262"/>
            <ac:spMk id="2" creationId="{DF33D36E-4C3D-3543-B128-9CD99B935C07}"/>
          </ac:spMkLst>
        </pc:spChg>
        <pc:spChg chg="mod">
          <ac:chgData name="Nico van der Voet" userId="9e6fc3e6dead0faa" providerId="LiveId" clId="{BA7CED23-D2C9-48FF-9F5F-190DE25A5278}" dt="2025-10-01T08:29:05.717" v="1645" actId="20577"/>
          <ac:spMkLst>
            <pc:docMk/>
            <pc:sldMk cId="3541250171" sldId="262"/>
            <ac:spMk id="3" creationId="{C2D0806F-23D0-BA3B-4DD6-66922904993F}"/>
          </ac:spMkLst>
        </pc:spChg>
      </pc:sldChg>
      <pc:sldChg chg="modSp new mod">
        <pc:chgData name="Nico van der Voet" userId="9e6fc3e6dead0faa" providerId="LiveId" clId="{BA7CED23-D2C9-48FF-9F5F-190DE25A5278}" dt="2025-09-25T11:52:22.704" v="1293" actId="20577"/>
        <pc:sldMkLst>
          <pc:docMk/>
          <pc:sldMk cId="2242783257" sldId="263"/>
        </pc:sldMkLst>
        <pc:spChg chg="mod">
          <ac:chgData name="Nico van der Voet" userId="9e6fc3e6dead0faa" providerId="LiveId" clId="{BA7CED23-D2C9-48FF-9F5F-190DE25A5278}" dt="2025-09-25T09:06:57.902" v="1127" actId="20577"/>
          <ac:spMkLst>
            <pc:docMk/>
            <pc:sldMk cId="2242783257" sldId="263"/>
            <ac:spMk id="2" creationId="{12BAAC69-1AF0-85B3-CA56-134A40029CA6}"/>
          </ac:spMkLst>
        </pc:spChg>
        <pc:spChg chg="mod">
          <ac:chgData name="Nico van der Voet" userId="9e6fc3e6dead0faa" providerId="LiveId" clId="{BA7CED23-D2C9-48FF-9F5F-190DE25A5278}" dt="2025-09-25T11:52:22.704" v="1293" actId="20577"/>
          <ac:spMkLst>
            <pc:docMk/>
            <pc:sldMk cId="2242783257" sldId="263"/>
            <ac:spMk id="3" creationId="{448C47A1-23A7-1A17-16FF-8BE5B04B3B3B}"/>
          </ac:spMkLst>
        </pc:spChg>
      </pc:sldChg>
      <pc:sldChg chg="modSp new del mod">
        <pc:chgData name="Nico van der Voet" userId="9e6fc3e6dead0faa" providerId="LiveId" clId="{BA7CED23-D2C9-48FF-9F5F-190DE25A5278}" dt="2025-09-25T13:01:39.650" v="1485" actId="2696"/>
        <pc:sldMkLst>
          <pc:docMk/>
          <pc:sldMk cId="790901525" sldId="264"/>
        </pc:sldMkLst>
        <pc:spChg chg="mod">
          <ac:chgData name="Nico van der Voet" userId="9e6fc3e6dead0faa" providerId="LiveId" clId="{BA7CED23-D2C9-48FF-9F5F-190DE25A5278}" dt="2025-09-24T15:37:10.659" v="859" actId="20577"/>
          <ac:spMkLst>
            <pc:docMk/>
            <pc:sldMk cId="790901525" sldId="264"/>
            <ac:spMk id="2" creationId="{9165A9D6-D124-6A32-4A48-1130F205A4F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8B9C552-7DA5-A2E4-19CA-5262CADEE9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E91DCE30-2EFA-D919-AC1B-61FA415616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1FA6172-980B-9ED8-49C1-22252A0CD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DBC72-7218-4F22-8AFC-E2C2B502E904}" type="datetimeFigureOut">
              <a:rPr lang="nl-NL" smtClean="0"/>
              <a:t>1-10-2025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AD445ED-CE8B-54A5-3C64-716CD67ED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6920579-09E7-D46E-76C1-4AFA4365D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FA4F6-D613-43E4-93AD-912802D3D64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1147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54C234-E1BD-DF3F-FAAD-FEF72AF48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9C35C7B-A61A-4C29-3CCC-CF5A79EDC7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F4BB761-1605-889C-5FF0-D87E87592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DBC72-7218-4F22-8AFC-E2C2B502E904}" type="datetimeFigureOut">
              <a:rPr lang="nl-NL" smtClean="0"/>
              <a:t>1-10-2025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6F70672-8202-AE98-AA74-41AED06E4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0F79C70-9494-9995-9859-88749A062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FA4F6-D613-43E4-93AD-912802D3D64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34570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4355405-53B1-9889-CF19-7711540357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11C7C81-A90C-5C12-68D7-3DA17E717D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2B00606-F4F7-38BB-A245-7B58DF4881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DBC72-7218-4F22-8AFC-E2C2B502E904}" type="datetimeFigureOut">
              <a:rPr lang="nl-NL" smtClean="0"/>
              <a:t>1-10-2025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A4CC42C-CF24-374A-0CDC-B9BE2862F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E1B013E-CD44-1345-47C7-347CA274B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FA4F6-D613-43E4-93AD-912802D3D64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79838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A50B696-48BC-DD5A-E467-6CB25963FD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56CECE1-650D-7A71-751B-16C77A3C3D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3F74CA0-5644-3FE5-C7BC-1771F22D48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A24239F-6D47-D440-A210-59227ACCF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DBC72-7218-4F22-8AFC-E2C2B502E904}" type="datetimeFigureOut">
              <a:rPr lang="nl-NL" smtClean="0"/>
              <a:t>1-10-2025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6C001445-A9D7-7A65-9CE0-6E892FCBE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7E186ED0-DF9F-D118-5A04-FAB28895A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FA4F6-D613-43E4-93AD-912802D3D64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86056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F9D140-57BB-C29C-055A-482DE6F7E2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3DCCD27-C376-0FF1-E422-516841FEEB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27C6215D-4590-1107-08A0-9367AE6A41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CC2CABAA-291A-E3DF-EBEF-9591A7B10F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99EB7CAF-0CC8-32EA-E565-D8A72E2CE3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A6397884-BEFE-25EE-60FC-7F1F8E8D5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DBC72-7218-4F22-8AFC-E2C2B502E904}" type="datetimeFigureOut">
              <a:rPr lang="nl-NL" smtClean="0"/>
              <a:t>1-10-2025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AB27AF5C-EF52-249F-475F-0A8E2BF8B0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B5AD562A-53D7-22AD-91F6-39870ACEA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FA4F6-D613-43E4-93AD-912802D3D64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85762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06D63CB-E53C-3D9B-FF3A-F469BDFCF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0065066C-3FBE-9AFE-080B-6FF6D3551C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DBC72-7218-4F22-8AFC-E2C2B502E904}" type="datetimeFigureOut">
              <a:rPr lang="nl-NL" smtClean="0"/>
              <a:t>1-10-2025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8B74C90E-FF8C-3BDE-5E88-E3DF534E4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A0F3A324-31DE-EAE5-9485-6221ABB7A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FA4F6-D613-43E4-93AD-912802D3D64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91077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03881710-0289-555A-A645-80E548C3E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DBC72-7218-4F22-8AFC-E2C2B502E904}" type="datetimeFigureOut">
              <a:rPr lang="nl-NL" smtClean="0"/>
              <a:t>1-10-2025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D3D30E3D-982F-5A19-28F5-425CFF5C7D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FD75C573-559E-B8F6-D178-AF4749FFB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FA4F6-D613-43E4-93AD-912802D3D64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16176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CA95E03-DAFE-1956-8A58-AD0D4F7C2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09DD895-3410-57D1-D688-8BDFD58B16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9651422-54D3-E945-4B1D-A7915CB70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D972B9F-ACE1-016F-62D9-8EF08ADC7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DBC72-7218-4F22-8AFC-E2C2B502E904}" type="datetimeFigureOut">
              <a:rPr lang="nl-NL" smtClean="0"/>
              <a:t>1-10-2025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59DF8B5D-B775-F7E9-160E-6FA8A1591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ED49374-328C-6765-47ED-8EA284797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FA4F6-D613-43E4-93AD-912802D3D64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74839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95DD0E4-9A25-D19D-99A0-297BB8025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E920B8F7-41E5-2FA9-78F4-ED95490638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B642A80A-2977-77C0-7245-D084410BA6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0EAB7C57-C965-301A-CC54-23AC9A0D08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DBC72-7218-4F22-8AFC-E2C2B502E904}" type="datetimeFigureOut">
              <a:rPr lang="nl-NL" smtClean="0"/>
              <a:t>1-10-2025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00647AF-28A3-DDEF-3D76-8E598CA28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2852304-B036-0070-1194-0D28D94A3A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FA4F6-D613-43E4-93AD-912802D3D64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13883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8B62C84-40C4-DF2C-F0AB-0D2DFB063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2742BC27-5BFE-6EBE-521C-89548ED54F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F612467-E331-C6D6-F07C-736C2B920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DBC72-7218-4F22-8AFC-E2C2B502E904}" type="datetimeFigureOut">
              <a:rPr lang="nl-NL" smtClean="0"/>
              <a:t>1-10-2025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CEB8B7F-B6AE-47F6-D803-95C5B468C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E828886-FD14-2B70-14C7-080FDFA180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FA4F6-D613-43E4-93AD-912802D3D64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5392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C1476D05-2839-7D87-BE29-E511EF1B16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E60E50BA-CA90-BE13-5E82-51DC483A85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95DCCEC-F6B7-75DD-ECC1-6DC739E1B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DBC72-7218-4F22-8AFC-E2C2B502E904}" type="datetimeFigureOut">
              <a:rPr lang="nl-NL" smtClean="0"/>
              <a:t>1-10-2025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B134571-4668-B306-D3FE-8C114E416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66CF83C-305A-374C-9BD7-29D0597C2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FA4F6-D613-43E4-93AD-912802D3D64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65674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BBEC8DE5-9646-D3F8-62F1-6BF8133686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393AC24-F739-528B-F628-54BF863F07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C93D112-E779-5BAE-A814-9B969104FA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D7DBC72-7218-4F22-8AFC-E2C2B502E904}" type="datetimeFigureOut">
              <a:rPr lang="nl-NL" smtClean="0"/>
              <a:t>1-10-2025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1E13691-0969-C948-726C-3BAEFCAF7D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3A7FB14-A9A6-069B-AF96-E839D30CEC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FFA4F6-D613-43E4-93AD-912802D3D64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7485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B7C2106-73AD-7868-B09C-8AE3E4D2F00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/>
              <a:t>Eenzaamheid bij jonge mensen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2DC490DA-8CD5-600D-82F4-396145CE7D9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00286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7AD5D57-F054-5FBB-0AA0-0CACE545E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Begrippen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AC25005-D2D6-2EE0-0922-64BC3340BA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nl-NL" b="1" dirty="0"/>
              <a:t>Een rare tegenstelling???</a:t>
            </a:r>
            <a:r>
              <a:rPr lang="nl-NL" dirty="0"/>
              <a:t> Jongeren kunnen zich héél eenzaam voelen, ook al hebben ze veel contacten op school en daarbuiten (ook digitaal).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b="1" dirty="0"/>
              <a:t>Eenzaamheid is er in soorten:</a:t>
            </a:r>
            <a:r>
              <a:rPr lang="nl-NL" dirty="0"/>
              <a:t> </a:t>
            </a:r>
            <a:r>
              <a:rPr lang="nl-NL" i="1" dirty="0"/>
              <a:t>sociale eenzaamheid </a:t>
            </a:r>
            <a:r>
              <a:rPr lang="nl-NL" dirty="0"/>
              <a:t>(gebrek aan netwerk of vrienden). </a:t>
            </a:r>
            <a:r>
              <a:rPr lang="nl-NL" i="1" dirty="0"/>
              <a:t>Emotionele eenzaamheid</a:t>
            </a:r>
            <a:r>
              <a:rPr lang="nl-NL" dirty="0"/>
              <a:t> (het missen van betekenisvolle relaties, van intimiteit, </a:t>
            </a:r>
            <a:r>
              <a:rPr lang="nl-NL" dirty="0" err="1"/>
              <a:t>vangekend</a:t>
            </a:r>
            <a:r>
              <a:rPr lang="nl-NL" dirty="0"/>
              <a:t> worden). En jonge mensen botsen voor het eerst tegen de </a:t>
            </a:r>
            <a:r>
              <a:rPr lang="nl-NL" i="1" dirty="0"/>
              <a:t>existentiële eenzaamheid </a:t>
            </a:r>
            <a:r>
              <a:rPr lang="nl-NL" dirty="0"/>
              <a:t>op. IEDER mens staat er alleen voor in het leven.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864700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FB247C7-C1F6-557A-8108-7A619DD97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Risicofactoren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587D750-DB48-F1A6-A30F-702E7B0DF9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nl-NL" dirty="0"/>
              <a:t>Overgangen in het leven (school → studie → werk, verhuizen, relaties). Denk ook aan overlijden van een dierbare of een echtscheiding van ouders.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dirty="0"/>
              <a:t>Sociale druk en prestatiedruk (school, werk, uiterlijk, succes).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dirty="0"/>
              <a:t>Invloed van </a:t>
            </a:r>
            <a:r>
              <a:rPr lang="nl-NL" dirty="0" err="1"/>
              <a:t>social</a:t>
            </a:r>
            <a:r>
              <a:rPr lang="nl-NL" dirty="0"/>
              <a:t> media (vergelijkingsdruk, oppervlakkige contacten).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dirty="0"/>
              <a:t>Psychische kwetsbaarheden (depressie, angst, laag zelfbeeld).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dirty="0"/>
              <a:t>Gebrek aan sociale vaardigheden of steun vanuit het gezin.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0797320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2BAAC69-1AF0-85B3-CA56-134A40029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Risicofactoren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48C47A1-23A7-1A17-16FF-8BE5B04B3B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Chronische ziekte (soms onbekend voor anderen)</a:t>
            </a:r>
          </a:p>
          <a:p>
            <a:r>
              <a:rPr lang="nl-NL" dirty="0"/>
              <a:t>KOP-kinderen</a:t>
            </a:r>
          </a:p>
          <a:p>
            <a:r>
              <a:rPr lang="nl-NL" dirty="0"/>
              <a:t>Trauma’s (zoals seksueel grensoverschrijdend gedrag)</a:t>
            </a:r>
          </a:p>
          <a:p>
            <a:endParaRPr lang="nl-NL" dirty="0"/>
          </a:p>
          <a:p>
            <a:pPr marL="0" indent="0">
              <a:buNone/>
            </a:pPr>
            <a:r>
              <a:rPr lang="nl-NL" dirty="0">
                <a:sym typeface="Wingdings" panose="05000000000000000000" pitchFamily="2" charset="2"/>
              </a:rPr>
              <a:t> Die risicofactoren kunnen jongeren zo eenzaam maken dat ze tussen duizenden mensen op een festival zich nog hopeloos alleen voelen.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42783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57CD484-7F89-0991-9507-43B99F1789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Gevolgen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D52E360-F58C-96CA-25C1-2375F16CA9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nl-NL" dirty="0"/>
              <a:t>Mentale gezondheid: risico op depressie (zelfs op suïcide), angststoornissen, burn-out, verslavingsgedrag, stress.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dirty="0"/>
              <a:t>Fysieke gezondheid: slecht slaapritme, ongezond eten, weinig bewegen, slordige hygiëne.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dirty="0"/>
              <a:t>Maatschappelijk: verminderde school- of werkprestaties, sociale isolatie.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11400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8BAEE8-0FE1-FB74-F8BD-601109D3C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Signalen herkennen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3AC5B6B-2E97-62E6-F02C-50FA8A5B0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nl-NL" dirty="0"/>
              <a:t>Jongeren die zich terugtrekken of minder zichtbaar zijn. (Op de middelbare school wordt dat gesignaleerd, in vervolgopleidingen niet. Hoe zit dat in de kerken?)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dirty="0"/>
              <a:t>Veel online bezig zijn, maar weinig echte contacten onderhouden, 100 appjes op een dag, toch geen vrienden 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dirty="0"/>
              <a:t>Uiten van gevoelens van zinloosheid, “er niet bij horen”. (In gesprek met een mentor, jeugdpastor, maar niet snel bij ouders)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771348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533B6D1-6FBE-6B4E-3B11-7FBEF025C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Aanpak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F73068E-0C23-23CB-7EEF-E0565828B6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nl-NL" b="1" dirty="0"/>
              <a:t>Bespreekbaar maken</a:t>
            </a:r>
            <a:r>
              <a:rPr lang="nl-NL" dirty="0"/>
              <a:t>: eenzaamheid uit de taboesfeer halen.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b="1" dirty="0"/>
              <a:t>Veilige ontmoetingsplekken</a:t>
            </a:r>
            <a:r>
              <a:rPr lang="nl-NL" dirty="0"/>
              <a:t> creëren (scholen, </a:t>
            </a:r>
            <a:r>
              <a:rPr lang="nl-NL" dirty="0" err="1"/>
              <a:t>buurthuizen,sportclubs</a:t>
            </a:r>
            <a:r>
              <a:rPr lang="nl-NL" dirty="0"/>
              <a:t>, online </a:t>
            </a:r>
            <a:r>
              <a:rPr lang="nl-NL" dirty="0" err="1"/>
              <a:t>communities</a:t>
            </a:r>
            <a:r>
              <a:rPr lang="nl-NL" dirty="0"/>
              <a:t>, kerkelijk jeugdwerk).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b="1" dirty="0"/>
              <a:t>Vergroten van sociale vaardigheden</a:t>
            </a:r>
            <a:r>
              <a:rPr lang="nl-NL" dirty="0"/>
              <a:t> en zelfvertrouwen. (Daarvoor zijn cursussen.)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b="1" dirty="0"/>
              <a:t>Ze er zelf bij betrekken</a:t>
            </a:r>
            <a:r>
              <a:rPr lang="nl-NL" dirty="0"/>
              <a:t>: jongeren betrekken bij initiatieven werkt vaak beter dan top-down oplossingen.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b="1" dirty="0"/>
              <a:t>Digitale balans</a:t>
            </a:r>
            <a:r>
              <a:rPr lang="nl-NL" dirty="0"/>
              <a:t>: jongeren leren bewust om te gaan met online/offline contacten.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628350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F33D36E-4C3D-3543-B128-9CD99B935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De maatschappij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2D0806F-23D0-BA3B-4DD6-6692290499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nl-NL" dirty="0"/>
              <a:t>Zijn er meer eenzame jongeren in de stad of op het platteland?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dirty="0"/>
              <a:t>Culturele achtergrond en gezinssituatie spelen mee in hoe eenzaamheid ervaren en gedeeld wordt. Bi-culturele jongeren kunnen zich nergens begrepen en eenzaam voelen.</a:t>
            </a:r>
          </a:p>
          <a:p>
            <a:r>
              <a:rPr lang="nl-NL" dirty="0"/>
              <a:t>Belangrijk is dat eenzaamheid onder jongeren niet alleen een individueel probleem is, maar ook een </a:t>
            </a:r>
            <a:r>
              <a:rPr lang="nl-NL" b="1" dirty="0"/>
              <a:t>maatschappelijk vraagstuk</a:t>
            </a:r>
            <a:r>
              <a:rPr lang="nl-NL" dirty="0"/>
              <a:t>: verbonden met onderwijs, sociale structuren, en hoe we samenleven. Eenzame jongeren kunnen zich ook aangetrokken voelen tot een criminele groep. Of meisjes tot loverboys en bijvoorbeeld in de prostitutie belanden.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41250171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521</TotalTime>
  <Words>481</Words>
  <Application>Microsoft Office PowerPoint</Application>
  <PresentationFormat>Breedbeeld</PresentationFormat>
  <Paragraphs>34</Paragraphs>
  <Slides>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8</vt:i4>
      </vt:variant>
    </vt:vector>
  </HeadingPairs>
  <TitlesOfParts>
    <vt:vector size="13" baseType="lpstr">
      <vt:lpstr>Aptos</vt:lpstr>
      <vt:lpstr>Aptos Display</vt:lpstr>
      <vt:lpstr>Arial</vt:lpstr>
      <vt:lpstr>Wingdings</vt:lpstr>
      <vt:lpstr>Kantoorthema</vt:lpstr>
      <vt:lpstr>Eenzaamheid bij jonge mensen</vt:lpstr>
      <vt:lpstr>Begrippen</vt:lpstr>
      <vt:lpstr>Risicofactoren</vt:lpstr>
      <vt:lpstr>Risicofactoren</vt:lpstr>
      <vt:lpstr>Gevolgen</vt:lpstr>
      <vt:lpstr>Signalen herkennen</vt:lpstr>
      <vt:lpstr>Aanpak</vt:lpstr>
      <vt:lpstr>De maatschappij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Nico van der Voet</dc:creator>
  <cp:lastModifiedBy>Nico van der Voet</cp:lastModifiedBy>
  <cp:revision>1</cp:revision>
  <dcterms:created xsi:type="dcterms:W3CDTF">2025-09-24T14:36:26Z</dcterms:created>
  <dcterms:modified xsi:type="dcterms:W3CDTF">2025-10-01T08:29:35Z</dcterms:modified>
</cp:coreProperties>
</file>